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24" r:id="rId4"/>
  </p:sldMasterIdLst>
  <p:notesMasterIdLst>
    <p:notesMasterId r:id="rId21"/>
  </p:notesMasterIdLst>
  <p:handoutMasterIdLst>
    <p:handoutMasterId r:id="rId22"/>
  </p:handoutMasterIdLst>
  <p:sldIdLst>
    <p:sldId id="354" r:id="rId5"/>
    <p:sldId id="359" r:id="rId6"/>
    <p:sldId id="394" r:id="rId7"/>
    <p:sldId id="323" r:id="rId8"/>
    <p:sldId id="389" r:id="rId9"/>
    <p:sldId id="392" r:id="rId10"/>
    <p:sldId id="393" r:id="rId11"/>
    <p:sldId id="378" r:id="rId12"/>
    <p:sldId id="379" r:id="rId13"/>
    <p:sldId id="380" r:id="rId14"/>
    <p:sldId id="381" r:id="rId15"/>
    <p:sldId id="383" r:id="rId16"/>
    <p:sldId id="391" r:id="rId17"/>
    <p:sldId id="387" r:id="rId18"/>
    <p:sldId id="286" r:id="rId19"/>
    <p:sldId id="385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Your presentation" id="{61A68ED7-730A-9E4A-B4EA-760A21F30216}">
          <p14:sldIdLst>
            <p14:sldId id="354"/>
            <p14:sldId id="359"/>
            <p14:sldId id="394"/>
            <p14:sldId id="323"/>
            <p14:sldId id="389"/>
            <p14:sldId id="392"/>
            <p14:sldId id="393"/>
            <p14:sldId id="378"/>
            <p14:sldId id="379"/>
            <p14:sldId id="380"/>
            <p14:sldId id="381"/>
            <p14:sldId id="383"/>
            <p14:sldId id="391"/>
            <p14:sldId id="387"/>
            <p14:sldId id="286"/>
            <p14:sldId id="385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80A2"/>
    <a:srgbClr val="F0F8FE"/>
    <a:srgbClr val="B1BCD2"/>
    <a:srgbClr val="3888D8"/>
    <a:srgbClr val="649FDA"/>
    <a:srgbClr val="0070C0"/>
    <a:srgbClr val="6FBCF8"/>
    <a:srgbClr val="49AEFF"/>
    <a:srgbClr val="2B95E5"/>
    <a:srgbClr val="EC95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3CDD6BA-4152-9E6F-04CF-A9A300AFBE61}" v="4" dt="2026-07-21T09:18:27.01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B4B98B0-60AC-42C2-AFA5-B58CD77FA1E5}" styleName="Light Style 1 –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–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C89EF96-8CEA-46FF-86C4-4CE0E7609802}" styleName="Light Style 3 –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E25E649-3F16-4E02-A733-19D2CDBF48F0}" styleName="Medium Style 3 –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660B408-B3CF-4A94-85FC-2B1E0A45F4A2}" styleName="Dark Style 2 –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D113A9D2-9D6B-4929-AA2D-F23B5EE8CBE7}" styleName="Themed Style 2 –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8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Relationship Id="rId27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98966F2-21A1-4B2B-ADA6-AD0BB447B7C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>
              <a:latin typeface="Arial" panose="020B0604020202020204" pitchFamily="34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51468BB-CDF2-4507-B4EF-7B369D307A4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FAAC3A-BD1F-4A00-9099-74B95789FE00}" type="datetimeFigureOut">
              <a:rPr lang="en-GB" smtClean="0">
                <a:latin typeface="Arial" panose="020B0604020202020204" pitchFamily="34" charset="0"/>
              </a:rPr>
              <a:pPr/>
              <a:t>21/07/2026</a:t>
            </a:fld>
            <a:endParaRPr lang="en-GB">
              <a:latin typeface="Arial" panose="020B0604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04BCF7D-6037-48D3-84E5-56B8B055214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>
              <a:latin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19E732-656C-4BB5-ACCB-1568C5C66DD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9F51D9-0FEB-436E-9280-D6033F603547}" type="slidenum">
              <a:rPr lang="en-GB" smtClean="0">
                <a:latin typeface="Arial" panose="020B0604020202020204" pitchFamily="34" charset="0"/>
              </a:rPr>
              <a:pPr/>
              <a:t>‹#›</a:t>
            </a:fld>
            <a:endParaRPr lang="en-GB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0584068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8E359C8A-39F6-4045-9163-4042C4C26B15}" type="datetimeFigureOut">
              <a:rPr lang="en-GB" smtClean="0"/>
              <a:pPr/>
              <a:t>21/07/2026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30370952-48CC-46D7-9FCD-59FAD40CC02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02317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 eaLnBrk="1" hangingPunct="1">
              <a:lnSpc>
                <a:spcPct val="90000"/>
              </a:lnSpc>
            </a:pPr>
            <a:endParaRPr lang="en-GB" altLang="en-US" dirty="0"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370952-48CC-46D7-9FCD-59FAD40CC025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3184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370952-48CC-46D7-9FCD-59FAD40CC025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65772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07D58B-A744-54FD-6F91-8456937C0F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32EBBEF-C2A1-4023-43D7-2578DDBFCD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A158CD4-75F0-4F88-CCF7-5079B19951E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altLang="en-US" dirty="0"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2D2FA8-EDFF-DA8A-F4EA-ABB14B3799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370952-48CC-46D7-9FCD-59FAD40CC025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16948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F562AB-4EE1-4DC5-AC9D-8D7B950BF9FB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48520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99515E-5721-3F3F-86E1-032043EB40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9C8C592-5A83-E2E0-B02D-C1297F504D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07214F8-EB61-1B9B-1DC9-99B0901B7AD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2163272-5BC4-6208-36FE-26FEEEAD10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370952-48CC-46D7-9FCD-59FAD40CC025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33870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altLang="en-US" dirty="0"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370952-48CC-46D7-9FCD-59FAD40CC025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18561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370952-48CC-46D7-9FCD-59FAD40CC025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87902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370952-48CC-46D7-9FCD-59FAD40CC025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93447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2BCF0D-4CBB-ED31-A268-E74FA07238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D6915F4-E051-0B60-9819-3515BC9795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F1D54F0-F5C4-681D-76A9-6D75D41B9B4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93FBD9-63F0-3B19-BA77-C5A57D98EA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370952-48CC-46D7-9FCD-59FAD40CC025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01325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BEAA7D-EF3C-2EAE-DAF5-8C7C51E134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895BB74-7BA7-4D7C-BAD8-E19DCDD4DA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EDB4F89-00A8-06DA-DAA2-91EEAF24CF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B35318-16EA-E26D-12A4-9A439C082D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370952-48CC-46D7-9FCD-59FAD40CC025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28983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69B1D3-9CAE-F168-6A48-AD8990D8BA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C2E7634-7ABB-EC25-E2BF-248A6F6211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14F2972-9528-0AFF-8D43-B8609BCB12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A90EAD-7ECD-AA1D-4552-C892DE4F8D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370952-48CC-46D7-9FCD-59FAD40CC025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500159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B2B10D-296B-2601-259D-8EE07AEFAE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E8DAC5E-D15F-1BE1-DBEA-1DE0820B67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BF2D577-F5C8-6E91-CB0C-8D0597E38A2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9D776B-0DC1-C65F-DDD8-4FFA584FBB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370952-48CC-46D7-9FCD-59FAD40CC025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35534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C4090A-32F0-832A-9857-412135E1B4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8D4E7F8-9569-FF52-4E39-1086D6A47C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6544441-7F1B-597A-435F-FF6EAAE2BE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63E07A-AF3F-99B8-78FF-5B996D0A68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0370952-48CC-46D7-9FCD-59FAD40CC025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5677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solidFill>
          <a:srgbClr val="5080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and white sign with white text&#10;&#10;AI-generated content may be incorrect.">
            <a:extLst>
              <a:ext uri="{FF2B5EF4-FFF2-40B4-BE49-F238E27FC236}">
                <a16:creationId xmlns:a16="http://schemas.microsoft.com/office/drawing/2014/main" id="{B70D07B2-B36D-0786-1F2F-856C8AC9D9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625" y="3269981"/>
            <a:ext cx="4679262" cy="1155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031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s: 33/33/33">
    <p:bg>
      <p:bgPr>
        <a:solidFill>
          <a:srgbClr val="5080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6">
            <a:extLst>
              <a:ext uri="{FF2B5EF4-FFF2-40B4-BE49-F238E27FC236}">
                <a16:creationId xmlns:a16="http://schemas.microsoft.com/office/drawing/2014/main" id="{D6580911-BFEE-F5A7-0FD5-8F9AF7E1DA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1838" y="622238"/>
            <a:ext cx="9869901" cy="41549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/>
              <a:t>Click to add title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41172836-3009-20E3-DA40-6C3FEACBA65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31838" y="2312756"/>
            <a:ext cx="3191263" cy="1206053"/>
          </a:xfrm>
        </p:spPr>
        <p:txBody>
          <a:bodyPr>
            <a:noAutofit/>
          </a:bodyPr>
          <a:lstStyle>
            <a:lvl1pPr>
              <a:defRPr sz="70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</a:t>
            </a:r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D9E970A3-9B76-5E43-C3FB-15C7F30F303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31836" y="3544756"/>
            <a:ext cx="3191263" cy="276999"/>
          </a:xfrm>
        </p:spPr>
        <p:txBody>
          <a:bodyPr>
            <a:noAutofit/>
          </a:bodyPr>
          <a:lstStyle/>
          <a:p>
            <a:pPr lvl="0"/>
            <a:r>
              <a:rPr lang="en-GB"/>
              <a:t>Click to add text</a:t>
            </a:r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CBA2B73B-3CA1-E02B-8954-5F3E2DAE760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268980" y="2312756"/>
            <a:ext cx="3191263" cy="1206053"/>
          </a:xfrm>
        </p:spPr>
        <p:txBody>
          <a:bodyPr>
            <a:noAutofit/>
          </a:bodyPr>
          <a:lstStyle>
            <a:lvl1pPr>
              <a:defRPr sz="70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05D9D388-4998-48CC-8CFC-BA6D173FC20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268978" y="3544756"/>
            <a:ext cx="3191263" cy="276999"/>
          </a:xfrm>
        </p:spPr>
        <p:txBody>
          <a:bodyPr>
            <a:noAutofit/>
          </a:bodyPr>
          <a:lstStyle/>
          <a:p>
            <a:pPr lvl="0"/>
            <a:r>
              <a:rPr lang="en-GB"/>
              <a:t>Click to add text</a:t>
            </a:r>
          </a:p>
        </p:txBody>
      </p:sp>
      <p:sp>
        <p:nvSpPr>
          <p:cNvPr id="22" name="Text Placeholder 14">
            <a:extLst>
              <a:ext uri="{FF2B5EF4-FFF2-40B4-BE49-F238E27FC236}">
                <a16:creationId xmlns:a16="http://schemas.microsoft.com/office/drawing/2014/main" id="{04DF6A99-482C-45EE-B2CD-3DDD0FFB050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00407" y="2312756"/>
            <a:ext cx="3191263" cy="1206053"/>
          </a:xfrm>
        </p:spPr>
        <p:txBody>
          <a:bodyPr>
            <a:noAutofit/>
          </a:bodyPr>
          <a:lstStyle>
            <a:lvl1pPr>
              <a:defRPr sz="70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</a:t>
            </a:r>
          </a:p>
        </p:txBody>
      </p:sp>
      <p:sp>
        <p:nvSpPr>
          <p:cNvPr id="23" name="Text Placeholder 14">
            <a:extLst>
              <a:ext uri="{FF2B5EF4-FFF2-40B4-BE49-F238E27FC236}">
                <a16:creationId xmlns:a16="http://schemas.microsoft.com/office/drawing/2014/main" id="{14C427C6-BE1B-D559-21C0-1BC0404C747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500405" y="3544756"/>
            <a:ext cx="3191263" cy="276999"/>
          </a:xfrm>
        </p:spPr>
        <p:txBody>
          <a:bodyPr>
            <a:noAutofit/>
          </a:bodyPr>
          <a:lstStyle/>
          <a:p>
            <a:pPr lvl="0"/>
            <a:r>
              <a:rPr lang="en-GB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36674443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s: 3x2">
    <p:bg>
      <p:bgPr>
        <a:solidFill>
          <a:srgbClr val="5080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6">
            <a:extLst>
              <a:ext uri="{FF2B5EF4-FFF2-40B4-BE49-F238E27FC236}">
                <a16:creationId xmlns:a16="http://schemas.microsoft.com/office/drawing/2014/main" id="{D6580911-BFEE-F5A7-0FD5-8F9AF7E1DA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1838" y="622238"/>
            <a:ext cx="9869901" cy="41549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/>
              <a:t>Click to add title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41172836-3009-20E3-DA40-6C3FEACBA65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31838" y="1750782"/>
            <a:ext cx="3191263" cy="887644"/>
          </a:xfrm>
        </p:spPr>
        <p:txBody>
          <a:bodyPr>
            <a:no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</a:t>
            </a:r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D9E970A3-9B76-5E43-C3FB-15C7F30F303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31836" y="2648118"/>
            <a:ext cx="3191263" cy="1065344"/>
          </a:xfrm>
        </p:spPr>
        <p:txBody>
          <a:bodyPr>
            <a:noAutofit/>
          </a:bodyPr>
          <a:lstStyle>
            <a:lvl1pPr>
              <a:defRPr sz="1600"/>
            </a:lvl1pPr>
          </a:lstStyle>
          <a:p>
            <a:pPr lvl="0"/>
            <a:r>
              <a:rPr lang="en-GB"/>
              <a:t>Click to add text</a:t>
            </a:r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CBA2B73B-3CA1-E02B-8954-5F3E2DAE760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268980" y="1750782"/>
            <a:ext cx="3191263" cy="887644"/>
          </a:xfrm>
        </p:spPr>
        <p:txBody>
          <a:bodyPr>
            <a:no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05D9D388-4998-48CC-8CFC-BA6D173FC20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268978" y="2648118"/>
            <a:ext cx="3191263" cy="1065344"/>
          </a:xfrm>
        </p:spPr>
        <p:txBody>
          <a:bodyPr>
            <a:noAutofit/>
          </a:bodyPr>
          <a:lstStyle>
            <a:lvl1pPr>
              <a:defRPr sz="1600"/>
            </a:lvl1pPr>
          </a:lstStyle>
          <a:p>
            <a:pPr lvl="0"/>
            <a:r>
              <a:rPr lang="en-GB"/>
              <a:t>Click to add text</a:t>
            </a:r>
          </a:p>
        </p:txBody>
      </p:sp>
      <p:sp>
        <p:nvSpPr>
          <p:cNvPr id="22" name="Text Placeholder 14">
            <a:extLst>
              <a:ext uri="{FF2B5EF4-FFF2-40B4-BE49-F238E27FC236}">
                <a16:creationId xmlns:a16="http://schemas.microsoft.com/office/drawing/2014/main" id="{04DF6A99-482C-45EE-B2CD-3DDD0FFB050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00407" y="1750782"/>
            <a:ext cx="3191263" cy="887644"/>
          </a:xfrm>
        </p:spPr>
        <p:txBody>
          <a:bodyPr>
            <a:no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</a:t>
            </a:r>
          </a:p>
        </p:txBody>
      </p:sp>
      <p:sp>
        <p:nvSpPr>
          <p:cNvPr id="23" name="Text Placeholder 14">
            <a:extLst>
              <a:ext uri="{FF2B5EF4-FFF2-40B4-BE49-F238E27FC236}">
                <a16:creationId xmlns:a16="http://schemas.microsoft.com/office/drawing/2014/main" id="{14C427C6-BE1B-D559-21C0-1BC0404C747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500405" y="2648118"/>
            <a:ext cx="3191263" cy="1065344"/>
          </a:xfrm>
        </p:spPr>
        <p:txBody>
          <a:bodyPr>
            <a:noAutofit/>
          </a:bodyPr>
          <a:lstStyle>
            <a:lvl1pPr>
              <a:defRPr sz="1600"/>
            </a:lvl1pPr>
          </a:lstStyle>
          <a:p>
            <a:pPr lvl="0"/>
            <a:r>
              <a:rPr lang="en-GB"/>
              <a:t>Click to add text</a:t>
            </a:r>
          </a:p>
        </p:txBody>
      </p:sp>
      <p:sp>
        <p:nvSpPr>
          <p:cNvPr id="4" name="Text Placeholder 14">
            <a:extLst>
              <a:ext uri="{FF2B5EF4-FFF2-40B4-BE49-F238E27FC236}">
                <a16:creationId xmlns:a16="http://schemas.microsoft.com/office/drawing/2014/main" id="{9D71305A-9B66-093C-F802-B24414502F6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31838" y="3932007"/>
            <a:ext cx="3191263" cy="887644"/>
          </a:xfrm>
        </p:spPr>
        <p:txBody>
          <a:bodyPr>
            <a:no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</a:t>
            </a:r>
          </a:p>
        </p:txBody>
      </p:sp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E544FC8E-08AA-0AD4-3FEB-D294C24B8B1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31836" y="4829343"/>
            <a:ext cx="3191263" cy="1065344"/>
          </a:xfrm>
        </p:spPr>
        <p:txBody>
          <a:bodyPr>
            <a:noAutofit/>
          </a:bodyPr>
          <a:lstStyle>
            <a:lvl1pPr>
              <a:defRPr sz="1600"/>
            </a:lvl1pPr>
          </a:lstStyle>
          <a:p>
            <a:pPr lvl="0"/>
            <a:r>
              <a:rPr lang="en-GB"/>
              <a:t>Click to add text</a:t>
            </a:r>
          </a:p>
        </p:txBody>
      </p:sp>
      <p:sp>
        <p:nvSpPr>
          <p:cNvPr id="7" name="Text Placeholder 14">
            <a:extLst>
              <a:ext uri="{FF2B5EF4-FFF2-40B4-BE49-F238E27FC236}">
                <a16:creationId xmlns:a16="http://schemas.microsoft.com/office/drawing/2014/main" id="{C2D4EA0C-83BA-9CA9-A370-6444BBCD79A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268980" y="3932007"/>
            <a:ext cx="3191263" cy="887644"/>
          </a:xfrm>
        </p:spPr>
        <p:txBody>
          <a:bodyPr>
            <a:no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</a:t>
            </a:r>
          </a:p>
        </p:txBody>
      </p:sp>
      <p:sp>
        <p:nvSpPr>
          <p:cNvPr id="8" name="Text Placeholder 14">
            <a:extLst>
              <a:ext uri="{FF2B5EF4-FFF2-40B4-BE49-F238E27FC236}">
                <a16:creationId xmlns:a16="http://schemas.microsoft.com/office/drawing/2014/main" id="{E32B1713-896B-FE0F-A499-6265F6BF475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268978" y="4829343"/>
            <a:ext cx="3191263" cy="1065344"/>
          </a:xfrm>
        </p:spPr>
        <p:txBody>
          <a:bodyPr>
            <a:noAutofit/>
          </a:bodyPr>
          <a:lstStyle>
            <a:lvl1pPr>
              <a:defRPr sz="1600"/>
            </a:lvl1pPr>
          </a:lstStyle>
          <a:p>
            <a:pPr lvl="0"/>
            <a:r>
              <a:rPr lang="en-GB"/>
              <a:t>Click to add text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5F1A546A-EE1B-66B3-31E0-1CC9C890D60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500407" y="3932007"/>
            <a:ext cx="3191263" cy="887644"/>
          </a:xfrm>
        </p:spPr>
        <p:txBody>
          <a:bodyPr>
            <a:no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</a:t>
            </a:r>
          </a:p>
        </p:txBody>
      </p:sp>
      <p:sp>
        <p:nvSpPr>
          <p:cNvPr id="10" name="Text Placeholder 14">
            <a:extLst>
              <a:ext uri="{FF2B5EF4-FFF2-40B4-BE49-F238E27FC236}">
                <a16:creationId xmlns:a16="http://schemas.microsoft.com/office/drawing/2014/main" id="{C6D0948C-0FAD-7EFE-9C13-A4846AADF0F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500405" y="4829343"/>
            <a:ext cx="3191263" cy="1065344"/>
          </a:xfrm>
        </p:spPr>
        <p:txBody>
          <a:bodyPr>
            <a:noAutofit/>
          </a:bodyPr>
          <a:lstStyle>
            <a:lvl1pPr>
              <a:defRPr sz="1600"/>
            </a:lvl1pPr>
          </a:lstStyle>
          <a:p>
            <a:pPr lvl="0"/>
            <a:r>
              <a:rPr lang="en-GB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42875147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s: 33/33/33">
    <p:bg>
      <p:bgPr>
        <a:solidFill>
          <a:srgbClr val="5080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6">
            <a:extLst>
              <a:ext uri="{FF2B5EF4-FFF2-40B4-BE49-F238E27FC236}">
                <a16:creationId xmlns:a16="http://schemas.microsoft.com/office/drawing/2014/main" id="{D6580911-BFEE-F5A7-0FD5-8F9AF7E1DA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1838" y="622238"/>
            <a:ext cx="9869901" cy="41549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/>
              <a:t>Click to add title</a:t>
            </a:r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D9E970A3-9B76-5E43-C3FB-15C7F30F303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31836" y="4030531"/>
            <a:ext cx="3191263" cy="276999"/>
          </a:xfrm>
        </p:spPr>
        <p:txBody>
          <a:bodyPr>
            <a:spAutoFit/>
          </a:bodyPr>
          <a:lstStyle>
            <a:lvl1pPr algn="ctr">
              <a:defRPr/>
            </a:lvl1pPr>
          </a:lstStyle>
          <a:p>
            <a:pPr lvl="0"/>
            <a:r>
              <a:rPr lang="en-GB"/>
              <a:t>Click to add text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05D9D388-4998-48CC-8CFC-BA6D173FC20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268978" y="4030531"/>
            <a:ext cx="3191263" cy="276999"/>
          </a:xfrm>
        </p:spPr>
        <p:txBody>
          <a:bodyPr>
            <a:spAutoFit/>
          </a:bodyPr>
          <a:lstStyle>
            <a:lvl1pPr algn="ctr">
              <a:defRPr/>
            </a:lvl1pPr>
          </a:lstStyle>
          <a:p>
            <a:pPr lvl="0"/>
            <a:r>
              <a:rPr lang="en-GB"/>
              <a:t>Click to add text</a:t>
            </a:r>
          </a:p>
        </p:txBody>
      </p:sp>
      <p:sp>
        <p:nvSpPr>
          <p:cNvPr id="23" name="Text Placeholder 14">
            <a:extLst>
              <a:ext uri="{FF2B5EF4-FFF2-40B4-BE49-F238E27FC236}">
                <a16:creationId xmlns:a16="http://schemas.microsoft.com/office/drawing/2014/main" id="{14C427C6-BE1B-D559-21C0-1BC0404C747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500405" y="4030531"/>
            <a:ext cx="3191263" cy="276999"/>
          </a:xfrm>
        </p:spPr>
        <p:txBody>
          <a:bodyPr>
            <a:spAutoFit/>
          </a:bodyPr>
          <a:lstStyle>
            <a:lvl1pPr algn="ctr">
              <a:defRPr/>
            </a:lvl1pPr>
          </a:lstStyle>
          <a:p>
            <a:pPr lvl="0"/>
            <a:r>
              <a:rPr lang="en-GB"/>
              <a:t>Click to add text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E1F656D-808F-637F-926E-3895CAE464CE}"/>
              </a:ext>
            </a:extLst>
          </p:cNvPr>
          <p:cNvSpPr>
            <a:spLocks noChangeAspect="1"/>
          </p:cNvSpPr>
          <p:nvPr/>
        </p:nvSpPr>
        <p:spPr>
          <a:xfrm>
            <a:off x="5401212" y="2365714"/>
            <a:ext cx="1386000" cy="1387136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8EFF65A-7612-983C-E857-21AFA2F0C1C5}"/>
              </a:ext>
            </a:extLst>
          </p:cNvPr>
          <p:cNvSpPr>
            <a:spLocks noChangeAspect="1"/>
          </p:cNvSpPr>
          <p:nvPr userDrawn="1"/>
        </p:nvSpPr>
        <p:spPr>
          <a:xfrm>
            <a:off x="9169821" y="2365714"/>
            <a:ext cx="1386000" cy="13860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F0233EA-30F0-BDC2-1C69-608D0ACF6386}"/>
              </a:ext>
            </a:extLst>
          </p:cNvPr>
          <p:cNvSpPr>
            <a:spLocks noChangeAspect="1"/>
          </p:cNvSpPr>
          <p:nvPr/>
        </p:nvSpPr>
        <p:spPr>
          <a:xfrm>
            <a:off x="1638336" y="2365714"/>
            <a:ext cx="1386000" cy="13860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13EF322-EC12-83D6-DF2C-E47F4B049D95}"/>
              </a:ext>
            </a:extLst>
          </p:cNvPr>
          <p:cNvSpPr txBox="1"/>
          <p:nvPr userDrawn="1"/>
        </p:nvSpPr>
        <p:spPr>
          <a:xfrm>
            <a:off x="5410520" y="2735547"/>
            <a:ext cx="138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>
                <a:solidFill>
                  <a:schemeClr val="bg1">
                    <a:lumMod val="50000"/>
                  </a:schemeClr>
                </a:solidFill>
              </a:rPr>
              <a:t>PASTE ICON FROM ICON SECTION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AE95085-6EA6-C444-D74F-2F1DCBF43DA9}"/>
              </a:ext>
            </a:extLst>
          </p:cNvPr>
          <p:cNvSpPr txBox="1"/>
          <p:nvPr userDrawn="1"/>
        </p:nvSpPr>
        <p:spPr>
          <a:xfrm>
            <a:off x="1638336" y="2735547"/>
            <a:ext cx="138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>
                <a:solidFill>
                  <a:schemeClr val="bg1">
                    <a:lumMod val="50000"/>
                  </a:schemeClr>
                </a:solidFill>
              </a:rPr>
              <a:t>PASTE ICON FROM ICON SECTION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C1050F2-959D-9DBA-8B88-6FB7FE8C97CE}"/>
              </a:ext>
            </a:extLst>
          </p:cNvPr>
          <p:cNvSpPr txBox="1"/>
          <p:nvPr userDrawn="1"/>
        </p:nvSpPr>
        <p:spPr>
          <a:xfrm>
            <a:off x="9169821" y="2735547"/>
            <a:ext cx="138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>
                <a:solidFill>
                  <a:schemeClr val="bg1">
                    <a:lumMod val="50000"/>
                  </a:schemeClr>
                </a:solidFill>
              </a:rPr>
              <a:t>PASTE ICON FROM ICON SECTION</a:t>
            </a:r>
          </a:p>
        </p:txBody>
      </p:sp>
    </p:spTree>
    <p:extLst>
      <p:ext uri="{BB962C8B-B14F-4D97-AF65-F5344CB8AC3E}">
        <p14:creationId xmlns:p14="http://schemas.microsoft.com/office/powerpoint/2010/main" val="7498183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ons: 2x3">
    <p:bg>
      <p:bgPr>
        <a:solidFill>
          <a:srgbClr val="5080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6">
            <a:extLst>
              <a:ext uri="{FF2B5EF4-FFF2-40B4-BE49-F238E27FC236}">
                <a16:creationId xmlns:a16="http://schemas.microsoft.com/office/drawing/2014/main" id="{D6580911-BFEE-F5A7-0FD5-8F9AF7E1DA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1838" y="622238"/>
            <a:ext cx="9869901" cy="41549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/>
              <a:t>Click to add title</a:t>
            </a:r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D9E970A3-9B76-5E43-C3FB-15C7F30F303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857375" y="2251304"/>
            <a:ext cx="3848100" cy="246221"/>
          </a:xfrm>
        </p:spPr>
        <p:txBody>
          <a:bodyPr anchor="ctr" anchorCtr="0">
            <a:spAutoFit/>
          </a:bodyPr>
          <a:lstStyle>
            <a:lvl1pPr algn="l">
              <a:defRPr sz="1600"/>
            </a:lvl1pPr>
          </a:lstStyle>
          <a:p>
            <a:pPr lvl="0"/>
            <a:r>
              <a:rPr lang="en-GB"/>
              <a:t>Click to add text</a:t>
            </a:r>
          </a:p>
        </p:txBody>
      </p:sp>
      <p:sp>
        <p:nvSpPr>
          <p:cNvPr id="26" name="Text Placeholder 14">
            <a:extLst>
              <a:ext uri="{FF2B5EF4-FFF2-40B4-BE49-F238E27FC236}">
                <a16:creationId xmlns:a16="http://schemas.microsoft.com/office/drawing/2014/main" id="{53E54556-F400-DB79-55CA-73889B1FDE8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10475" y="2251304"/>
            <a:ext cx="3848100" cy="246221"/>
          </a:xfrm>
        </p:spPr>
        <p:txBody>
          <a:bodyPr anchor="ctr" anchorCtr="0">
            <a:spAutoFit/>
          </a:bodyPr>
          <a:lstStyle>
            <a:lvl1pPr algn="l">
              <a:defRPr sz="1600"/>
            </a:lvl1pPr>
          </a:lstStyle>
          <a:p>
            <a:pPr lvl="0"/>
            <a:r>
              <a:rPr lang="en-GB"/>
              <a:t>Click to add text</a:t>
            </a:r>
          </a:p>
        </p:txBody>
      </p:sp>
      <p:sp>
        <p:nvSpPr>
          <p:cNvPr id="32" name="Text Placeholder 14">
            <a:extLst>
              <a:ext uri="{FF2B5EF4-FFF2-40B4-BE49-F238E27FC236}">
                <a16:creationId xmlns:a16="http://schemas.microsoft.com/office/drawing/2014/main" id="{C52317D6-4C96-3BF6-4B4E-14D86A6BFE8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857375" y="3722864"/>
            <a:ext cx="3848100" cy="246221"/>
          </a:xfrm>
        </p:spPr>
        <p:txBody>
          <a:bodyPr anchor="ctr" anchorCtr="0">
            <a:spAutoFit/>
          </a:bodyPr>
          <a:lstStyle>
            <a:lvl1pPr algn="l">
              <a:defRPr sz="1600"/>
            </a:lvl1pPr>
          </a:lstStyle>
          <a:p>
            <a:pPr lvl="0"/>
            <a:r>
              <a:rPr lang="en-GB"/>
              <a:t>Click to add text</a:t>
            </a:r>
          </a:p>
        </p:txBody>
      </p:sp>
      <p:sp>
        <p:nvSpPr>
          <p:cNvPr id="35" name="Text Placeholder 14">
            <a:extLst>
              <a:ext uri="{FF2B5EF4-FFF2-40B4-BE49-F238E27FC236}">
                <a16:creationId xmlns:a16="http://schemas.microsoft.com/office/drawing/2014/main" id="{8CF67927-03C2-E4FB-4B59-DBC5AC4C135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610475" y="3722864"/>
            <a:ext cx="3848100" cy="246221"/>
          </a:xfrm>
        </p:spPr>
        <p:txBody>
          <a:bodyPr anchor="ctr" anchorCtr="0">
            <a:spAutoFit/>
          </a:bodyPr>
          <a:lstStyle>
            <a:lvl1pPr algn="l">
              <a:defRPr sz="1600"/>
            </a:lvl1pPr>
          </a:lstStyle>
          <a:p>
            <a:pPr lvl="0"/>
            <a:r>
              <a:rPr lang="en-GB"/>
              <a:t>Click to add text</a:t>
            </a:r>
          </a:p>
        </p:txBody>
      </p:sp>
      <p:sp>
        <p:nvSpPr>
          <p:cNvPr id="38" name="Text Placeholder 14">
            <a:extLst>
              <a:ext uri="{FF2B5EF4-FFF2-40B4-BE49-F238E27FC236}">
                <a16:creationId xmlns:a16="http://schemas.microsoft.com/office/drawing/2014/main" id="{E4507A0D-A845-5A6A-33B3-43CDF4A7E43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857375" y="5195844"/>
            <a:ext cx="3848100" cy="246221"/>
          </a:xfrm>
        </p:spPr>
        <p:txBody>
          <a:bodyPr anchor="ctr" anchorCtr="0">
            <a:spAutoFit/>
          </a:bodyPr>
          <a:lstStyle>
            <a:lvl1pPr algn="l">
              <a:defRPr sz="1600"/>
            </a:lvl1pPr>
          </a:lstStyle>
          <a:p>
            <a:pPr lvl="0"/>
            <a:r>
              <a:rPr lang="en-GB"/>
              <a:t>Click to add text</a:t>
            </a:r>
          </a:p>
        </p:txBody>
      </p:sp>
      <p:sp>
        <p:nvSpPr>
          <p:cNvPr id="41" name="Text Placeholder 14">
            <a:extLst>
              <a:ext uri="{FF2B5EF4-FFF2-40B4-BE49-F238E27FC236}">
                <a16:creationId xmlns:a16="http://schemas.microsoft.com/office/drawing/2014/main" id="{75C0776E-2A34-5845-906F-DA915B3674F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610475" y="5195844"/>
            <a:ext cx="3848100" cy="246221"/>
          </a:xfrm>
        </p:spPr>
        <p:txBody>
          <a:bodyPr anchor="ctr" anchorCtr="0">
            <a:spAutoFit/>
          </a:bodyPr>
          <a:lstStyle>
            <a:lvl1pPr algn="l">
              <a:defRPr sz="1600"/>
            </a:lvl1pPr>
          </a:lstStyle>
          <a:p>
            <a:pPr lvl="0"/>
            <a:r>
              <a:rPr lang="en-GB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6167086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ock content with image (white)">
    <p:bg>
      <p:bgPr>
        <a:solidFill>
          <a:srgbClr val="5080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E3AEEF5C-749A-E00E-E834-9671B077489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140400"/>
            <a:ext cx="6096000" cy="67175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1044000" bIns="0" anchor="ctr" anchorCtr="0">
            <a:norm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insert image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B8391FA9-616D-F8A0-5C0A-813ECA5B89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31839" y="1341439"/>
            <a:ext cx="4981208" cy="4895850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Title 6">
            <a:extLst>
              <a:ext uri="{FF2B5EF4-FFF2-40B4-BE49-F238E27FC236}">
                <a16:creationId xmlns:a16="http://schemas.microsoft.com/office/drawing/2014/main" id="{D0B44EF9-CA15-3D5F-4EF6-89C56740CF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1839" y="622238"/>
            <a:ext cx="4981208" cy="415498"/>
          </a:xfrm>
        </p:spPr>
        <p:txBody>
          <a:bodyPr>
            <a:noAutofit/>
          </a:bodyPr>
          <a:lstStyle/>
          <a:p>
            <a:r>
              <a:rPr lang="en-GB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332122683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block content with image (violet)">
    <p:bg>
      <p:bgPr>
        <a:solidFill>
          <a:srgbClr val="5080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E3AEEF5C-749A-E00E-E834-9671B077489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68579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1044000" bIns="0" anchor="ctr" anchorCtr="0">
            <a:norm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insert image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B8391FA9-616D-F8A0-5C0A-813ECA5B89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31839" y="1341439"/>
            <a:ext cx="5003136" cy="4895850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F617994B-D56A-8D33-A579-E62EA74CF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1838" y="622238"/>
            <a:ext cx="5003137" cy="415498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9894112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block content with image (violet)">
    <p:bg>
      <p:bgPr>
        <a:solidFill>
          <a:srgbClr val="5080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E3AEEF5C-749A-E00E-E834-9671B077489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096000" cy="68579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1044000" bIns="0" anchor="ctr" anchorCtr="0">
            <a:norm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insert image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B8391FA9-616D-F8A0-5C0A-813ECA5B89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53225" y="1341439"/>
            <a:ext cx="4706938" cy="4895850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F617994B-D56A-8D33-A579-E62EA74CF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53224" y="622238"/>
            <a:ext cx="4706939" cy="415498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17202008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block content with image x2 (white)">
    <p:bg>
      <p:bgPr>
        <a:solidFill>
          <a:srgbClr val="5080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BF7486F-8A7C-5910-366E-80261A0C0FDE}"/>
              </a:ext>
            </a:extLst>
          </p:cNvPr>
          <p:cNvSpPr txBox="1"/>
          <p:nvPr userDrawn="1"/>
        </p:nvSpPr>
        <p:spPr>
          <a:xfrm>
            <a:off x="10601739" y="687097"/>
            <a:ext cx="858424" cy="23083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r"/>
            <a:fld id="{9E98DC05-5784-D54C-BD1C-733B650F7831}" type="slidenum">
              <a:rPr lang="en-GB" sz="1500" smtClean="0">
                <a:solidFill>
                  <a:schemeClr val="bg1"/>
                </a:solidFill>
              </a:rPr>
              <a:pPr algn="r"/>
              <a:t>‹#›</a:t>
            </a:fld>
            <a:endParaRPr lang="en-GB" sz="1500">
              <a:solidFill>
                <a:schemeClr val="bg1"/>
              </a:solidFill>
            </a:endParaRP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B8391FA9-616D-F8A0-5C0A-813ECA5B89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31839" y="1341439"/>
            <a:ext cx="4981208" cy="4895850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CD76619-AE34-39B1-DCFE-DFACE1AC16E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140399"/>
            <a:ext cx="6096000" cy="32886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1044000" bIns="0" anchor="ctr" anchorCtr="0">
            <a:norm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insert image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02ECA2C9-06AC-E103-0A9E-A2B91E1F252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096000" y="3429000"/>
            <a:ext cx="6096000" cy="3429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1044000" bIns="0" anchor="ctr" anchorCtr="0">
            <a:norm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insert image</a:t>
            </a:r>
          </a:p>
        </p:txBody>
      </p:sp>
      <p:sp>
        <p:nvSpPr>
          <p:cNvPr id="9" name="Title 6">
            <a:extLst>
              <a:ext uri="{FF2B5EF4-FFF2-40B4-BE49-F238E27FC236}">
                <a16:creationId xmlns:a16="http://schemas.microsoft.com/office/drawing/2014/main" id="{44F179A4-3CDD-A9CF-3E7F-99B140A5AD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1839" y="622238"/>
            <a:ext cx="4981208" cy="415498"/>
          </a:xfrm>
        </p:spPr>
        <p:txBody>
          <a:bodyPr>
            <a:noAutofit/>
          </a:bodyPr>
          <a:lstStyle/>
          <a:p>
            <a:r>
              <a:rPr lang="en-GB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82684088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block content with image x2 (white)">
    <p:bg>
      <p:bgPr>
        <a:solidFill>
          <a:srgbClr val="5080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CD76619-AE34-39B1-DCFE-DFACE1AC16E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140399"/>
            <a:ext cx="6096000" cy="32886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1044000" bIns="0" anchor="ctr" anchorCtr="0">
            <a:norm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insert image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02ECA2C9-06AC-E103-0A9E-A2B91E1F252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3429000"/>
            <a:ext cx="6096000" cy="3429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1044000" bIns="0" anchor="ctr" anchorCtr="0">
            <a:norm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insert image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B37BEFEE-EDAC-D8BE-AA05-7F5BADDA209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53225" y="1341439"/>
            <a:ext cx="4706938" cy="4895850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40503100-E31F-A287-D16C-678D26022C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53224" y="622238"/>
            <a:ext cx="4706939" cy="415498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59499411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block content with image x2 (violet)">
    <p:bg>
      <p:bgPr>
        <a:solidFill>
          <a:srgbClr val="5080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E3AEEF5C-749A-E00E-E834-9671B077489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1"/>
            <a:ext cx="6096000" cy="3429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1044000" bIns="0" anchor="ctr" anchorCtr="0">
            <a:norm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insert image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B8391FA9-616D-F8A0-5C0A-813ECA5B89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31839" y="1341439"/>
            <a:ext cx="5003136" cy="4895850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FBBCA096-D10F-BA5C-4519-8E50BCF39C5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096000" y="3429000"/>
            <a:ext cx="6096000" cy="3429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1044000" bIns="0" anchor="ctr" anchorCtr="0">
            <a:norm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insert image</a:t>
            </a:r>
          </a:p>
        </p:txBody>
      </p:sp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CD25BEF-5BBF-CDB3-FD0E-CFBAADF2EE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1838" y="622238"/>
            <a:ext cx="5003137" cy="415498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3634284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resentation titl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17EFDF-C1D9-C223-10FB-BBA4AACB11D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31838" y="1341438"/>
            <a:ext cx="10728325" cy="1585912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lnSpc>
                <a:spcPct val="85000"/>
              </a:lnSpc>
              <a:defRPr sz="6000" b="1">
                <a:solidFill>
                  <a:srgbClr val="5080A2"/>
                </a:solidFill>
              </a:defRPr>
            </a:lvl1pPr>
          </a:lstStyle>
          <a:p>
            <a:r>
              <a:rPr lang="en-GB" dirty="0"/>
              <a:t>Presentation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50DE21-9FDD-81B0-FEB8-222484B8A11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1839" y="2927350"/>
            <a:ext cx="5364162" cy="576293"/>
          </a:xfrm>
        </p:spPr>
        <p:txBody>
          <a:bodyPr lIns="36000" tIns="144000">
            <a:spAutoFit/>
          </a:bodyPr>
          <a:lstStyle>
            <a:lvl1pPr marL="0" indent="0" algn="l">
              <a:buNone/>
              <a:defRPr sz="2800">
                <a:solidFill>
                  <a:srgbClr val="5080A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Presentation subtitle </a:t>
            </a:r>
          </a:p>
        </p:txBody>
      </p:sp>
    </p:spTree>
    <p:extLst>
      <p:ext uri="{BB962C8B-B14F-4D97-AF65-F5344CB8AC3E}">
        <p14:creationId xmlns:p14="http://schemas.microsoft.com/office/powerpoint/2010/main" val="295797145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block content with image x2 (violet)">
    <p:bg>
      <p:bgPr>
        <a:solidFill>
          <a:srgbClr val="5080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E3AEEF5C-749A-E00E-E834-9671B077489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1"/>
            <a:ext cx="6096000" cy="3429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1044000" bIns="0" anchor="ctr" anchorCtr="0">
            <a:norm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insert image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FBBCA096-D10F-BA5C-4519-8E50BCF39C5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3429000"/>
            <a:ext cx="6096000" cy="3429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1044000" bIns="0" anchor="ctr" anchorCtr="0">
            <a:norm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insert image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E336AA3D-9BDB-AF0F-9390-4BC2B201832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53225" y="1341439"/>
            <a:ext cx="4706938" cy="4895850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itle Placeholder 6">
            <a:extLst>
              <a:ext uri="{FF2B5EF4-FFF2-40B4-BE49-F238E27FC236}">
                <a16:creationId xmlns:a16="http://schemas.microsoft.com/office/drawing/2014/main" id="{B740DC23-7E35-4C98-9F7A-C1242C7B13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53224" y="622238"/>
            <a:ext cx="4706939" cy="415498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362365925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pull quote with image (white)">
    <p:bg>
      <p:bgPr>
        <a:solidFill>
          <a:srgbClr val="5080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E0ABB1D3-8A76-D512-A549-E9D62F36A7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</p:spPr>
        <p:txBody>
          <a:bodyPr vert="horz" lIns="720000" tIns="720000" rIns="720000" bIns="720000" rtlCol="0" anchor="ctr" anchorCtr="0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add text</a:t>
            </a:r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E3AEEF5C-749A-E00E-E834-9671B077489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140400"/>
            <a:ext cx="6096000" cy="67175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1044000" bIns="0" anchor="ctr" anchorCtr="0">
            <a:norm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insert image</a:t>
            </a:r>
          </a:p>
        </p:txBody>
      </p:sp>
    </p:spTree>
    <p:extLst>
      <p:ext uri="{BB962C8B-B14F-4D97-AF65-F5344CB8AC3E}">
        <p14:creationId xmlns:p14="http://schemas.microsoft.com/office/powerpoint/2010/main" val="6511951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pull quote with image (white)">
    <p:bg>
      <p:bgPr>
        <a:solidFill>
          <a:srgbClr val="5080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E0ABB1D3-8A76-D512-A549-E9D62F36A7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</p:spPr>
        <p:txBody>
          <a:bodyPr vert="horz" lIns="720000" tIns="720000" rIns="720000" bIns="720000" rtlCol="0" anchor="ctr" anchorCtr="0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add text</a:t>
            </a:r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E3AEEF5C-749A-E00E-E834-9671B077489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140400"/>
            <a:ext cx="6096000" cy="67175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1044000" bIns="0" anchor="ctr" anchorCtr="0">
            <a:norm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insert image</a:t>
            </a:r>
          </a:p>
        </p:txBody>
      </p:sp>
    </p:spTree>
    <p:extLst>
      <p:ext uri="{BB962C8B-B14F-4D97-AF65-F5344CB8AC3E}">
        <p14:creationId xmlns:p14="http://schemas.microsoft.com/office/powerpoint/2010/main" val="2763997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pull quote with image (violet)">
    <p:bg>
      <p:bgPr>
        <a:solidFill>
          <a:srgbClr val="5080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E0ABB1D3-8A76-D512-A549-E9D62F36A7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</p:spPr>
        <p:txBody>
          <a:bodyPr vert="horz" lIns="720000" tIns="720000" rIns="720000" bIns="720000" rtlCol="0" anchor="ctr" anchorCtr="0"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add text</a:t>
            </a:r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E3AEEF5C-749A-E00E-E834-9671B077489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68579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1044000" bIns="0" anchor="ctr" anchorCtr="0">
            <a:norm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insert image</a:t>
            </a:r>
          </a:p>
        </p:txBody>
      </p:sp>
    </p:spTree>
    <p:extLst>
      <p:ext uri="{BB962C8B-B14F-4D97-AF65-F5344CB8AC3E}">
        <p14:creationId xmlns:p14="http://schemas.microsoft.com/office/powerpoint/2010/main" val="158819047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pull quote with image (violet)">
    <p:bg>
      <p:bgPr>
        <a:solidFill>
          <a:srgbClr val="5080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E0ABB1D3-8A76-D512-A549-E9D62F36A7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</p:spPr>
        <p:txBody>
          <a:bodyPr vert="horz" lIns="720000" tIns="720000" rIns="720000" bIns="720000" rtlCol="0" anchor="ctr" anchorCtr="0"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add text</a:t>
            </a:r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E3AEEF5C-749A-E00E-E834-9671B077489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096000" cy="68579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1044000" bIns="0" anchor="ctr" anchorCtr="0">
            <a:norm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insert image</a:t>
            </a:r>
          </a:p>
        </p:txBody>
      </p:sp>
    </p:spTree>
    <p:extLst>
      <p:ext uri="{BB962C8B-B14F-4D97-AF65-F5344CB8AC3E}">
        <p14:creationId xmlns:p14="http://schemas.microsoft.com/office/powerpoint/2010/main" val="265870005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ll quote">
    <p:bg>
      <p:bgPr>
        <a:solidFill>
          <a:srgbClr val="5080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E0ABB1D3-8A76-D512-A549-E9D62F36A7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1837" y="620713"/>
            <a:ext cx="10728325" cy="5616576"/>
          </a:xfrm>
          <a:prstGeom prst="rect">
            <a:avLst/>
          </a:prstGeom>
        </p:spPr>
        <p:txBody>
          <a:bodyPr vert="horz" lIns="180000" tIns="180000" rIns="180000" bIns="180000" rtlCol="0" anchor="ctr" anchorCtr="0">
            <a:noAutofit/>
          </a:bodyPr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141264039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rgbClr val="5080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Placeholder 6">
            <a:extLst>
              <a:ext uri="{FF2B5EF4-FFF2-40B4-BE49-F238E27FC236}">
                <a16:creationId xmlns:a16="http://schemas.microsoft.com/office/drawing/2014/main" id="{38CDF813-AE46-AE39-9279-C1F133F3B9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1838" y="622238"/>
            <a:ext cx="9869901" cy="41549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148198808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-slide image">
    <p:bg>
      <p:bgPr>
        <a:solidFill>
          <a:srgbClr val="5080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F6DF0232-7BE7-C4E3-F21A-0026855E3A2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7999"/>
          </a:xfrm>
          <a:prstGeom prst="rect">
            <a:avLst/>
          </a:prstGeom>
        </p:spPr>
        <p:txBody>
          <a:bodyPr tIns="1044000" bIns="0" anchor="ctr" anchorCtr="0">
            <a:normAutofit/>
          </a:bodyPr>
          <a:lstStyle>
            <a:lvl1pPr marL="0" indent="0" algn="ctr">
              <a:buNone/>
              <a:defRPr sz="2000" b="0" i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insert image</a:t>
            </a:r>
          </a:p>
        </p:txBody>
      </p:sp>
    </p:spTree>
    <p:extLst>
      <p:ext uri="{BB962C8B-B14F-4D97-AF65-F5344CB8AC3E}">
        <p14:creationId xmlns:p14="http://schemas.microsoft.com/office/powerpoint/2010/main" val="33785013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-slide video">
    <p:bg>
      <p:bgPr>
        <a:solidFill>
          <a:srgbClr val="5080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B02A5AD2-E41B-68A6-0B6A-854825490524}"/>
              </a:ext>
            </a:extLst>
          </p:cNvPr>
          <p:cNvSpPr>
            <a:spLocks noGrp="1"/>
          </p:cNvSpPr>
          <p:nvPr>
            <p:ph type="media" sz="quarter" idx="10" hasCustomPrompt="1"/>
          </p:nvPr>
        </p:nvSpPr>
        <p:spPr>
          <a:xfrm>
            <a:off x="0" y="0"/>
            <a:ext cx="12192000" cy="6858000"/>
          </a:xfrm>
        </p:spPr>
        <p:txBody>
          <a:bodyPr tIns="1044000" anchor="ctr" anchorCtr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insert video</a:t>
            </a:r>
          </a:p>
        </p:txBody>
      </p:sp>
    </p:spTree>
    <p:extLst>
      <p:ext uri="{BB962C8B-B14F-4D97-AF65-F5344CB8AC3E}">
        <p14:creationId xmlns:p14="http://schemas.microsoft.com/office/powerpoint/2010/main" val="161353266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ckup: laptop">
    <p:bg>
      <p:bgPr>
        <a:solidFill>
          <a:srgbClr val="5080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57F4088-C0F2-57FC-F2C6-EFC4754FD97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7273" y="1972630"/>
            <a:ext cx="7861381" cy="4754637"/>
          </a:xfrm>
          <a:prstGeom prst="rect">
            <a:avLst/>
          </a:prstGeom>
        </p:spPr>
      </p:pic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52891222-9588-C4A4-B356-F8CF9B74726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25057" y="2551299"/>
            <a:ext cx="5102311" cy="3235973"/>
          </a:xfrm>
          <a:prstGeom prst="rect">
            <a:avLst/>
          </a:prstGeom>
        </p:spPr>
        <p:txBody>
          <a:bodyPr tIns="612000" anchor="ctr" anchorCtr="0">
            <a:normAutofit/>
          </a:bodyPr>
          <a:lstStyle>
            <a:lvl1pPr marL="0" indent="0" algn="ctr">
              <a:buNone/>
              <a:defRPr sz="1400" b="0" i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insert screenshot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C78464D-4517-811F-FC53-80F60C619C7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31839" y="1341439"/>
            <a:ext cx="4248534" cy="4895850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Title Placeholder 6">
            <a:extLst>
              <a:ext uri="{FF2B5EF4-FFF2-40B4-BE49-F238E27FC236}">
                <a16:creationId xmlns:a16="http://schemas.microsoft.com/office/drawing/2014/main" id="{30B38B33-4F3D-3AC3-FCD0-6AF81F3BEF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1838" y="622238"/>
            <a:ext cx="9869901" cy="41549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3151920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ection title">
    <p:bg>
      <p:bgPr>
        <a:solidFill>
          <a:srgbClr val="5080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17EFDF-C1D9-C223-10FB-BBA4AACB11D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31838" y="1341438"/>
            <a:ext cx="10728325" cy="1585912"/>
          </a:xfrm>
          <a:prstGeom prst="rect">
            <a:avLst/>
          </a:prstGeom>
        </p:spPr>
        <p:txBody>
          <a:bodyPr anchor="b">
            <a:noAutofit/>
          </a:bodyPr>
          <a:lstStyle>
            <a:lvl1pPr algn="l">
              <a:lnSpc>
                <a:spcPct val="85000"/>
              </a:lnSpc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n-GB"/>
              <a:t>Section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50DE21-9FDD-81B0-FEB8-222484B8A11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1839" y="2944556"/>
            <a:ext cx="5364162" cy="576293"/>
          </a:xfrm>
        </p:spPr>
        <p:txBody>
          <a:bodyPr lIns="36000" tIns="144000">
            <a:sp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Section subtitle</a:t>
            </a:r>
          </a:p>
        </p:txBody>
      </p:sp>
      <p:pic>
        <p:nvPicPr>
          <p:cNvPr id="5" name="Picture 4" descr="A black and white logo&#10;&#10;AI-generated content may be incorrect.">
            <a:extLst>
              <a:ext uri="{FF2B5EF4-FFF2-40B4-BE49-F238E27FC236}">
                <a16:creationId xmlns:a16="http://schemas.microsoft.com/office/drawing/2014/main" id="{95BE6AF4-AD4D-5547-1535-175D542779C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838" y="5182263"/>
            <a:ext cx="3091131" cy="1341550"/>
          </a:xfrm>
          <a:prstGeom prst="rect">
            <a:avLst/>
          </a:prstGeom>
        </p:spPr>
      </p:pic>
      <p:pic>
        <p:nvPicPr>
          <p:cNvPr id="10" name="Picture 9" descr="A black and white sign with white text&#10;&#10;AI-generated content may be incorrect.">
            <a:extLst>
              <a:ext uri="{FF2B5EF4-FFF2-40B4-BE49-F238E27FC236}">
                <a16:creationId xmlns:a16="http://schemas.microsoft.com/office/drawing/2014/main" id="{F517B3BE-C5BA-85C1-DB4D-CAD15582C0F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2942" y="164471"/>
            <a:ext cx="3964493" cy="979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27150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ckup: phone">
    <p:bg>
      <p:bgPr>
        <a:solidFill>
          <a:srgbClr val="5080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C78464D-4517-811F-FC53-80F60C619C7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31838" y="1341439"/>
            <a:ext cx="5364161" cy="4895850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7EACD84-0F27-A227-F1B6-D913D0DB59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1212" y="1050697"/>
            <a:ext cx="3267054" cy="5616734"/>
          </a:xfrm>
          <a:prstGeom prst="rect">
            <a:avLst/>
          </a:prstGeom>
        </p:spPr>
      </p:pic>
      <p:sp>
        <p:nvSpPr>
          <p:cNvPr id="9" name="Picture Placeholder 27">
            <a:extLst>
              <a:ext uri="{FF2B5EF4-FFF2-40B4-BE49-F238E27FC236}">
                <a16:creationId xmlns:a16="http://schemas.microsoft.com/office/drawing/2014/main" id="{A87DDBC9-7D6F-E589-CA0D-E37119EDF55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747993" y="1462023"/>
            <a:ext cx="2125150" cy="4628115"/>
          </a:xfrm>
          <a:custGeom>
            <a:avLst/>
            <a:gdLst>
              <a:gd name="connsiteX0" fmla="*/ 401892 w 3804428"/>
              <a:gd name="connsiteY0" fmla="*/ 0 h 8242616"/>
              <a:gd name="connsiteX1" fmla="*/ 787350 w 3804428"/>
              <a:gd name="connsiteY1" fmla="*/ 0 h 8242616"/>
              <a:gd name="connsiteX2" fmla="*/ 839948 w 3804428"/>
              <a:gd name="connsiteY2" fmla="*/ 52595 h 8242616"/>
              <a:gd name="connsiteX3" fmla="*/ 839948 w 3804428"/>
              <a:gd name="connsiteY3" fmla="*/ 83823 h 8242616"/>
              <a:gd name="connsiteX4" fmla="*/ 1061854 w 3804428"/>
              <a:gd name="connsiteY4" fmla="*/ 305708 h 8242616"/>
              <a:gd name="connsiteX5" fmla="*/ 2745040 w 3804428"/>
              <a:gd name="connsiteY5" fmla="*/ 305708 h 8242616"/>
              <a:gd name="connsiteX6" fmla="*/ 2964480 w 3804428"/>
              <a:gd name="connsiteY6" fmla="*/ 86288 h 8242616"/>
              <a:gd name="connsiteX7" fmla="*/ 2964480 w 3804428"/>
              <a:gd name="connsiteY7" fmla="*/ 51773 h 8242616"/>
              <a:gd name="connsiteX8" fmla="*/ 3017078 w 3804428"/>
              <a:gd name="connsiteY8" fmla="*/ 0 h 8242616"/>
              <a:gd name="connsiteX9" fmla="*/ 3403356 w 3804428"/>
              <a:gd name="connsiteY9" fmla="*/ 0 h 8242616"/>
              <a:gd name="connsiteX10" fmla="*/ 3804428 w 3804428"/>
              <a:gd name="connsiteY10" fmla="*/ 401036 h 8242616"/>
              <a:gd name="connsiteX11" fmla="*/ 3804428 w 3804428"/>
              <a:gd name="connsiteY11" fmla="*/ 7841580 h 8242616"/>
              <a:gd name="connsiteX12" fmla="*/ 3403356 w 3804428"/>
              <a:gd name="connsiteY12" fmla="*/ 8242616 h 8242616"/>
              <a:gd name="connsiteX13" fmla="*/ 401892 w 3804428"/>
              <a:gd name="connsiteY13" fmla="*/ 8242616 h 8242616"/>
              <a:gd name="connsiteX14" fmla="*/ 0 w 3804428"/>
              <a:gd name="connsiteY14" fmla="*/ 7841580 h 8242616"/>
              <a:gd name="connsiteX15" fmla="*/ 0 w 3804428"/>
              <a:gd name="connsiteY15" fmla="*/ 401036 h 8242616"/>
              <a:gd name="connsiteX16" fmla="*/ 401892 w 3804428"/>
              <a:gd name="connsiteY16" fmla="*/ 0 h 8242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4428" h="8242616">
                <a:moveTo>
                  <a:pt x="401892" y="0"/>
                </a:moveTo>
                <a:cubicBezTo>
                  <a:pt x="401892" y="0"/>
                  <a:pt x="401892" y="0"/>
                  <a:pt x="787350" y="0"/>
                </a:cubicBezTo>
                <a:cubicBezTo>
                  <a:pt x="816114" y="0"/>
                  <a:pt x="839948" y="23832"/>
                  <a:pt x="839948" y="52595"/>
                </a:cubicBezTo>
                <a:cubicBezTo>
                  <a:pt x="839948" y="52595"/>
                  <a:pt x="839948" y="52595"/>
                  <a:pt x="839948" y="83823"/>
                </a:cubicBezTo>
                <a:cubicBezTo>
                  <a:pt x="839948" y="206271"/>
                  <a:pt x="939394" y="305708"/>
                  <a:pt x="1061854" y="305708"/>
                </a:cubicBezTo>
                <a:cubicBezTo>
                  <a:pt x="1061854" y="305708"/>
                  <a:pt x="1061854" y="305708"/>
                  <a:pt x="2745040" y="305708"/>
                </a:cubicBezTo>
                <a:cubicBezTo>
                  <a:pt x="2866676" y="305708"/>
                  <a:pt x="2964480" y="207915"/>
                  <a:pt x="2964480" y="86288"/>
                </a:cubicBezTo>
                <a:cubicBezTo>
                  <a:pt x="2964480" y="86288"/>
                  <a:pt x="2964480" y="86288"/>
                  <a:pt x="2964480" y="51773"/>
                </a:cubicBezTo>
                <a:cubicBezTo>
                  <a:pt x="2964480" y="23010"/>
                  <a:pt x="2988314" y="0"/>
                  <a:pt x="3017078" y="0"/>
                </a:cubicBezTo>
                <a:cubicBezTo>
                  <a:pt x="3017078" y="0"/>
                  <a:pt x="3017078" y="0"/>
                  <a:pt x="3403356" y="0"/>
                </a:cubicBezTo>
                <a:cubicBezTo>
                  <a:pt x="3625262" y="0"/>
                  <a:pt x="3804428" y="179974"/>
                  <a:pt x="3804428" y="401036"/>
                </a:cubicBezTo>
                <a:cubicBezTo>
                  <a:pt x="3804428" y="401036"/>
                  <a:pt x="3804428" y="401036"/>
                  <a:pt x="3804428" y="7841580"/>
                </a:cubicBezTo>
                <a:cubicBezTo>
                  <a:pt x="3804428" y="8063464"/>
                  <a:pt x="3625262" y="8242616"/>
                  <a:pt x="3403356" y="8242616"/>
                </a:cubicBezTo>
                <a:cubicBezTo>
                  <a:pt x="3403356" y="8242616"/>
                  <a:pt x="3403356" y="8242616"/>
                  <a:pt x="401892" y="8242616"/>
                </a:cubicBezTo>
                <a:cubicBezTo>
                  <a:pt x="179988" y="8242616"/>
                  <a:pt x="0" y="8063464"/>
                  <a:pt x="0" y="7841580"/>
                </a:cubicBezTo>
                <a:cubicBezTo>
                  <a:pt x="0" y="7841580"/>
                  <a:pt x="0" y="7841580"/>
                  <a:pt x="0" y="401036"/>
                </a:cubicBezTo>
                <a:cubicBezTo>
                  <a:pt x="0" y="179974"/>
                  <a:pt x="179988" y="0"/>
                  <a:pt x="401892" y="0"/>
                </a:cubicBezTo>
                <a:close/>
              </a:path>
            </a:pathLst>
          </a:custGeom>
          <a:noFill/>
        </p:spPr>
        <p:txBody>
          <a:bodyPr wrap="square" tIns="61200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insert screenshot</a:t>
            </a:r>
          </a:p>
        </p:txBody>
      </p:sp>
      <p:sp>
        <p:nvSpPr>
          <p:cNvPr id="12" name="Title Placeholder 6">
            <a:extLst>
              <a:ext uri="{FF2B5EF4-FFF2-40B4-BE49-F238E27FC236}">
                <a16:creationId xmlns:a16="http://schemas.microsoft.com/office/drawing/2014/main" id="{F6D3D1F8-2F3B-7DB7-AC63-17E08558BB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1838" y="622238"/>
            <a:ext cx="9869901" cy="41549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46265953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bg>
      <p:bgPr>
        <a:solidFill>
          <a:srgbClr val="5080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17EFDF-C1D9-C223-10FB-BBA4AACB11D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31838" y="2142520"/>
            <a:ext cx="10728325" cy="784830"/>
          </a:xfrm>
          <a:prstGeom prst="rect">
            <a:avLst/>
          </a:prstGeom>
        </p:spPr>
        <p:txBody>
          <a:bodyPr anchor="b">
            <a:spAutoFit/>
          </a:bodyPr>
          <a:lstStyle>
            <a:lvl1pPr algn="l">
              <a:lnSpc>
                <a:spcPct val="85000"/>
              </a:lnSpc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n-GB"/>
              <a:t>Thanks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50DE21-9FDD-81B0-FEB8-222484B8A11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1839" y="2927350"/>
            <a:ext cx="5364162" cy="576293"/>
          </a:xfrm>
        </p:spPr>
        <p:txBody>
          <a:bodyPr lIns="36000" tIns="144000">
            <a:sp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Supporting text e.g. what’s next</a:t>
            </a:r>
          </a:p>
        </p:txBody>
      </p:sp>
      <p:pic>
        <p:nvPicPr>
          <p:cNvPr id="5" name="Picture 4" descr="A black and white sign with white text&#10;&#10;AI-generated content may be incorrect.">
            <a:extLst>
              <a:ext uri="{FF2B5EF4-FFF2-40B4-BE49-F238E27FC236}">
                <a16:creationId xmlns:a16="http://schemas.microsoft.com/office/drawing/2014/main" id="{40720C61-1939-12EE-C002-69F502ABD43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2942" y="164471"/>
            <a:ext cx="3964493" cy="979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9251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ver">
    <p:bg>
      <p:bgPr>
        <a:solidFill>
          <a:srgbClr val="5080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and white sign with white text&#10;&#10;AI-generated content may be incorrect.">
            <a:extLst>
              <a:ext uri="{FF2B5EF4-FFF2-40B4-BE49-F238E27FC236}">
                <a16:creationId xmlns:a16="http://schemas.microsoft.com/office/drawing/2014/main" id="{AA5F2E10-3E2D-30B1-593B-5EE9CDA0B82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2942" y="164471"/>
            <a:ext cx="3964493" cy="979230"/>
          </a:xfrm>
          <a:prstGeom prst="rect">
            <a:avLst/>
          </a:prstGeom>
        </p:spPr>
      </p:pic>
      <p:pic>
        <p:nvPicPr>
          <p:cNvPr id="3" name="Picture 2" descr="A black and white logo&#10;&#10;AI-generated content may be incorrect.">
            <a:extLst>
              <a:ext uri="{FF2B5EF4-FFF2-40B4-BE49-F238E27FC236}">
                <a16:creationId xmlns:a16="http://schemas.microsoft.com/office/drawing/2014/main" id="{1B44F1DB-3AC3-F86D-C5CD-531D376E74F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83" y="4946568"/>
            <a:ext cx="3950896" cy="1714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26146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: 100%">
    <p:bg>
      <p:bgPr>
        <a:solidFill>
          <a:srgbClr val="5080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0F202A-BD67-64B9-9D95-789AE71711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8" y="1341438"/>
            <a:ext cx="10728324" cy="4835525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DB783B28-99B4-F609-2B19-DB9EFB3DF8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1838" y="622238"/>
            <a:ext cx="9869901" cy="41549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350610677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: 50/50">
    <p:bg>
      <p:bgPr>
        <a:solidFill>
          <a:srgbClr val="5080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4AFA50-852A-F29D-3F0F-409AFD88BA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1838" y="1341438"/>
            <a:ext cx="5184775" cy="4895850"/>
          </a:xfrm>
        </p:spPr>
        <p:txBody>
          <a:bodyPr>
            <a:noAutofit/>
          </a:bodyPr>
          <a:lstStyle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74EB01-1BE4-AFF3-03D4-8A980ED536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5388" y="1341438"/>
            <a:ext cx="5184774" cy="4895850"/>
          </a:xfrm>
        </p:spPr>
        <p:txBody>
          <a:bodyPr>
            <a:noAutofit/>
          </a:bodyPr>
          <a:lstStyle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Title Placeholder 6">
            <a:extLst>
              <a:ext uri="{FF2B5EF4-FFF2-40B4-BE49-F238E27FC236}">
                <a16:creationId xmlns:a16="http://schemas.microsoft.com/office/drawing/2014/main" id="{1C3F3347-1652-27C3-83B5-925BE17FF1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1838" y="622238"/>
            <a:ext cx="9869901" cy="41549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34860215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: 33/33/33">
    <p:bg>
      <p:bgPr>
        <a:solidFill>
          <a:srgbClr val="5080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4AFA50-852A-F29D-3F0F-409AFD88BA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1838" y="1341438"/>
            <a:ext cx="3473438" cy="4895850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74EB01-1BE4-AFF3-03D4-8A980ED536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083069" y="1341438"/>
            <a:ext cx="3377094" cy="4895850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B6050034-E38D-64E9-6C5A-94A029955BA0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455625" y="1341438"/>
            <a:ext cx="3377094" cy="4895850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itle Placeholder 6">
            <a:extLst>
              <a:ext uri="{FF2B5EF4-FFF2-40B4-BE49-F238E27FC236}">
                <a16:creationId xmlns:a16="http://schemas.microsoft.com/office/drawing/2014/main" id="{D6580911-BFEE-F5A7-0FD5-8F9AF7E1DA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1838" y="622238"/>
            <a:ext cx="9869901" cy="41549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330172033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: 30/70">
    <p:bg>
      <p:bgPr>
        <a:solidFill>
          <a:srgbClr val="5080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4AFA50-852A-F29D-3F0F-409AFD88BA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1838" y="1341438"/>
            <a:ext cx="3473438" cy="4895850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74EB01-1BE4-AFF3-03D4-8A980ED536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55625" y="1341438"/>
            <a:ext cx="7004538" cy="4895850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itle Placeholder 6">
            <a:extLst>
              <a:ext uri="{FF2B5EF4-FFF2-40B4-BE49-F238E27FC236}">
                <a16:creationId xmlns:a16="http://schemas.microsoft.com/office/drawing/2014/main" id="{9CEAE5E5-4043-D371-FC40-202902A772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1838" y="622238"/>
            <a:ext cx="9869901" cy="41549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319884578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: 70/30">
    <p:bg>
      <p:bgPr>
        <a:solidFill>
          <a:srgbClr val="5080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4AFA50-852A-F29D-3F0F-409AFD88BA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986724" y="1341438"/>
            <a:ext cx="3473438" cy="4895850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74EB01-1BE4-AFF3-03D4-8A980ED536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1838" y="1341438"/>
            <a:ext cx="7004538" cy="4895850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FE1568D9-495A-1697-6F7B-F9C8C7A886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1838" y="622238"/>
            <a:ext cx="9869901" cy="41549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403500484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: 2x2">
    <p:bg>
      <p:bgPr>
        <a:solidFill>
          <a:srgbClr val="5080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4AFA50-852A-F29D-3F0F-409AFD88BA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73045" y="1341438"/>
            <a:ext cx="5187117" cy="2267994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C9CFF57-8B6F-5FC9-94CA-1555AD753909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732324" y="1341438"/>
            <a:ext cx="5187117" cy="2267994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02489679-6810-6A0E-B214-CE039B57D319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732323" y="3966943"/>
            <a:ext cx="5187117" cy="2267994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FB95A216-6A43-03DF-9235-09885B12C23E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6273046" y="3966943"/>
            <a:ext cx="5187117" cy="2267994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7" name="Title Placeholder 6">
            <a:extLst>
              <a:ext uri="{FF2B5EF4-FFF2-40B4-BE49-F238E27FC236}">
                <a16:creationId xmlns:a16="http://schemas.microsoft.com/office/drawing/2014/main" id="{A4180580-E5CE-7F81-6446-5A33D90354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1838" y="622238"/>
            <a:ext cx="9869901" cy="41549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421389080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tats: 33/33/33">
    <p:bg>
      <p:bgPr>
        <a:solidFill>
          <a:srgbClr val="5080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6">
            <a:extLst>
              <a:ext uri="{FF2B5EF4-FFF2-40B4-BE49-F238E27FC236}">
                <a16:creationId xmlns:a16="http://schemas.microsoft.com/office/drawing/2014/main" id="{D6580911-BFEE-F5A7-0FD5-8F9AF7E1DA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1838" y="622238"/>
            <a:ext cx="9869901" cy="41549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/>
              <a:t>Click to add title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41172836-3009-20E3-DA40-6C3FEACBA65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31838" y="2312756"/>
            <a:ext cx="3191263" cy="1206053"/>
          </a:xfrm>
        </p:spPr>
        <p:txBody>
          <a:bodyPr>
            <a:noAutofit/>
          </a:bodyPr>
          <a:lstStyle>
            <a:lvl1pPr>
              <a:defRPr sz="70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</a:t>
            </a:r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D9E970A3-9B76-5E43-C3FB-15C7F30F303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31836" y="3544756"/>
            <a:ext cx="3191263" cy="276999"/>
          </a:xfrm>
        </p:spPr>
        <p:txBody>
          <a:bodyPr>
            <a:noAutofit/>
          </a:bodyPr>
          <a:lstStyle/>
          <a:p>
            <a:pPr lvl="0"/>
            <a:r>
              <a:rPr lang="en-GB"/>
              <a:t>Click to add text</a:t>
            </a:r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CBA2B73B-3CA1-E02B-8954-5F3E2DAE760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268980" y="2312756"/>
            <a:ext cx="3191263" cy="1206053"/>
          </a:xfrm>
        </p:spPr>
        <p:txBody>
          <a:bodyPr>
            <a:noAutofit/>
          </a:bodyPr>
          <a:lstStyle>
            <a:lvl1pPr>
              <a:defRPr sz="70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05D9D388-4998-48CC-8CFC-BA6D173FC20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268978" y="3544756"/>
            <a:ext cx="3191263" cy="276999"/>
          </a:xfrm>
        </p:spPr>
        <p:txBody>
          <a:bodyPr>
            <a:noAutofit/>
          </a:bodyPr>
          <a:lstStyle/>
          <a:p>
            <a:pPr lvl="0"/>
            <a:r>
              <a:rPr lang="en-GB"/>
              <a:t>Click to add text</a:t>
            </a:r>
          </a:p>
        </p:txBody>
      </p:sp>
      <p:sp>
        <p:nvSpPr>
          <p:cNvPr id="22" name="Text Placeholder 14">
            <a:extLst>
              <a:ext uri="{FF2B5EF4-FFF2-40B4-BE49-F238E27FC236}">
                <a16:creationId xmlns:a16="http://schemas.microsoft.com/office/drawing/2014/main" id="{04DF6A99-482C-45EE-B2CD-3DDD0FFB050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00407" y="2312756"/>
            <a:ext cx="3191263" cy="1206053"/>
          </a:xfrm>
        </p:spPr>
        <p:txBody>
          <a:bodyPr>
            <a:noAutofit/>
          </a:bodyPr>
          <a:lstStyle>
            <a:lvl1pPr>
              <a:defRPr sz="70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</a:t>
            </a:r>
          </a:p>
        </p:txBody>
      </p:sp>
      <p:sp>
        <p:nvSpPr>
          <p:cNvPr id="23" name="Text Placeholder 14">
            <a:extLst>
              <a:ext uri="{FF2B5EF4-FFF2-40B4-BE49-F238E27FC236}">
                <a16:creationId xmlns:a16="http://schemas.microsoft.com/office/drawing/2014/main" id="{14C427C6-BE1B-D559-21C0-1BC0404C747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500405" y="3544756"/>
            <a:ext cx="3191263" cy="276999"/>
          </a:xfrm>
        </p:spPr>
        <p:txBody>
          <a:bodyPr>
            <a:noAutofit/>
          </a:bodyPr>
          <a:lstStyle/>
          <a:p>
            <a:pPr lvl="0"/>
            <a:r>
              <a:rPr lang="en-GB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713545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100%">
    <p:bg>
      <p:bgPr>
        <a:solidFill>
          <a:srgbClr val="5080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0F202A-BD67-64B9-9D95-789AE71711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838" y="1341438"/>
            <a:ext cx="10728324" cy="4835525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DB783B28-99B4-F609-2B19-DB9EFB3DF8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1838" y="622238"/>
            <a:ext cx="9869901" cy="41549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363074610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tats: 3x2">
    <p:bg>
      <p:bgPr>
        <a:solidFill>
          <a:srgbClr val="5080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6">
            <a:extLst>
              <a:ext uri="{FF2B5EF4-FFF2-40B4-BE49-F238E27FC236}">
                <a16:creationId xmlns:a16="http://schemas.microsoft.com/office/drawing/2014/main" id="{D6580911-BFEE-F5A7-0FD5-8F9AF7E1DA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1838" y="622238"/>
            <a:ext cx="9869901" cy="41549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/>
              <a:t>Click to add title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41172836-3009-20E3-DA40-6C3FEACBA65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31838" y="1750782"/>
            <a:ext cx="3191263" cy="887644"/>
          </a:xfrm>
        </p:spPr>
        <p:txBody>
          <a:bodyPr>
            <a:no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</a:t>
            </a:r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D9E970A3-9B76-5E43-C3FB-15C7F30F303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31836" y="2648118"/>
            <a:ext cx="3191263" cy="1065344"/>
          </a:xfrm>
        </p:spPr>
        <p:txBody>
          <a:bodyPr>
            <a:noAutofit/>
          </a:bodyPr>
          <a:lstStyle>
            <a:lvl1pPr>
              <a:defRPr sz="1600"/>
            </a:lvl1pPr>
          </a:lstStyle>
          <a:p>
            <a:pPr lvl="0"/>
            <a:r>
              <a:rPr lang="en-GB"/>
              <a:t>Click to add text</a:t>
            </a:r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CBA2B73B-3CA1-E02B-8954-5F3E2DAE760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268980" y="1750782"/>
            <a:ext cx="3191263" cy="887644"/>
          </a:xfrm>
        </p:spPr>
        <p:txBody>
          <a:bodyPr>
            <a:no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05D9D388-4998-48CC-8CFC-BA6D173FC20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268978" y="2648118"/>
            <a:ext cx="3191263" cy="1065344"/>
          </a:xfrm>
        </p:spPr>
        <p:txBody>
          <a:bodyPr>
            <a:noAutofit/>
          </a:bodyPr>
          <a:lstStyle>
            <a:lvl1pPr>
              <a:defRPr sz="1600"/>
            </a:lvl1pPr>
          </a:lstStyle>
          <a:p>
            <a:pPr lvl="0"/>
            <a:r>
              <a:rPr lang="en-GB"/>
              <a:t>Click to add text</a:t>
            </a:r>
          </a:p>
        </p:txBody>
      </p:sp>
      <p:sp>
        <p:nvSpPr>
          <p:cNvPr id="22" name="Text Placeholder 14">
            <a:extLst>
              <a:ext uri="{FF2B5EF4-FFF2-40B4-BE49-F238E27FC236}">
                <a16:creationId xmlns:a16="http://schemas.microsoft.com/office/drawing/2014/main" id="{04DF6A99-482C-45EE-B2CD-3DDD0FFB050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00407" y="1750782"/>
            <a:ext cx="3191263" cy="887644"/>
          </a:xfrm>
        </p:spPr>
        <p:txBody>
          <a:bodyPr>
            <a:no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</a:t>
            </a:r>
          </a:p>
        </p:txBody>
      </p:sp>
      <p:sp>
        <p:nvSpPr>
          <p:cNvPr id="23" name="Text Placeholder 14">
            <a:extLst>
              <a:ext uri="{FF2B5EF4-FFF2-40B4-BE49-F238E27FC236}">
                <a16:creationId xmlns:a16="http://schemas.microsoft.com/office/drawing/2014/main" id="{14C427C6-BE1B-D559-21C0-1BC0404C747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500405" y="2648118"/>
            <a:ext cx="3191263" cy="1065344"/>
          </a:xfrm>
        </p:spPr>
        <p:txBody>
          <a:bodyPr>
            <a:noAutofit/>
          </a:bodyPr>
          <a:lstStyle>
            <a:lvl1pPr>
              <a:defRPr sz="1600"/>
            </a:lvl1pPr>
          </a:lstStyle>
          <a:p>
            <a:pPr lvl="0"/>
            <a:r>
              <a:rPr lang="en-GB"/>
              <a:t>Click to add text</a:t>
            </a:r>
          </a:p>
        </p:txBody>
      </p:sp>
      <p:sp>
        <p:nvSpPr>
          <p:cNvPr id="4" name="Text Placeholder 14">
            <a:extLst>
              <a:ext uri="{FF2B5EF4-FFF2-40B4-BE49-F238E27FC236}">
                <a16:creationId xmlns:a16="http://schemas.microsoft.com/office/drawing/2014/main" id="{9D71305A-9B66-093C-F802-B24414502F6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31838" y="3932007"/>
            <a:ext cx="3191263" cy="887644"/>
          </a:xfrm>
        </p:spPr>
        <p:txBody>
          <a:bodyPr>
            <a:no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</a:t>
            </a:r>
          </a:p>
        </p:txBody>
      </p:sp>
      <p:sp>
        <p:nvSpPr>
          <p:cNvPr id="5" name="Text Placeholder 14">
            <a:extLst>
              <a:ext uri="{FF2B5EF4-FFF2-40B4-BE49-F238E27FC236}">
                <a16:creationId xmlns:a16="http://schemas.microsoft.com/office/drawing/2014/main" id="{E544FC8E-08AA-0AD4-3FEB-D294C24B8B1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31836" y="4829343"/>
            <a:ext cx="3191263" cy="1065344"/>
          </a:xfrm>
        </p:spPr>
        <p:txBody>
          <a:bodyPr>
            <a:noAutofit/>
          </a:bodyPr>
          <a:lstStyle>
            <a:lvl1pPr>
              <a:defRPr sz="1600"/>
            </a:lvl1pPr>
          </a:lstStyle>
          <a:p>
            <a:pPr lvl="0"/>
            <a:r>
              <a:rPr lang="en-GB"/>
              <a:t>Click to add text</a:t>
            </a:r>
          </a:p>
        </p:txBody>
      </p:sp>
      <p:sp>
        <p:nvSpPr>
          <p:cNvPr id="7" name="Text Placeholder 14">
            <a:extLst>
              <a:ext uri="{FF2B5EF4-FFF2-40B4-BE49-F238E27FC236}">
                <a16:creationId xmlns:a16="http://schemas.microsoft.com/office/drawing/2014/main" id="{C2D4EA0C-83BA-9CA9-A370-6444BBCD79AE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268980" y="3932007"/>
            <a:ext cx="3191263" cy="887644"/>
          </a:xfrm>
        </p:spPr>
        <p:txBody>
          <a:bodyPr>
            <a:no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</a:t>
            </a:r>
          </a:p>
        </p:txBody>
      </p:sp>
      <p:sp>
        <p:nvSpPr>
          <p:cNvPr id="8" name="Text Placeholder 14">
            <a:extLst>
              <a:ext uri="{FF2B5EF4-FFF2-40B4-BE49-F238E27FC236}">
                <a16:creationId xmlns:a16="http://schemas.microsoft.com/office/drawing/2014/main" id="{E32B1713-896B-FE0F-A499-6265F6BF475D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268978" y="4829343"/>
            <a:ext cx="3191263" cy="1065344"/>
          </a:xfrm>
        </p:spPr>
        <p:txBody>
          <a:bodyPr>
            <a:noAutofit/>
          </a:bodyPr>
          <a:lstStyle>
            <a:lvl1pPr>
              <a:defRPr sz="1600"/>
            </a:lvl1pPr>
          </a:lstStyle>
          <a:p>
            <a:pPr lvl="0"/>
            <a:r>
              <a:rPr lang="en-GB"/>
              <a:t>Click to add text</a:t>
            </a:r>
          </a:p>
        </p:txBody>
      </p:sp>
      <p:sp>
        <p:nvSpPr>
          <p:cNvPr id="9" name="Text Placeholder 14">
            <a:extLst>
              <a:ext uri="{FF2B5EF4-FFF2-40B4-BE49-F238E27FC236}">
                <a16:creationId xmlns:a16="http://schemas.microsoft.com/office/drawing/2014/main" id="{5F1A546A-EE1B-66B3-31E0-1CC9C890D60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500407" y="3932007"/>
            <a:ext cx="3191263" cy="887644"/>
          </a:xfrm>
        </p:spPr>
        <p:txBody>
          <a:bodyPr>
            <a:noAutofit/>
          </a:bodyPr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Stat</a:t>
            </a:r>
          </a:p>
        </p:txBody>
      </p:sp>
      <p:sp>
        <p:nvSpPr>
          <p:cNvPr id="10" name="Text Placeholder 14">
            <a:extLst>
              <a:ext uri="{FF2B5EF4-FFF2-40B4-BE49-F238E27FC236}">
                <a16:creationId xmlns:a16="http://schemas.microsoft.com/office/drawing/2014/main" id="{C6D0948C-0FAD-7EFE-9C13-A4846AADF0F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500405" y="4829343"/>
            <a:ext cx="3191263" cy="1065344"/>
          </a:xfrm>
        </p:spPr>
        <p:txBody>
          <a:bodyPr>
            <a:noAutofit/>
          </a:bodyPr>
          <a:lstStyle>
            <a:lvl1pPr>
              <a:defRPr sz="1600"/>
            </a:lvl1pPr>
          </a:lstStyle>
          <a:p>
            <a:pPr lvl="0"/>
            <a:r>
              <a:rPr lang="en-GB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16027010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s: 33/33/33">
    <p:bg>
      <p:bgPr>
        <a:solidFill>
          <a:srgbClr val="5080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6">
            <a:extLst>
              <a:ext uri="{FF2B5EF4-FFF2-40B4-BE49-F238E27FC236}">
                <a16:creationId xmlns:a16="http://schemas.microsoft.com/office/drawing/2014/main" id="{D6580911-BFEE-F5A7-0FD5-8F9AF7E1DA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1838" y="622238"/>
            <a:ext cx="9869901" cy="41549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/>
              <a:t>Click to add title</a:t>
            </a:r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D9E970A3-9B76-5E43-C3FB-15C7F30F303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31836" y="4030531"/>
            <a:ext cx="3191263" cy="276999"/>
          </a:xfrm>
        </p:spPr>
        <p:txBody>
          <a:bodyPr>
            <a:spAutoFit/>
          </a:bodyPr>
          <a:lstStyle>
            <a:lvl1pPr algn="ctr">
              <a:defRPr/>
            </a:lvl1pPr>
          </a:lstStyle>
          <a:p>
            <a:pPr lvl="0"/>
            <a:r>
              <a:rPr lang="en-GB"/>
              <a:t>Click to add text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05D9D388-4998-48CC-8CFC-BA6D173FC209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268978" y="4030531"/>
            <a:ext cx="3191263" cy="276999"/>
          </a:xfrm>
        </p:spPr>
        <p:txBody>
          <a:bodyPr>
            <a:spAutoFit/>
          </a:bodyPr>
          <a:lstStyle>
            <a:lvl1pPr algn="ctr">
              <a:defRPr/>
            </a:lvl1pPr>
          </a:lstStyle>
          <a:p>
            <a:pPr lvl="0"/>
            <a:r>
              <a:rPr lang="en-GB"/>
              <a:t>Click to add text</a:t>
            </a:r>
          </a:p>
        </p:txBody>
      </p:sp>
      <p:sp>
        <p:nvSpPr>
          <p:cNvPr id="23" name="Text Placeholder 14">
            <a:extLst>
              <a:ext uri="{FF2B5EF4-FFF2-40B4-BE49-F238E27FC236}">
                <a16:creationId xmlns:a16="http://schemas.microsoft.com/office/drawing/2014/main" id="{14C427C6-BE1B-D559-21C0-1BC0404C747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500405" y="4030531"/>
            <a:ext cx="3191263" cy="276999"/>
          </a:xfrm>
        </p:spPr>
        <p:txBody>
          <a:bodyPr>
            <a:spAutoFit/>
          </a:bodyPr>
          <a:lstStyle>
            <a:lvl1pPr algn="ctr">
              <a:defRPr/>
            </a:lvl1pPr>
          </a:lstStyle>
          <a:p>
            <a:pPr lvl="0"/>
            <a:r>
              <a:rPr lang="en-GB"/>
              <a:t>Click to add text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FE1F656D-808F-637F-926E-3895CAE464CE}"/>
              </a:ext>
            </a:extLst>
          </p:cNvPr>
          <p:cNvSpPr>
            <a:spLocks noChangeAspect="1"/>
          </p:cNvSpPr>
          <p:nvPr/>
        </p:nvSpPr>
        <p:spPr>
          <a:xfrm>
            <a:off x="5401212" y="2365714"/>
            <a:ext cx="1386000" cy="1387136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8EFF65A-7612-983C-E857-21AFA2F0C1C5}"/>
              </a:ext>
            </a:extLst>
          </p:cNvPr>
          <p:cNvSpPr>
            <a:spLocks noChangeAspect="1"/>
          </p:cNvSpPr>
          <p:nvPr userDrawn="1"/>
        </p:nvSpPr>
        <p:spPr>
          <a:xfrm>
            <a:off x="9169821" y="2365714"/>
            <a:ext cx="1386000" cy="13860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F0233EA-30F0-BDC2-1C69-608D0ACF6386}"/>
              </a:ext>
            </a:extLst>
          </p:cNvPr>
          <p:cNvSpPr>
            <a:spLocks noChangeAspect="1"/>
          </p:cNvSpPr>
          <p:nvPr/>
        </p:nvSpPr>
        <p:spPr>
          <a:xfrm>
            <a:off x="1638336" y="2365714"/>
            <a:ext cx="1386000" cy="1386000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D13EF322-EC12-83D6-DF2C-E47F4B049D95}"/>
              </a:ext>
            </a:extLst>
          </p:cNvPr>
          <p:cNvSpPr txBox="1"/>
          <p:nvPr userDrawn="1"/>
        </p:nvSpPr>
        <p:spPr>
          <a:xfrm>
            <a:off x="5410520" y="2735547"/>
            <a:ext cx="138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>
                <a:solidFill>
                  <a:schemeClr val="bg1">
                    <a:lumMod val="50000"/>
                  </a:schemeClr>
                </a:solidFill>
              </a:rPr>
              <a:t>PASTE ICON FROM ICON SECTION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AE95085-6EA6-C444-D74F-2F1DCBF43DA9}"/>
              </a:ext>
            </a:extLst>
          </p:cNvPr>
          <p:cNvSpPr txBox="1"/>
          <p:nvPr userDrawn="1"/>
        </p:nvSpPr>
        <p:spPr>
          <a:xfrm>
            <a:off x="1638336" y="2735547"/>
            <a:ext cx="138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>
                <a:solidFill>
                  <a:schemeClr val="bg1">
                    <a:lumMod val="50000"/>
                  </a:schemeClr>
                </a:solidFill>
              </a:rPr>
              <a:t>PASTE ICON FROM ICON SECTION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C1050F2-959D-9DBA-8B88-6FB7FE8C97CE}"/>
              </a:ext>
            </a:extLst>
          </p:cNvPr>
          <p:cNvSpPr txBox="1"/>
          <p:nvPr userDrawn="1"/>
        </p:nvSpPr>
        <p:spPr>
          <a:xfrm>
            <a:off x="9169821" y="2735547"/>
            <a:ext cx="138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>
                <a:solidFill>
                  <a:schemeClr val="bg1">
                    <a:lumMod val="50000"/>
                  </a:schemeClr>
                </a:solidFill>
              </a:rPr>
              <a:t>PASTE ICON FROM ICON SECTION</a:t>
            </a:r>
          </a:p>
        </p:txBody>
      </p:sp>
    </p:spTree>
    <p:extLst>
      <p:ext uri="{BB962C8B-B14F-4D97-AF65-F5344CB8AC3E}">
        <p14:creationId xmlns:p14="http://schemas.microsoft.com/office/powerpoint/2010/main" val="361125381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s: 2x3">
    <p:bg>
      <p:bgPr>
        <a:solidFill>
          <a:srgbClr val="5080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6">
            <a:extLst>
              <a:ext uri="{FF2B5EF4-FFF2-40B4-BE49-F238E27FC236}">
                <a16:creationId xmlns:a16="http://schemas.microsoft.com/office/drawing/2014/main" id="{D6580911-BFEE-F5A7-0FD5-8F9AF7E1DA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1838" y="622238"/>
            <a:ext cx="9869901" cy="41549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/>
              <a:t>Click to add title</a:t>
            </a:r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D9E970A3-9B76-5E43-C3FB-15C7F30F303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857375" y="2251304"/>
            <a:ext cx="3848100" cy="246221"/>
          </a:xfrm>
        </p:spPr>
        <p:txBody>
          <a:bodyPr anchor="ctr" anchorCtr="0">
            <a:spAutoFit/>
          </a:bodyPr>
          <a:lstStyle>
            <a:lvl1pPr algn="l">
              <a:defRPr sz="1600"/>
            </a:lvl1pPr>
          </a:lstStyle>
          <a:p>
            <a:pPr lvl="0"/>
            <a:r>
              <a:rPr lang="en-GB"/>
              <a:t>Click to add text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F0233EA-30F0-BDC2-1C69-608D0ACF6386}"/>
              </a:ext>
            </a:extLst>
          </p:cNvPr>
          <p:cNvSpPr>
            <a:spLocks noChangeAspect="1"/>
          </p:cNvSpPr>
          <p:nvPr/>
        </p:nvSpPr>
        <p:spPr>
          <a:xfrm>
            <a:off x="731838" y="1883186"/>
            <a:ext cx="981039" cy="981039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AE95085-6EA6-C444-D74F-2F1DCBF43DA9}"/>
              </a:ext>
            </a:extLst>
          </p:cNvPr>
          <p:cNvSpPr txBox="1"/>
          <p:nvPr userDrawn="1"/>
        </p:nvSpPr>
        <p:spPr>
          <a:xfrm>
            <a:off x="731838" y="1883185"/>
            <a:ext cx="981039" cy="981039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GB" sz="1000">
                <a:solidFill>
                  <a:schemeClr val="bg1">
                    <a:lumMod val="50000"/>
                  </a:schemeClr>
                </a:solidFill>
              </a:rPr>
              <a:t>PASTE ICON FROM ICON SECTION</a:t>
            </a:r>
          </a:p>
        </p:txBody>
      </p:sp>
      <p:sp>
        <p:nvSpPr>
          <p:cNvPr id="26" name="Text Placeholder 14">
            <a:extLst>
              <a:ext uri="{FF2B5EF4-FFF2-40B4-BE49-F238E27FC236}">
                <a16:creationId xmlns:a16="http://schemas.microsoft.com/office/drawing/2014/main" id="{53E54556-F400-DB79-55CA-73889B1FDE8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610475" y="2251304"/>
            <a:ext cx="3848100" cy="246221"/>
          </a:xfrm>
        </p:spPr>
        <p:txBody>
          <a:bodyPr anchor="ctr" anchorCtr="0">
            <a:spAutoFit/>
          </a:bodyPr>
          <a:lstStyle>
            <a:lvl1pPr algn="l">
              <a:defRPr sz="1600"/>
            </a:lvl1pPr>
          </a:lstStyle>
          <a:p>
            <a:pPr lvl="0"/>
            <a:r>
              <a:rPr lang="en-GB"/>
              <a:t>Click to add text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33F549EF-64F2-1B09-7F03-24DE45D4B2A6}"/>
              </a:ext>
            </a:extLst>
          </p:cNvPr>
          <p:cNvSpPr>
            <a:spLocks noChangeAspect="1"/>
          </p:cNvSpPr>
          <p:nvPr userDrawn="1"/>
        </p:nvSpPr>
        <p:spPr>
          <a:xfrm>
            <a:off x="6484938" y="1883186"/>
            <a:ext cx="981039" cy="981039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61A1BB1-71AE-B2DD-B7CD-4C5327393F03}"/>
              </a:ext>
            </a:extLst>
          </p:cNvPr>
          <p:cNvSpPr txBox="1"/>
          <p:nvPr userDrawn="1"/>
        </p:nvSpPr>
        <p:spPr>
          <a:xfrm>
            <a:off x="6484938" y="1883185"/>
            <a:ext cx="981039" cy="981039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GB" sz="1000">
                <a:solidFill>
                  <a:schemeClr val="bg1">
                    <a:lumMod val="50000"/>
                  </a:schemeClr>
                </a:solidFill>
              </a:rPr>
              <a:t>PASTE ICON FROM ICON SECTION</a:t>
            </a:r>
          </a:p>
        </p:txBody>
      </p:sp>
      <p:sp>
        <p:nvSpPr>
          <p:cNvPr id="32" name="Text Placeholder 14">
            <a:extLst>
              <a:ext uri="{FF2B5EF4-FFF2-40B4-BE49-F238E27FC236}">
                <a16:creationId xmlns:a16="http://schemas.microsoft.com/office/drawing/2014/main" id="{C52317D6-4C96-3BF6-4B4E-14D86A6BFE8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857375" y="3722864"/>
            <a:ext cx="3848100" cy="246221"/>
          </a:xfrm>
        </p:spPr>
        <p:txBody>
          <a:bodyPr anchor="ctr" anchorCtr="0">
            <a:spAutoFit/>
          </a:bodyPr>
          <a:lstStyle>
            <a:lvl1pPr algn="l">
              <a:defRPr sz="1600"/>
            </a:lvl1pPr>
          </a:lstStyle>
          <a:p>
            <a:pPr lvl="0"/>
            <a:r>
              <a:rPr lang="en-GB"/>
              <a:t>Click to add text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312CDE01-0921-44D4-B114-ED23705D4D96}"/>
              </a:ext>
            </a:extLst>
          </p:cNvPr>
          <p:cNvSpPr>
            <a:spLocks noChangeAspect="1"/>
          </p:cNvSpPr>
          <p:nvPr userDrawn="1"/>
        </p:nvSpPr>
        <p:spPr>
          <a:xfrm>
            <a:off x="731838" y="3354746"/>
            <a:ext cx="981039" cy="981039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7CD71A4-5AD1-195A-F04A-D67BEC47DD64}"/>
              </a:ext>
            </a:extLst>
          </p:cNvPr>
          <p:cNvSpPr txBox="1"/>
          <p:nvPr userDrawn="1"/>
        </p:nvSpPr>
        <p:spPr>
          <a:xfrm>
            <a:off x="731838" y="3354745"/>
            <a:ext cx="981039" cy="981039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GB" sz="1000">
                <a:solidFill>
                  <a:schemeClr val="bg1">
                    <a:lumMod val="50000"/>
                  </a:schemeClr>
                </a:solidFill>
              </a:rPr>
              <a:t>PASTE ICON FROM ICON SECTION</a:t>
            </a:r>
          </a:p>
        </p:txBody>
      </p:sp>
      <p:sp>
        <p:nvSpPr>
          <p:cNvPr id="35" name="Text Placeholder 14">
            <a:extLst>
              <a:ext uri="{FF2B5EF4-FFF2-40B4-BE49-F238E27FC236}">
                <a16:creationId xmlns:a16="http://schemas.microsoft.com/office/drawing/2014/main" id="{8CF67927-03C2-E4FB-4B59-DBC5AC4C135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610475" y="3722864"/>
            <a:ext cx="3848100" cy="246221"/>
          </a:xfrm>
        </p:spPr>
        <p:txBody>
          <a:bodyPr anchor="ctr" anchorCtr="0">
            <a:spAutoFit/>
          </a:bodyPr>
          <a:lstStyle>
            <a:lvl1pPr algn="l">
              <a:defRPr sz="1600"/>
            </a:lvl1pPr>
          </a:lstStyle>
          <a:p>
            <a:pPr lvl="0"/>
            <a:r>
              <a:rPr lang="en-GB"/>
              <a:t>Click to add text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CF5BCED6-4726-C81A-3012-8C521E41F9CE}"/>
              </a:ext>
            </a:extLst>
          </p:cNvPr>
          <p:cNvSpPr>
            <a:spLocks noChangeAspect="1"/>
          </p:cNvSpPr>
          <p:nvPr userDrawn="1"/>
        </p:nvSpPr>
        <p:spPr>
          <a:xfrm>
            <a:off x="6484938" y="3354746"/>
            <a:ext cx="981039" cy="981039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74AF041-A893-A704-F2ED-3756F6C53629}"/>
              </a:ext>
            </a:extLst>
          </p:cNvPr>
          <p:cNvSpPr txBox="1"/>
          <p:nvPr userDrawn="1"/>
        </p:nvSpPr>
        <p:spPr>
          <a:xfrm>
            <a:off x="6484938" y="3354745"/>
            <a:ext cx="981039" cy="981039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GB" sz="1000">
                <a:solidFill>
                  <a:schemeClr val="bg1">
                    <a:lumMod val="50000"/>
                  </a:schemeClr>
                </a:solidFill>
              </a:rPr>
              <a:t>PASTE ICON FROM ICON SECTION</a:t>
            </a:r>
          </a:p>
        </p:txBody>
      </p:sp>
      <p:sp>
        <p:nvSpPr>
          <p:cNvPr id="38" name="Text Placeholder 14">
            <a:extLst>
              <a:ext uri="{FF2B5EF4-FFF2-40B4-BE49-F238E27FC236}">
                <a16:creationId xmlns:a16="http://schemas.microsoft.com/office/drawing/2014/main" id="{E4507A0D-A845-5A6A-33B3-43CDF4A7E43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857375" y="5195844"/>
            <a:ext cx="3848100" cy="246221"/>
          </a:xfrm>
        </p:spPr>
        <p:txBody>
          <a:bodyPr anchor="ctr" anchorCtr="0">
            <a:spAutoFit/>
          </a:bodyPr>
          <a:lstStyle>
            <a:lvl1pPr algn="l">
              <a:defRPr sz="1600"/>
            </a:lvl1pPr>
          </a:lstStyle>
          <a:p>
            <a:pPr lvl="0"/>
            <a:r>
              <a:rPr lang="en-GB"/>
              <a:t>Click to add text</a:t>
            </a:r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9E1F90C7-0549-7355-5EB4-8456966F4FDB}"/>
              </a:ext>
            </a:extLst>
          </p:cNvPr>
          <p:cNvSpPr>
            <a:spLocks noChangeAspect="1"/>
          </p:cNvSpPr>
          <p:nvPr userDrawn="1"/>
        </p:nvSpPr>
        <p:spPr>
          <a:xfrm>
            <a:off x="731838" y="4827726"/>
            <a:ext cx="981039" cy="981039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90234FA-0C28-C184-9ADD-9104DC3FDD7F}"/>
              </a:ext>
            </a:extLst>
          </p:cNvPr>
          <p:cNvSpPr txBox="1"/>
          <p:nvPr userDrawn="1"/>
        </p:nvSpPr>
        <p:spPr>
          <a:xfrm>
            <a:off x="731838" y="4827725"/>
            <a:ext cx="981039" cy="981039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GB" sz="1000">
                <a:solidFill>
                  <a:schemeClr val="bg1">
                    <a:lumMod val="50000"/>
                  </a:schemeClr>
                </a:solidFill>
              </a:rPr>
              <a:t>PASTE ICON FROM ICON SECTION</a:t>
            </a:r>
          </a:p>
        </p:txBody>
      </p:sp>
      <p:sp>
        <p:nvSpPr>
          <p:cNvPr id="41" name="Text Placeholder 14">
            <a:extLst>
              <a:ext uri="{FF2B5EF4-FFF2-40B4-BE49-F238E27FC236}">
                <a16:creationId xmlns:a16="http://schemas.microsoft.com/office/drawing/2014/main" id="{75C0776E-2A34-5845-906F-DA915B3674F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610475" y="5195844"/>
            <a:ext cx="3848100" cy="246221"/>
          </a:xfrm>
        </p:spPr>
        <p:txBody>
          <a:bodyPr anchor="ctr" anchorCtr="0">
            <a:spAutoFit/>
          </a:bodyPr>
          <a:lstStyle>
            <a:lvl1pPr algn="l">
              <a:defRPr sz="1600"/>
            </a:lvl1pPr>
          </a:lstStyle>
          <a:p>
            <a:pPr lvl="0"/>
            <a:r>
              <a:rPr lang="en-GB"/>
              <a:t>Click to add text</a:t>
            </a: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535381D7-04B9-B476-8D73-2C03639B2AFE}"/>
              </a:ext>
            </a:extLst>
          </p:cNvPr>
          <p:cNvSpPr>
            <a:spLocks noChangeAspect="1"/>
          </p:cNvSpPr>
          <p:nvPr userDrawn="1"/>
        </p:nvSpPr>
        <p:spPr>
          <a:xfrm>
            <a:off x="6484938" y="4827726"/>
            <a:ext cx="981039" cy="981039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296760BE-F280-169E-4B63-AAD6BD7153F1}"/>
              </a:ext>
            </a:extLst>
          </p:cNvPr>
          <p:cNvSpPr txBox="1"/>
          <p:nvPr userDrawn="1"/>
        </p:nvSpPr>
        <p:spPr>
          <a:xfrm>
            <a:off x="6484938" y="4827725"/>
            <a:ext cx="981039" cy="981039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/>
            <a:r>
              <a:rPr lang="en-GB" sz="1000">
                <a:solidFill>
                  <a:schemeClr val="bg1">
                    <a:lumMod val="50000"/>
                  </a:schemeClr>
                </a:solidFill>
              </a:rPr>
              <a:t>PASTE ICON FROM ICON SECTION</a:t>
            </a:r>
          </a:p>
        </p:txBody>
      </p:sp>
    </p:spTree>
    <p:extLst>
      <p:ext uri="{BB962C8B-B14F-4D97-AF65-F5344CB8AC3E}">
        <p14:creationId xmlns:p14="http://schemas.microsoft.com/office/powerpoint/2010/main" val="107037129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ock content with image (white)">
    <p:bg>
      <p:bgPr>
        <a:solidFill>
          <a:srgbClr val="5080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E3AEEF5C-749A-E00E-E834-9671B077489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140400"/>
            <a:ext cx="6096000" cy="67175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1044000" bIns="0" anchor="ctr" anchorCtr="0">
            <a:norm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insert image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B8391FA9-616D-F8A0-5C0A-813ECA5B89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31839" y="1341439"/>
            <a:ext cx="4981208" cy="4895850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Title 6">
            <a:extLst>
              <a:ext uri="{FF2B5EF4-FFF2-40B4-BE49-F238E27FC236}">
                <a16:creationId xmlns:a16="http://schemas.microsoft.com/office/drawing/2014/main" id="{D0B44EF9-CA15-3D5F-4EF6-89C56740CF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1839" y="622238"/>
            <a:ext cx="4981208" cy="415498"/>
          </a:xfrm>
        </p:spPr>
        <p:txBody>
          <a:bodyPr>
            <a:noAutofit/>
          </a:bodyPr>
          <a:lstStyle/>
          <a:p>
            <a:r>
              <a:rPr lang="en-GB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180929589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Left block content with image (violet)">
    <p:bg>
      <p:bgPr>
        <a:solidFill>
          <a:srgbClr val="5080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E3AEEF5C-749A-E00E-E834-9671B077489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68579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1044000" bIns="0" anchor="ctr" anchorCtr="0">
            <a:norm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insert image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B8391FA9-616D-F8A0-5C0A-813ECA5B89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31839" y="1341439"/>
            <a:ext cx="5003136" cy="4895850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F617994B-D56A-8D33-A579-E62EA74CF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1838" y="622238"/>
            <a:ext cx="5003137" cy="415498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04595411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Right block content with image (violet)">
    <p:bg>
      <p:bgPr>
        <a:solidFill>
          <a:srgbClr val="5080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E3AEEF5C-749A-E00E-E834-9671B077489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096000" cy="68579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1044000" bIns="0" anchor="ctr" anchorCtr="0">
            <a:norm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insert image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B8391FA9-616D-F8A0-5C0A-813ECA5B89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53225" y="1341439"/>
            <a:ext cx="4706938" cy="4895850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F617994B-D56A-8D33-A579-E62EA74CFA0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53224" y="622238"/>
            <a:ext cx="4706939" cy="415498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49427575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Left block content with image x2 (white)">
    <p:bg>
      <p:bgPr>
        <a:solidFill>
          <a:srgbClr val="5080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6BF7486F-8A7C-5910-366E-80261A0C0FDE}"/>
              </a:ext>
            </a:extLst>
          </p:cNvPr>
          <p:cNvSpPr txBox="1"/>
          <p:nvPr userDrawn="1"/>
        </p:nvSpPr>
        <p:spPr>
          <a:xfrm>
            <a:off x="10601739" y="687097"/>
            <a:ext cx="858424" cy="23083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r"/>
            <a:fld id="{9E98DC05-5784-D54C-BD1C-733B650F7831}" type="slidenum">
              <a:rPr lang="en-GB" sz="1500" smtClean="0">
                <a:solidFill>
                  <a:schemeClr val="bg1"/>
                </a:solidFill>
              </a:rPr>
              <a:pPr algn="r"/>
              <a:t>‹#›</a:t>
            </a:fld>
            <a:endParaRPr lang="en-GB" sz="1500">
              <a:solidFill>
                <a:schemeClr val="bg1"/>
              </a:solidFill>
            </a:endParaRP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B8391FA9-616D-F8A0-5C0A-813ECA5B89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31839" y="1341439"/>
            <a:ext cx="4981208" cy="4895850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CD76619-AE34-39B1-DCFE-DFACE1AC16E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140399"/>
            <a:ext cx="6096000" cy="32886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1044000" bIns="0" anchor="ctr" anchorCtr="0">
            <a:norm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insert image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02ECA2C9-06AC-E103-0A9E-A2B91E1F252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096000" y="3429000"/>
            <a:ext cx="6096000" cy="3429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1044000" bIns="0" anchor="ctr" anchorCtr="0">
            <a:norm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insert image</a:t>
            </a:r>
          </a:p>
        </p:txBody>
      </p:sp>
      <p:sp>
        <p:nvSpPr>
          <p:cNvPr id="9" name="Title 6">
            <a:extLst>
              <a:ext uri="{FF2B5EF4-FFF2-40B4-BE49-F238E27FC236}">
                <a16:creationId xmlns:a16="http://schemas.microsoft.com/office/drawing/2014/main" id="{44F179A4-3CDD-A9CF-3E7F-99B140A5AD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1839" y="622238"/>
            <a:ext cx="4981208" cy="415498"/>
          </a:xfrm>
        </p:spPr>
        <p:txBody>
          <a:bodyPr>
            <a:noAutofit/>
          </a:bodyPr>
          <a:lstStyle/>
          <a:p>
            <a:r>
              <a:rPr lang="en-GB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135676393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Right block content with image x2 (white)">
    <p:bg>
      <p:bgPr>
        <a:solidFill>
          <a:srgbClr val="5080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CD76619-AE34-39B1-DCFE-DFACE1AC16E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140399"/>
            <a:ext cx="6096000" cy="328860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1044000" bIns="0" anchor="ctr" anchorCtr="0">
            <a:norm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insert image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02ECA2C9-06AC-E103-0A9E-A2B91E1F252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3429000"/>
            <a:ext cx="6096000" cy="3429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1044000" bIns="0" anchor="ctr" anchorCtr="0">
            <a:norm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insert image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B37BEFEE-EDAC-D8BE-AA05-7F5BADDA209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53225" y="1341439"/>
            <a:ext cx="4706938" cy="4895850"/>
          </a:xfrm>
        </p:spPr>
        <p:txBody>
          <a:bodyPr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40503100-E31F-A287-D16C-678D26022CF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53224" y="622238"/>
            <a:ext cx="4706939" cy="415498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GB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429097999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Left block content with image x2 (violet)">
    <p:bg>
      <p:bgPr>
        <a:solidFill>
          <a:srgbClr val="5080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E3AEEF5C-749A-E00E-E834-9671B077489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1"/>
            <a:ext cx="6096000" cy="3429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1044000" bIns="0" anchor="ctr" anchorCtr="0">
            <a:norm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insert image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B8391FA9-616D-F8A0-5C0A-813ECA5B899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31839" y="1341439"/>
            <a:ext cx="5003136" cy="4895850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FBBCA096-D10F-BA5C-4519-8E50BCF39C5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096000" y="3429000"/>
            <a:ext cx="6096000" cy="3429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1044000" bIns="0" anchor="ctr" anchorCtr="0">
            <a:norm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insert image</a:t>
            </a:r>
          </a:p>
        </p:txBody>
      </p:sp>
      <p:sp>
        <p:nvSpPr>
          <p:cNvPr id="3" name="Title Placeholder 6">
            <a:extLst>
              <a:ext uri="{FF2B5EF4-FFF2-40B4-BE49-F238E27FC236}">
                <a16:creationId xmlns:a16="http://schemas.microsoft.com/office/drawing/2014/main" id="{ACD25BEF-5BBF-CDB3-FD0E-CFBAADF2EE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1838" y="622238"/>
            <a:ext cx="5003137" cy="415498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191093667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Right block content with image x2 (violet)">
    <p:bg>
      <p:bgPr>
        <a:solidFill>
          <a:srgbClr val="5080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E3AEEF5C-749A-E00E-E834-9671B077489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1"/>
            <a:ext cx="6096000" cy="3429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1044000" bIns="0" anchor="ctr" anchorCtr="0">
            <a:norm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insert image</a:t>
            </a:r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FBBCA096-D10F-BA5C-4519-8E50BCF39C5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3429000"/>
            <a:ext cx="6096000" cy="3429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1044000" bIns="0" anchor="ctr" anchorCtr="0">
            <a:norm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insert image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E336AA3D-9BDB-AF0F-9390-4BC2B201832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53225" y="1341439"/>
            <a:ext cx="4706938" cy="4895850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itle Placeholder 6">
            <a:extLst>
              <a:ext uri="{FF2B5EF4-FFF2-40B4-BE49-F238E27FC236}">
                <a16:creationId xmlns:a16="http://schemas.microsoft.com/office/drawing/2014/main" id="{B740DC23-7E35-4C98-9F7A-C1242C7B13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53224" y="622238"/>
            <a:ext cx="4706939" cy="415498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15364895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50/50">
    <p:bg>
      <p:bgPr>
        <a:solidFill>
          <a:srgbClr val="5080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4AFA50-852A-F29D-3F0F-409AFD88BA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1838" y="1341438"/>
            <a:ext cx="5184775" cy="4895850"/>
          </a:xfrm>
          <a:solidFill>
            <a:srgbClr val="5080A2"/>
          </a:solidFill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74EB01-1BE4-AFF3-03D4-8A980ED536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5388" y="1341438"/>
            <a:ext cx="5184774" cy="4895850"/>
          </a:xfrm>
          <a:solidFill>
            <a:srgbClr val="5080A2"/>
          </a:solidFill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itle Placeholder 6">
            <a:extLst>
              <a:ext uri="{FF2B5EF4-FFF2-40B4-BE49-F238E27FC236}">
                <a16:creationId xmlns:a16="http://schemas.microsoft.com/office/drawing/2014/main" id="{1C3F3347-1652-27C3-83B5-925BE17FF1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1838" y="622238"/>
            <a:ext cx="9869901" cy="415498"/>
          </a:xfrm>
          <a:prstGeom prst="rect">
            <a:avLst/>
          </a:prstGeom>
          <a:solidFill>
            <a:srgbClr val="5080A2"/>
          </a:solidFill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41340067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Left pull quote with image (white)">
    <p:bg>
      <p:bgPr>
        <a:solidFill>
          <a:srgbClr val="5080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E0ABB1D3-8A76-D512-A549-E9D62F36A7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</p:spPr>
        <p:txBody>
          <a:bodyPr vert="horz" lIns="720000" tIns="720000" rIns="720000" bIns="720000" rtlCol="0" anchor="ctr" anchorCtr="0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add text</a:t>
            </a:r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E3AEEF5C-749A-E00E-E834-9671B077489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140400"/>
            <a:ext cx="6096000" cy="67175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1044000" bIns="0" anchor="ctr" anchorCtr="0">
            <a:norm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insert image</a:t>
            </a:r>
          </a:p>
        </p:txBody>
      </p:sp>
    </p:spTree>
    <p:extLst>
      <p:ext uri="{BB962C8B-B14F-4D97-AF65-F5344CB8AC3E}">
        <p14:creationId xmlns:p14="http://schemas.microsoft.com/office/powerpoint/2010/main" val="221843499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Right pull quote with image (white)">
    <p:bg>
      <p:bgPr>
        <a:solidFill>
          <a:srgbClr val="5080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E0ABB1D3-8A76-D512-A549-E9D62F36A7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</p:spPr>
        <p:txBody>
          <a:bodyPr vert="horz" lIns="720000" tIns="720000" rIns="720000" bIns="720000" rtlCol="0" anchor="ctr" anchorCtr="0">
            <a:noAutofit/>
          </a:bodyPr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add text</a:t>
            </a:r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E3AEEF5C-749A-E00E-E834-9671B077489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140400"/>
            <a:ext cx="6096000" cy="67175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1044000" bIns="0" anchor="ctr" anchorCtr="0">
            <a:norm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insert image</a:t>
            </a:r>
          </a:p>
        </p:txBody>
      </p:sp>
    </p:spTree>
    <p:extLst>
      <p:ext uri="{BB962C8B-B14F-4D97-AF65-F5344CB8AC3E}">
        <p14:creationId xmlns:p14="http://schemas.microsoft.com/office/powerpoint/2010/main" val="65533455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Left pull quote with image (violet)">
    <p:bg>
      <p:bgPr>
        <a:solidFill>
          <a:srgbClr val="5080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E0ABB1D3-8A76-D512-A549-E9D62F36A7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</p:spPr>
        <p:txBody>
          <a:bodyPr vert="horz" lIns="720000" tIns="720000" rIns="720000" bIns="720000" rtlCol="0" anchor="ctr" anchorCtr="0"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add text</a:t>
            </a:r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E3AEEF5C-749A-E00E-E834-9671B077489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0"/>
            <a:ext cx="6096000" cy="68579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1044000" bIns="0" anchor="ctr" anchorCtr="0">
            <a:norm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insert image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BF7486F-8A7C-5910-366E-80261A0C0FDE}"/>
              </a:ext>
            </a:extLst>
          </p:cNvPr>
          <p:cNvSpPr txBox="1"/>
          <p:nvPr userDrawn="1"/>
        </p:nvSpPr>
        <p:spPr>
          <a:xfrm>
            <a:off x="10601739" y="687097"/>
            <a:ext cx="858424" cy="23083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pPr algn="r"/>
            <a:fld id="{9E98DC05-5784-D54C-BD1C-733B650F7831}" type="slidenum">
              <a:rPr lang="en-GB" sz="1500" smtClean="0">
                <a:solidFill>
                  <a:schemeClr val="bg1"/>
                </a:solidFill>
              </a:rPr>
              <a:pPr algn="r"/>
              <a:t>‹#›</a:t>
            </a:fld>
            <a:endParaRPr lang="en-GB" sz="15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607535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Right pull quote with image (violet)">
    <p:bg>
      <p:bgPr>
        <a:solidFill>
          <a:srgbClr val="5080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E0ABB1D3-8A76-D512-A549-E9D62F36A7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0"/>
            <a:ext cx="6096000" cy="6858000"/>
          </a:xfrm>
          <a:prstGeom prst="rect">
            <a:avLst/>
          </a:prstGeom>
        </p:spPr>
        <p:txBody>
          <a:bodyPr vert="horz" lIns="720000" tIns="720000" rIns="720000" bIns="720000" rtlCol="0" anchor="ctr" anchorCtr="0">
            <a:no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add text</a:t>
            </a:r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E3AEEF5C-749A-E00E-E834-9671B077489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096000" cy="68579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tIns="1044000" bIns="0" anchor="ctr" anchorCtr="0">
            <a:normAutofit/>
          </a:bodyPr>
          <a:lstStyle>
            <a:lvl1pPr marL="0" indent="0" algn="ctr">
              <a:buNone/>
              <a:defRPr sz="2000" b="0" i="0">
                <a:solidFill>
                  <a:schemeClr val="tx1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insert image</a:t>
            </a:r>
          </a:p>
        </p:txBody>
      </p:sp>
    </p:spTree>
    <p:extLst>
      <p:ext uri="{BB962C8B-B14F-4D97-AF65-F5344CB8AC3E}">
        <p14:creationId xmlns:p14="http://schemas.microsoft.com/office/powerpoint/2010/main" val="389222114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ull quote">
    <p:bg>
      <p:bgPr>
        <a:solidFill>
          <a:srgbClr val="5080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6">
            <a:extLst>
              <a:ext uri="{FF2B5EF4-FFF2-40B4-BE49-F238E27FC236}">
                <a16:creationId xmlns:a16="http://schemas.microsoft.com/office/drawing/2014/main" id="{E0ABB1D3-8A76-D512-A549-E9D62F36A7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1837" y="620713"/>
            <a:ext cx="10728325" cy="5616576"/>
          </a:xfrm>
          <a:prstGeom prst="rect">
            <a:avLst/>
          </a:prstGeom>
        </p:spPr>
        <p:txBody>
          <a:bodyPr vert="horz" lIns="180000" tIns="180000" rIns="180000" bIns="180000" rtlCol="0" anchor="ctr" anchorCtr="0">
            <a:noAutofit/>
          </a:bodyPr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332174642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Full-slide image">
    <p:bg>
      <p:bgPr>
        <a:solidFill>
          <a:srgbClr val="5080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F6DF0232-7BE7-C4E3-F21A-0026855E3A2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7999"/>
          </a:xfrm>
          <a:prstGeom prst="rect">
            <a:avLst/>
          </a:prstGeom>
        </p:spPr>
        <p:txBody>
          <a:bodyPr tIns="1044000" bIns="0" anchor="ctr" anchorCtr="0">
            <a:normAutofit/>
          </a:bodyPr>
          <a:lstStyle>
            <a:lvl1pPr marL="0" indent="0" algn="ctr">
              <a:buNone/>
              <a:defRPr sz="2000" b="0" i="0">
                <a:solidFill>
                  <a:schemeClr val="bg1"/>
                </a:solidFill>
                <a:latin typeface="+mj-lt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insert image</a:t>
            </a:r>
          </a:p>
        </p:txBody>
      </p:sp>
    </p:spTree>
    <p:extLst>
      <p:ext uri="{BB962C8B-B14F-4D97-AF65-F5344CB8AC3E}">
        <p14:creationId xmlns:p14="http://schemas.microsoft.com/office/powerpoint/2010/main" val="382491415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Full-slide video">
    <p:bg>
      <p:bgPr>
        <a:solidFill>
          <a:srgbClr val="5080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dia Placeholder 3">
            <a:extLst>
              <a:ext uri="{FF2B5EF4-FFF2-40B4-BE49-F238E27FC236}">
                <a16:creationId xmlns:a16="http://schemas.microsoft.com/office/drawing/2014/main" id="{B02A5AD2-E41B-68A6-0B6A-854825490524}"/>
              </a:ext>
            </a:extLst>
          </p:cNvPr>
          <p:cNvSpPr>
            <a:spLocks noGrp="1"/>
          </p:cNvSpPr>
          <p:nvPr>
            <p:ph type="media" sz="quarter" idx="10" hasCustomPrompt="1"/>
          </p:nvPr>
        </p:nvSpPr>
        <p:spPr>
          <a:xfrm>
            <a:off x="0" y="0"/>
            <a:ext cx="12192000" cy="6858000"/>
          </a:xfrm>
        </p:spPr>
        <p:txBody>
          <a:bodyPr tIns="1044000" anchor="ctr" anchorCtr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insert video</a:t>
            </a:r>
          </a:p>
        </p:txBody>
      </p:sp>
    </p:spTree>
    <p:extLst>
      <p:ext uri="{BB962C8B-B14F-4D97-AF65-F5344CB8AC3E}">
        <p14:creationId xmlns:p14="http://schemas.microsoft.com/office/powerpoint/2010/main" val="7486611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Mockup: laptop">
    <p:bg>
      <p:bgPr>
        <a:solidFill>
          <a:srgbClr val="5080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57F4088-C0F2-57FC-F2C6-EFC4754FD97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7273" y="1972630"/>
            <a:ext cx="7861381" cy="4754637"/>
          </a:xfrm>
          <a:prstGeom prst="rect">
            <a:avLst/>
          </a:prstGeom>
        </p:spPr>
      </p:pic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52891222-9588-C4A4-B356-F8CF9B74726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25057" y="2551299"/>
            <a:ext cx="5102311" cy="3235973"/>
          </a:xfrm>
          <a:prstGeom prst="rect">
            <a:avLst/>
          </a:prstGeom>
        </p:spPr>
        <p:txBody>
          <a:bodyPr tIns="612000" anchor="ctr" anchorCtr="0">
            <a:normAutofit/>
          </a:bodyPr>
          <a:lstStyle>
            <a:lvl1pPr marL="0" indent="0" algn="ctr">
              <a:buNone/>
              <a:defRPr sz="1400" b="0" i="0">
                <a:solidFill>
                  <a:schemeClr val="bg1"/>
                </a:solidFill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insert screenshot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C78464D-4517-811F-FC53-80F60C619C7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31839" y="1341439"/>
            <a:ext cx="4248534" cy="4895850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Title Placeholder 6">
            <a:extLst>
              <a:ext uri="{FF2B5EF4-FFF2-40B4-BE49-F238E27FC236}">
                <a16:creationId xmlns:a16="http://schemas.microsoft.com/office/drawing/2014/main" id="{30B38B33-4F3D-3AC3-FCD0-6AF81F3BEF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1838" y="622238"/>
            <a:ext cx="9869901" cy="41549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425476912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Mockup: phone">
    <p:bg>
      <p:bgPr>
        <a:solidFill>
          <a:srgbClr val="5080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C78464D-4517-811F-FC53-80F60C619C7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31838" y="1341439"/>
            <a:ext cx="5364161" cy="4895850"/>
          </a:xfrm>
        </p:spPr>
        <p:txBody>
          <a:bodyPr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7EACD84-0F27-A227-F1B6-D913D0DB59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1212" y="1050697"/>
            <a:ext cx="3267054" cy="5616734"/>
          </a:xfrm>
          <a:prstGeom prst="rect">
            <a:avLst/>
          </a:prstGeom>
        </p:spPr>
      </p:pic>
      <p:sp>
        <p:nvSpPr>
          <p:cNvPr id="9" name="Picture Placeholder 27">
            <a:extLst>
              <a:ext uri="{FF2B5EF4-FFF2-40B4-BE49-F238E27FC236}">
                <a16:creationId xmlns:a16="http://schemas.microsoft.com/office/drawing/2014/main" id="{A87DDBC9-7D6F-E589-CA0D-E37119EDF55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747993" y="1462023"/>
            <a:ext cx="2125150" cy="4628115"/>
          </a:xfrm>
          <a:custGeom>
            <a:avLst/>
            <a:gdLst>
              <a:gd name="connsiteX0" fmla="*/ 401892 w 3804428"/>
              <a:gd name="connsiteY0" fmla="*/ 0 h 8242616"/>
              <a:gd name="connsiteX1" fmla="*/ 787350 w 3804428"/>
              <a:gd name="connsiteY1" fmla="*/ 0 h 8242616"/>
              <a:gd name="connsiteX2" fmla="*/ 839948 w 3804428"/>
              <a:gd name="connsiteY2" fmla="*/ 52595 h 8242616"/>
              <a:gd name="connsiteX3" fmla="*/ 839948 w 3804428"/>
              <a:gd name="connsiteY3" fmla="*/ 83823 h 8242616"/>
              <a:gd name="connsiteX4" fmla="*/ 1061854 w 3804428"/>
              <a:gd name="connsiteY4" fmla="*/ 305708 h 8242616"/>
              <a:gd name="connsiteX5" fmla="*/ 2745040 w 3804428"/>
              <a:gd name="connsiteY5" fmla="*/ 305708 h 8242616"/>
              <a:gd name="connsiteX6" fmla="*/ 2964480 w 3804428"/>
              <a:gd name="connsiteY6" fmla="*/ 86288 h 8242616"/>
              <a:gd name="connsiteX7" fmla="*/ 2964480 w 3804428"/>
              <a:gd name="connsiteY7" fmla="*/ 51773 h 8242616"/>
              <a:gd name="connsiteX8" fmla="*/ 3017078 w 3804428"/>
              <a:gd name="connsiteY8" fmla="*/ 0 h 8242616"/>
              <a:gd name="connsiteX9" fmla="*/ 3403356 w 3804428"/>
              <a:gd name="connsiteY9" fmla="*/ 0 h 8242616"/>
              <a:gd name="connsiteX10" fmla="*/ 3804428 w 3804428"/>
              <a:gd name="connsiteY10" fmla="*/ 401036 h 8242616"/>
              <a:gd name="connsiteX11" fmla="*/ 3804428 w 3804428"/>
              <a:gd name="connsiteY11" fmla="*/ 7841580 h 8242616"/>
              <a:gd name="connsiteX12" fmla="*/ 3403356 w 3804428"/>
              <a:gd name="connsiteY12" fmla="*/ 8242616 h 8242616"/>
              <a:gd name="connsiteX13" fmla="*/ 401892 w 3804428"/>
              <a:gd name="connsiteY13" fmla="*/ 8242616 h 8242616"/>
              <a:gd name="connsiteX14" fmla="*/ 0 w 3804428"/>
              <a:gd name="connsiteY14" fmla="*/ 7841580 h 8242616"/>
              <a:gd name="connsiteX15" fmla="*/ 0 w 3804428"/>
              <a:gd name="connsiteY15" fmla="*/ 401036 h 8242616"/>
              <a:gd name="connsiteX16" fmla="*/ 401892 w 3804428"/>
              <a:gd name="connsiteY16" fmla="*/ 0 h 82426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3804428" h="8242616">
                <a:moveTo>
                  <a:pt x="401892" y="0"/>
                </a:moveTo>
                <a:cubicBezTo>
                  <a:pt x="401892" y="0"/>
                  <a:pt x="401892" y="0"/>
                  <a:pt x="787350" y="0"/>
                </a:cubicBezTo>
                <a:cubicBezTo>
                  <a:pt x="816114" y="0"/>
                  <a:pt x="839948" y="23832"/>
                  <a:pt x="839948" y="52595"/>
                </a:cubicBezTo>
                <a:cubicBezTo>
                  <a:pt x="839948" y="52595"/>
                  <a:pt x="839948" y="52595"/>
                  <a:pt x="839948" y="83823"/>
                </a:cubicBezTo>
                <a:cubicBezTo>
                  <a:pt x="839948" y="206271"/>
                  <a:pt x="939394" y="305708"/>
                  <a:pt x="1061854" y="305708"/>
                </a:cubicBezTo>
                <a:cubicBezTo>
                  <a:pt x="1061854" y="305708"/>
                  <a:pt x="1061854" y="305708"/>
                  <a:pt x="2745040" y="305708"/>
                </a:cubicBezTo>
                <a:cubicBezTo>
                  <a:pt x="2866676" y="305708"/>
                  <a:pt x="2964480" y="207915"/>
                  <a:pt x="2964480" y="86288"/>
                </a:cubicBezTo>
                <a:cubicBezTo>
                  <a:pt x="2964480" y="86288"/>
                  <a:pt x="2964480" y="86288"/>
                  <a:pt x="2964480" y="51773"/>
                </a:cubicBezTo>
                <a:cubicBezTo>
                  <a:pt x="2964480" y="23010"/>
                  <a:pt x="2988314" y="0"/>
                  <a:pt x="3017078" y="0"/>
                </a:cubicBezTo>
                <a:cubicBezTo>
                  <a:pt x="3017078" y="0"/>
                  <a:pt x="3017078" y="0"/>
                  <a:pt x="3403356" y="0"/>
                </a:cubicBezTo>
                <a:cubicBezTo>
                  <a:pt x="3625262" y="0"/>
                  <a:pt x="3804428" y="179974"/>
                  <a:pt x="3804428" y="401036"/>
                </a:cubicBezTo>
                <a:cubicBezTo>
                  <a:pt x="3804428" y="401036"/>
                  <a:pt x="3804428" y="401036"/>
                  <a:pt x="3804428" y="7841580"/>
                </a:cubicBezTo>
                <a:cubicBezTo>
                  <a:pt x="3804428" y="8063464"/>
                  <a:pt x="3625262" y="8242616"/>
                  <a:pt x="3403356" y="8242616"/>
                </a:cubicBezTo>
                <a:cubicBezTo>
                  <a:pt x="3403356" y="8242616"/>
                  <a:pt x="3403356" y="8242616"/>
                  <a:pt x="401892" y="8242616"/>
                </a:cubicBezTo>
                <a:cubicBezTo>
                  <a:pt x="179988" y="8242616"/>
                  <a:pt x="0" y="8063464"/>
                  <a:pt x="0" y="7841580"/>
                </a:cubicBezTo>
                <a:cubicBezTo>
                  <a:pt x="0" y="7841580"/>
                  <a:pt x="0" y="7841580"/>
                  <a:pt x="0" y="401036"/>
                </a:cubicBezTo>
                <a:cubicBezTo>
                  <a:pt x="0" y="179974"/>
                  <a:pt x="179988" y="0"/>
                  <a:pt x="401892" y="0"/>
                </a:cubicBezTo>
                <a:close/>
              </a:path>
            </a:pathLst>
          </a:custGeom>
          <a:noFill/>
        </p:spPr>
        <p:txBody>
          <a:bodyPr wrap="square" tIns="612000" anchor="ctr" anchorCtr="0"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/>
              <a:t>Click to insert screenshot</a:t>
            </a:r>
          </a:p>
        </p:txBody>
      </p:sp>
      <p:sp>
        <p:nvSpPr>
          <p:cNvPr id="12" name="Title Placeholder 6">
            <a:extLst>
              <a:ext uri="{FF2B5EF4-FFF2-40B4-BE49-F238E27FC236}">
                <a16:creationId xmlns:a16="http://schemas.microsoft.com/office/drawing/2014/main" id="{F6D3D1F8-2F3B-7DB7-AC63-17E08558BB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1838" y="622238"/>
            <a:ext cx="9869901" cy="41549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50728596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End slide">
    <p:bg>
      <p:bgPr>
        <a:solidFill>
          <a:srgbClr val="5080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17EFDF-C1D9-C223-10FB-BBA4AACB11D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31838" y="2142520"/>
            <a:ext cx="10728325" cy="784830"/>
          </a:xfrm>
          <a:prstGeom prst="rect">
            <a:avLst/>
          </a:prstGeom>
        </p:spPr>
        <p:txBody>
          <a:bodyPr anchor="b">
            <a:spAutoFit/>
          </a:bodyPr>
          <a:lstStyle>
            <a:lvl1pPr algn="l">
              <a:lnSpc>
                <a:spcPct val="85000"/>
              </a:lnSpc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n-GB"/>
              <a:t>Thanks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50DE21-9FDD-81B0-FEB8-222484B8A11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31839" y="2927350"/>
            <a:ext cx="5364162" cy="576293"/>
          </a:xfrm>
        </p:spPr>
        <p:txBody>
          <a:bodyPr lIns="36000" tIns="144000">
            <a:spAutoFit/>
          </a:bodyPr>
          <a:lstStyle>
            <a:lvl1pPr marL="0" indent="0" algn="l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Supporting text e.g. what’s next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98518E5-0539-D93E-1E5A-971C4E36DE99}"/>
              </a:ext>
            </a:extLst>
          </p:cNvPr>
          <p:cNvSpPr txBox="1"/>
          <p:nvPr userDrawn="1"/>
        </p:nvSpPr>
        <p:spPr>
          <a:xfrm>
            <a:off x="9224442" y="6048401"/>
            <a:ext cx="2235720" cy="230832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spAutoFit/>
          </a:bodyPr>
          <a:lstStyle/>
          <a:p>
            <a:pPr algn="r"/>
            <a:r>
              <a:rPr lang="en-GB" sz="1500">
                <a:solidFill>
                  <a:schemeClr val="bg1"/>
                </a:solidFill>
              </a:rPr>
              <a:t>herts.ac.uk</a:t>
            </a:r>
          </a:p>
        </p:txBody>
      </p:sp>
      <p:pic>
        <p:nvPicPr>
          <p:cNvPr id="5" name="Picture 4" descr="A black and white sign with white text&#10;&#10;AI-generated content may be incorrect.">
            <a:extLst>
              <a:ext uri="{FF2B5EF4-FFF2-40B4-BE49-F238E27FC236}">
                <a16:creationId xmlns:a16="http://schemas.microsoft.com/office/drawing/2014/main" id="{6D92B4BB-3FBC-4D21-CE1F-A81526D21B7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8761" y="465824"/>
            <a:ext cx="3443619" cy="70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5024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33/33/33">
    <p:bg>
      <p:bgPr>
        <a:solidFill>
          <a:srgbClr val="5080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4AFA50-852A-F29D-3F0F-409AFD88BA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1838" y="1341438"/>
            <a:ext cx="3473438" cy="4895850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74EB01-1BE4-AFF3-03D4-8A980ED536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083069" y="1341438"/>
            <a:ext cx="3377094" cy="4895850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B6050034-E38D-64E9-6C5A-94A029955BA0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4455625" y="1341438"/>
            <a:ext cx="3377094" cy="4895850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itle Placeholder 6">
            <a:extLst>
              <a:ext uri="{FF2B5EF4-FFF2-40B4-BE49-F238E27FC236}">
                <a16:creationId xmlns:a16="http://schemas.microsoft.com/office/drawing/2014/main" id="{D6580911-BFEE-F5A7-0FD5-8F9AF7E1DA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1838" y="622238"/>
            <a:ext cx="9869901" cy="41549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3049167430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bg>
      <p:bgPr>
        <a:solidFill>
          <a:srgbClr val="5080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824219-71BA-4131-B97B-63830C19D574}" type="datetimeFigureOut">
              <a:rPr lang="en-GB" smtClean="0"/>
              <a:pPr/>
              <a:t>21/07/2026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CBECA7-240D-4C48-B2D9-343AA704CC5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40068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30/70">
    <p:bg>
      <p:bgPr>
        <a:solidFill>
          <a:srgbClr val="5080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4AFA50-852A-F29D-3F0F-409AFD88BA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31838" y="1341438"/>
            <a:ext cx="3473438" cy="4895850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74EB01-1BE4-AFF3-03D4-8A980ED536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55625" y="1341438"/>
            <a:ext cx="7004538" cy="4895850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Title Placeholder 6">
            <a:extLst>
              <a:ext uri="{FF2B5EF4-FFF2-40B4-BE49-F238E27FC236}">
                <a16:creationId xmlns:a16="http://schemas.microsoft.com/office/drawing/2014/main" id="{9CEAE5E5-4043-D371-FC40-202902A7725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1838" y="622238"/>
            <a:ext cx="9869901" cy="41549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11885603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70/30">
    <p:bg>
      <p:bgPr>
        <a:solidFill>
          <a:srgbClr val="5080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4AFA50-852A-F29D-3F0F-409AFD88BA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986724" y="1341438"/>
            <a:ext cx="3473438" cy="4895850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74EB01-1BE4-AFF3-03D4-8A980ED536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1838" y="1341438"/>
            <a:ext cx="7004538" cy="4895850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FE1568D9-495A-1697-6F7B-F9C8C7A8869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1838" y="622238"/>
            <a:ext cx="9869901" cy="41549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10191637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2x2">
    <p:bg>
      <p:bgPr>
        <a:solidFill>
          <a:srgbClr val="5080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4AFA50-852A-F29D-3F0F-409AFD88BA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73045" y="1341438"/>
            <a:ext cx="5187117" cy="2267994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C9CFF57-8B6F-5FC9-94CA-1555AD753909}"/>
              </a:ext>
            </a:extLst>
          </p:cNvPr>
          <p:cNvSpPr>
            <a:spLocks noGrp="1"/>
          </p:cNvSpPr>
          <p:nvPr>
            <p:ph sz="half" idx="10"/>
          </p:nvPr>
        </p:nvSpPr>
        <p:spPr>
          <a:xfrm>
            <a:off x="732324" y="1341438"/>
            <a:ext cx="5187117" cy="2267994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02489679-6810-6A0E-B214-CE039B57D319}"/>
              </a:ext>
            </a:extLst>
          </p:cNvPr>
          <p:cNvSpPr>
            <a:spLocks noGrp="1"/>
          </p:cNvSpPr>
          <p:nvPr>
            <p:ph sz="half" idx="11"/>
          </p:nvPr>
        </p:nvSpPr>
        <p:spPr>
          <a:xfrm>
            <a:off x="732323" y="3966943"/>
            <a:ext cx="5187117" cy="2267994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FB95A216-6A43-03DF-9235-09885B12C23E}"/>
              </a:ext>
            </a:extLst>
          </p:cNvPr>
          <p:cNvSpPr>
            <a:spLocks noGrp="1"/>
          </p:cNvSpPr>
          <p:nvPr>
            <p:ph sz="half" idx="12"/>
          </p:nvPr>
        </p:nvSpPr>
        <p:spPr>
          <a:xfrm>
            <a:off x="6273046" y="3966943"/>
            <a:ext cx="5187117" cy="2267994"/>
          </a:xfrm>
        </p:spPr>
        <p:txBody>
          <a:bodyPr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7" name="Title Placeholder 6">
            <a:extLst>
              <a:ext uri="{FF2B5EF4-FFF2-40B4-BE49-F238E27FC236}">
                <a16:creationId xmlns:a16="http://schemas.microsoft.com/office/drawing/2014/main" id="{A4180580-E5CE-7F81-6446-5A33D90354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31838" y="622238"/>
            <a:ext cx="9869901" cy="41549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9915222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61" Type="http://schemas.openxmlformats.org/officeDocument/2006/relationships/theme" Target="../theme/theme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5080A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02F3FB-3941-B1B0-81AF-09F9A04099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1838" y="1341438"/>
            <a:ext cx="10728324" cy="489584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A22F8008-8A6A-5B08-639A-CDB7264BD9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838" y="622238"/>
            <a:ext cx="9869901" cy="415498"/>
          </a:xfrm>
          <a:prstGeom prst="rect">
            <a:avLst/>
          </a:prstGeom>
        </p:spPr>
        <p:txBody>
          <a:bodyPr vert="horz" lIns="0" tIns="0" rIns="0" bIns="0" rtlCol="0" anchor="t" anchorCtr="0">
            <a:spAutoFit/>
          </a:bodyPr>
          <a:lstStyle/>
          <a:p>
            <a:r>
              <a:rPr lang="en-GB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541647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25" r:id="rId3"/>
    <p:sldLayoutId id="2147483726" r:id="rId4"/>
    <p:sldLayoutId id="2147483728" r:id="rId5"/>
    <p:sldLayoutId id="2147483747" r:id="rId6"/>
    <p:sldLayoutId id="2147483752" r:id="rId7"/>
    <p:sldLayoutId id="2147483753" r:id="rId8"/>
    <p:sldLayoutId id="2147483754" r:id="rId9"/>
    <p:sldLayoutId id="2147483757" r:id="rId10"/>
    <p:sldLayoutId id="2147483759" r:id="rId11"/>
    <p:sldLayoutId id="2147483758" r:id="rId12"/>
    <p:sldLayoutId id="2147483760" r:id="rId13"/>
    <p:sldLayoutId id="2147483744" r:id="rId14"/>
    <p:sldLayoutId id="2147483750" r:id="rId15"/>
    <p:sldLayoutId id="2147483761" r:id="rId16"/>
    <p:sldLayoutId id="2147483756" r:id="rId17"/>
    <p:sldLayoutId id="2147483763" r:id="rId18"/>
    <p:sldLayoutId id="2147483755" r:id="rId19"/>
    <p:sldLayoutId id="2147483762" r:id="rId20"/>
    <p:sldLayoutId id="2147483751" r:id="rId21"/>
    <p:sldLayoutId id="2147483764" r:id="rId22"/>
    <p:sldLayoutId id="2147483740" r:id="rId23"/>
    <p:sldLayoutId id="2147483765" r:id="rId24"/>
    <p:sldLayoutId id="2147483745" r:id="rId25"/>
    <p:sldLayoutId id="2147483730" r:id="rId26"/>
    <p:sldLayoutId id="2147483739" r:id="rId27"/>
    <p:sldLayoutId id="2147483746" r:id="rId28"/>
    <p:sldLayoutId id="2147483738" r:id="rId29"/>
    <p:sldLayoutId id="2147483749" r:id="rId30"/>
    <p:sldLayoutId id="2147483748" r:id="rId31"/>
    <p:sldLayoutId id="2147483784" r:id="rId32"/>
    <p:sldLayoutId id="2147483785" r:id="rId33"/>
    <p:sldLayoutId id="2147483786" r:id="rId34"/>
    <p:sldLayoutId id="2147483787" r:id="rId35"/>
    <p:sldLayoutId id="2147483788" r:id="rId36"/>
    <p:sldLayoutId id="2147483789" r:id="rId37"/>
    <p:sldLayoutId id="2147483790" r:id="rId38"/>
    <p:sldLayoutId id="2147483791" r:id="rId39"/>
    <p:sldLayoutId id="2147483792" r:id="rId40"/>
    <p:sldLayoutId id="2147483793" r:id="rId41"/>
    <p:sldLayoutId id="2147483794" r:id="rId42"/>
    <p:sldLayoutId id="2147483795" r:id="rId43"/>
    <p:sldLayoutId id="2147483796" r:id="rId44"/>
    <p:sldLayoutId id="2147483797" r:id="rId45"/>
    <p:sldLayoutId id="2147483798" r:id="rId46"/>
    <p:sldLayoutId id="2147483799" r:id="rId47"/>
    <p:sldLayoutId id="2147483800" r:id="rId48"/>
    <p:sldLayoutId id="2147483801" r:id="rId49"/>
    <p:sldLayoutId id="2147483802" r:id="rId50"/>
    <p:sldLayoutId id="2147483803" r:id="rId51"/>
    <p:sldLayoutId id="2147483804" r:id="rId52"/>
    <p:sldLayoutId id="2147483805" r:id="rId53"/>
    <p:sldLayoutId id="2147483806" r:id="rId54"/>
    <p:sldLayoutId id="2147483807" r:id="rId55"/>
    <p:sldLayoutId id="2147483808" r:id="rId56"/>
    <p:sldLayoutId id="2147483809" r:id="rId57"/>
    <p:sldLayoutId id="2147483810" r:id="rId58"/>
    <p:sldLayoutId id="2147483811" r:id="rId59"/>
    <p:sldLayoutId id="2147483812" r:id="rId6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1800" kern="1200">
          <a:solidFill>
            <a:schemeClr val="bg1"/>
          </a:solidFill>
          <a:latin typeface="+mn-lt"/>
          <a:ea typeface="+mn-ea"/>
          <a:cs typeface="+mn-cs"/>
        </a:defRPr>
      </a:lvl1pPr>
      <a:lvl2pPr marL="400050" indent="-23495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Wingdings" pitchFamily="2" charset="2"/>
        <a:buChar char="§"/>
        <a:tabLst/>
        <a:defRPr sz="1800" kern="1200">
          <a:solidFill>
            <a:schemeClr val="bg1"/>
          </a:solidFill>
          <a:latin typeface="+mn-lt"/>
          <a:ea typeface="+mn-ea"/>
          <a:cs typeface="+mn-cs"/>
        </a:defRPr>
      </a:lvl2pPr>
      <a:lvl3pPr marL="800100" indent="-23495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Wingdings" pitchFamily="2" charset="2"/>
        <a:buChar char="§"/>
        <a:tabLst/>
        <a:defRPr sz="1800" kern="1200">
          <a:solidFill>
            <a:schemeClr val="bg1"/>
          </a:solidFill>
          <a:latin typeface="+mn-lt"/>
          <a:ea typeface="+mn-ea"/>
          <a:cs typeface="+mn-cs"/>
        </a:defRPr>
      </a:lvl3pPr>
      <a:lvl4pPr marL="1112838" indent="-214313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Wingdings" pitchFamily="2" charset="2"/>
        <a:buChar char="§"/>
        <a:tabLst/>
        <a:defRPr sz="1600" kern="1200">
          <a:solidFill>
            <a:schemeClr val="bg1"/>
          </a:solidFill>
          <a:latin typeface="+mn-lt"/>
          <a:ea typeface="+mn-ea"/>
          <a:cs typeface="+mn-cs"/>
        </a:defRPr>
      </a:lvl4pPr>
      <a:lvl5pPr marL="1474788" indent="-215900" algn="l" defTabSz="914400" rtl="0" eaLnBrk="1" latinLnBrk="0" hangingPunct="1">
        <a:lnSpc>
          <a:spcPct val="100000"/>
        </a:lnSpc>
        <a:spcBef>
          <a:spcPts val="500"/>
        </a:spcBef>
        <a:buClr>
          <a:schemeClr val="accent1"/>
        </a:buClr>
        <a:buFont typeface="Wingdings" pitchFamily="2" charset="2"/>
        <a:buChar char="§"/>
        <a:tabLst/>
        <a:defRPr sz="16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461" userDrawn="1">
          <p15:clr>
            <a:srgbClr val="F26B43"/>
          </p15:clr>
        </p15:guide>
        <p15:guide id="4" pos="7219" userDrawn="1">
          <p15:clr>
            <a:srgbClr val="F26B43"/>
          </p15:clr>
        </p15:guide>
        <p15:guide id="5" orient="horz" pos="391" userDrawn="1">
          <p15:clr>
            <a:srgbClr val="F26B43"/>
          </p15:clr>
        </p15:guide>
        <p15:guide id="6" orient="horz" pos="3929" userDrawn="1">
          <p15:clr>
            <a:srgbClr val="F26B43"/>
          </p15:clr>
        </p15:guide>
        <p15:guide id="7" orient="horz" pos="84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png"/><Relationship Id="rId5" Type="http://schemas.microsoft.com/office/2007/relationships/hdphoto" Target="../media/hdphoto1.wdp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mailto:M.Rinaldi@hull.ac.uk" TargetMode="External"/><Relationship Id="rId3" Type="http://schemas.openxmlformats.org/officeDocument/2006/relationships/hyperlink" Target="mailto:phil.smith@nbi.ac.uk" TargetMode="External"/><Relationship Id="rId7" Type="http://schemas.openxmlformats.org/officeDocument/2006/relationships/hyperlink" Target="mailto:SGilday-Burns@camre.ac.uk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6" Type="http://schemas.openxmlformats.org/officeDocument/2006/relationships/hyperlink" Target="mailto:Alison.Ackroyd@midkent.ac.uk" TargetMode="External"/><Relationship Id="rId5" Type="http://schemas.openxmlformats.org/officeDocument/2006/relationships/hyperlink" Target="mailto:ABEUK@nbi.ac.uk" TargetMode="External"/><Relationship Id="rId4" Type="http://schemas.openxmlformats.org/officeDocument/2006/relationships/hyperlink" Target="mailto:amgentechsuh@herts.ac.uk" TargetMode="External"/><Relationship Id="rId9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2.sv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bc.co.uk/news/articles/c4grggw4n56o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F9FD51-6CE8-F9A5-8E1C-1290E7A27E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5BEA5C-388A-5E44-51B6-E791612887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8462" y="2901878"/>
            <a:ext cx="10728325" cy="784830"/>
          </a:xfrm>
        </p:spPr>
        <p:txBody>
          <a:bodyPr>
            <a:normAutofit fontScale="90000"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dirty="0"/>
              <a:t>INTRODUCTION</a:t>
            </a: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8F183C62-CD84-420C-0416-AF477D4291A7}"/>
              </a:ext>
            </a:extLst>
          </p:cNvPr>
          <p:cNvSpPr txBox="1"/>
          <p:nvPr/>
        </p:nvSpPr>
        <p:spPr>
          <a:xfrm>
            <a:off x="311150" y="3493038"/>
            <a:ext cx="7901081" cy="10503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b="1" dirty="0">
                <a:solidFill>
                  <a:srgbClr val="5080A2"/>
                </a:solidFill>
                <a:latin typeface="+mj-lt"/>
                <a:ea typeface="+mj-ea"/>
                <a:cs typeface="+mj-cs"/>
              </a:rPr>
              <a:t>Biotechnology</a:t>
            </a:r>
            <a:r>
              <a:rPr lang="en-US" sz="3200" b="1" kern="1200" dirty="0">
                <a:solidFill>
                  <a:srgbClr val="5080A2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3200" b="1" dirty="0">
                <a:solidFill>
                  <a:srgbClr val="5080A2"/>
                </a:solidFill>
                <a:latin typeface="+mj-lt"/>
                <a:ea typeface="+mj-ea"/>
                <a:cs typeface="+mj-cs"/>
              </a:rPr>
              <a:t>for </a:t>
            </a:r>
            <a:r>
              <a:rPr lang="en-US" sz="3200" b="1" kern="1200" dirty="0">
                <a:solidFill>
                  <a:srgbClr val="5080A2"/>
                </a:solidFill>
                <a:latin typeface="+mj-lt"/>
                <a:ea typeface="+mj-ea"/>
                <a:cs typeface="+mj-cs"/>
              </a:rPr>
              <a:t>the classroom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fld id="{803F94AE-C149-471F-BC6E-5545E378A291}" type="datetime3">
              <a:rPr lang="en-US" sz="2300" smtClean="0">
                <a:solidFill>
                  <a:srgbClr val="5080A2"/>
                </a:solidFill>
                <a:latin typeface="+mj-lt"/>
                <a:ea typeface="+mj-ea"/>
                <a:cs typeface="Arial"/>
              </a:rPr>
              <a:t>21 July 2026</a:t>
            </a:fld>
            <a:endParaRPr lang="en-US" sz="2300" kern="1200" dirty="0">
              <a:solidFill>
                <a:srgbClr val="5080A2"/>
              </a:solidFill>
              <a:latin typeface="+mj-lt"/>
              <a:ea typeface="+mj-ea"/>
              <a:cs typeface="Arial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3D02A5D-8B4A-CE3A-03AA-A614BA336E0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50625"/>
          <a:stretch/>
        </p:blipFill>
        <p:spPr>
          <a:xfrm>
            <a:off x="361950" y="333369"/>
            <a:ext cx="6019800" cy="206685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F782D1D5-1D60-AE40-CA5B-A49050F4F0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6082" y="354992"/>
            <a:ext cx="1527593" cy="3423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D13411B-D923-7884-2218-A6DC04DDFF8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69693" y="5552275"/>
            <a:ext cx="3444482" cy="979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3627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224AA9-6BBB-DB5C-3763-31F9426833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 descr="A black and white sign with white text&#10;&#10;AI-generated content may be incorrect.">
            <a:extLst>
              <a:ext uri="{FF2B5EF4-FFF2-40B4-BE49-F238E27FC236}">
                <a16:creationId xmlns:a16="http://schemas.microsoft.com/office/drawing/2014/main" id="{D18DB043-617E-4966-AAF5-69F1A8DF61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380" y="219897"/>
            <a:ext cx="3364360" cy="830997"/>
          </a:xfrm>
          <a:prstGeom prst="rect">
            <a:avLst/>
          </a:prstGeom>
        </p:spPr>
      </p:pic>
      <p:sp>
        <p:nvSpPr>
          <p:cNvPr id="3" name="TextBox 9">
            <a:extLst>
              <a:ext uri="{FF2B5EF4-FFF2-40B4-BE49-F238E27FC236}">
                <a16:creationId xmlns:a16="http://schemas.microsoft.com/office/drawing/2014/main" id="{F6681FD9-5107-B25A-50BB-E969002D9C1D}"/>
              </a:ext>
            </a:extLst>
          </p:cNvPr>
          <p:cNvSpPr txBox="1"/>
          <p:nvPr/>
        </p:nvSpPr>
        <p:spPr>
          <a:xfrm>
            <a:off x="724517" y="394205"/>
            <a:ext cx="4123245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600" dirty="0">
                <a:solidFill>
                  <a:schemeClr val="bg1"/>
                </a:solidFill>
                <a:latin typeface="+mj-lt"/>
              </a:rPr>
              <a:t>Student</a:t>
            </a:r>
            <a:r>
              <a:rPr lang="en-GB" sz="4600" dirty="0">
                <a:solidFill>
                  <a:schemeClr val="bg1"/>
                </a:solidFill>
              </a:rPr>
              <a:t> guides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195BDFD-2034-3FEB-3686-6F7BE783217D}"/>
              </a:ext>
            </a:extLst>
          </p:cNvPr>
          <p:cNvGrpSpPr/>
          <p:nvPr/>
        </p:nvGrpSpPr>
        <p:grpSpPr>
          <a:xfrm>
            <a:off x="838815" y="1194424"/>
            <a:ext cx="4123246" cy="92778"/>
            <a:chOff x="1253158" y="1050894"/>
            <a:chExt cx="4853893" cy="73850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486F9DDF-1898-050D-FDA2-C8BBAB438218}"/>
                </a:ext>
              </a:extLst>
            </p:cNvPr>
            <p:cNvCxnSpPr>
              <a:cxnSpLocks/>
            </p:cNvCxnSpPr>
            <p:nvPr/>
          </p:nvCxnSpPr>
          <p:spPr>
            <a:xfrm>
              <a:off x="1253158" y="1124744"/>
              <a:ext cx="4842842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53C73D89-6023-9D18-7007-32EA3E508DE8}"/>
                </a:ext>
              </a:extLst>
            </p:cNvPr>
            <p:cNvCxnSpPr>
              <a:cxnSpLocks/>
            </p:cNvCxnSpPr>
            <p:nvPr/>
          </p:nvCxnSpPr>
          <p:spPr>
            <a:xfrm>
              <a:off x="1253158" y="1050894"/>
              <a:ext cx="4853893" cy="0"/>
            </a:xfrm>
            <a:prstGeom prst="line">
              <a:avLst/>
            </a:prstGeom>
            <a:ln w="38100">
              <a:solidFill>
                <a:srgbClr val="EC951A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8C6D2521-BF4A-5133-2095-EAFBEA2B0A8D}"/>
              </a:ext>
            </a:extLst>
          </p:cNvPr>
          <p:cNvSpPr txBox="1"/>
          <p:nvPr/>
        </p:nvSpPr>
        <p:spPr>
          <a:xfrm>
            <a:off x="1309605" y="1885971"/>
            <a:ext cx="3748142" cy="39551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GB" sz="2800">
                <a:solidFill>
                  <a:schemeClr val="bg1"/>
                </a:solidFill>
              </a:rPr>
              <a:t>Introduction</a:t>
            </a:r>
          </a:p>
          <a:p>
            <a:pPr marL="457200" indent="-4572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GB" sz="2800">
                <a:solidFill>
                  <a:schemeClr val="bg1"/>
                </a:solidFill>
              </a:rPr>
              <a:t>Learning objectives</a:t>
            </a:r>
          </a:p>
          <a:p>
            <a:pPr marL="457200" indent="-4572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GB" sz="2800">
                <a:solidFill>
                  <a:schemeClr val="bg1"/>
                </a:solidFill>
              </a:rPr>
              <a:t>Aims</a:t>
            </a:r>
          </a:p>
          <a:p>
            <a:pPr marL="457200" indent="-4572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GB" sz="2800">
                <a:solidFill>
                  <a:schemeClr val="bg1"/>
                </a:solidFill>
              </a:rPr>
              <a:t>Materials</a:t>
            </a:r>
          </a:p>
          <a:p>
            <a:pPr marL="457200" indent="-4572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GB" sz="2800">
                <a:solidFill>
                  <a:schemeClr val="bg1"/>
                </a:solidFill>
              </a:rPr>
              <a:t>Health and safety</a:t>
            </a:r>
          </a:p>
          <a:p>
            <a:pPr marL="457200" indent="-4572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GB" sz="2800">
                <a:solidFill>
                  <a:schemeClr val="bg1"/>
                </a:solidFill>
              </a:rPr>
              <a:t>Methods</a:t>
            </a:r>
          </a:p>
          <a:p>
            <a:pPr marL="457200" indent="-4572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GB" sz="2800">
                <a:solidFill>
                  <a:schemeClr val="bg1"/>
                </a:solidFill>
              </a:rPr>
              <a:t>Questions</a:t>
            </a:r>
          </a:p>
        </p:txBody>
      </p:sp>
    </p:spTree>
    <p:extLst>
      <p:ext uri="{BB962C8B-B14F-4D97-AF65-F5344CB8AC3E}">
        <p14:creationId xmlns:p14="http://schemas.microsoft.com/office/powerpoint/2010/main" val="38968724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11ECFD-CEE0-89ED-A961-6BACF98313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 descr="A black and white sign with white text&#10;&#10;AI-generated content may be incorrect.">
            <a:extLst>
              <a:ext uri="{FF2B5EF4-FFF2-40B4-BE49-F238E27FC236}">
                <a16:creationId xmlns:a16="http://schemas.microsoft.com/office/drawing/2014/main" id="{93593459-1446-C7FF-7838-3FC1FBDDE3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380" y="219897"/>
            <a:ext cx="3364360" cy="830997"/>
          </a:xfrm>
          <a:prstGeom prst="rect">
            <a:avLst/>
          </a:prstGeom>
        </p:spPr>
      </p:pic>
      <p:sp>
        <p:nvSpPr>
          <p:cNvPr id="3" name="TextBox 9">
            <a:extLst>
              <a:ext uri="{FF2B5EF4-FFF2-40B4-BE49-F238E27FC236}">
                <a16:creationId xmlns:a16="http://schemas.microsoft.com/office/drawing/2014/main" id="{0DA63473-3941-E130-47BD-7CFBEAE1A748}"/>
              </a:ext>
            </a:extLst>
          </p:cNvPr>
          <p:cNvSpPr txBox="1"/>
          <p:nvPr/>
        </p:nvSpPr>
        <p:spPr>
          <a:xfrm>
            <a:off x="651146" y="319390"/>
            <a:ext cx="4974439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600" dirty="0">
                <a:solidFill>
                  <a:schemeClr val="bg1"/>
                </a:solidFill>
              </a:rPr>
              <a:t>ABE requirements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78A2CCF2-455B-05B3-CA27-76FF8BE00F62}"/>
              </a:ext>
            </a:extLst>
          </p:cNvPr>
          <p:cNvGrpSpPr/>
          <p:nvPr/>
        </p:nvGrpSpPr>
        <p:grpSpPr>
          <a:xfrm>
            <a:off x="734039" y="1136765"/>
            <a:ext cx="4974439" cy="92778"/>
            <a:chOff x="1253158" y="1050894"/>
            <a:chExt cx="4853893" cy="73850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CC9310B0-121C-35E2-4D87-847C476D3C8F}"/>
                </a:ext>
              </a:extLst>
            </p:cNvPr>
            <p:cNvCxnSpPr>
              <a:cxnSpLocks/>
            </p:cNvCxnSpPr>
            <p:nvPr/>
          </p:nvCxnSpPr>
          <p:spPr>
            <a:xfrm>
              <a:off x="1253158" y="1124744"/>
              <a:ext cx="4842842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49269599-CEEB-0F04-174F-547EE3385C26}"/>
                </a:ext>
              </a:extLst>
            </p:cNvPr>
            <p:cNvCxnSpPr>
              <a:cxnSpLocks/>
            </p:cNvCxnSpPr>
            <p:nvPr/>
          </p:nvCxnSpPr>
          <p:spPr>
            <a:xfrm>
              <a:off x="1253158" y="1050894"/>
              <a:ext cx="4853893" cy="0"/>
            </a:xfrm>
            <a:prstGeom prst="line">
              <a:avLst/>
            </a:prstGeom>
            <a:ln w="38100">
              <a:solidFill>
                <a:srgbClr val="EC951A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  <p:pic>
        <p:nvPicPr>
          <p:cNvPr id="4" name="Picture 3" descr="A cartoon of a notepad holding a pencil&#10;&#10;Description automatically generated">
            <a:extLst>
              <a:ext uri="{FF2B5EF4-FFF2-40B4-BE49-F238E27FC236}">
                <a16:creationId xmlns:a16="http://schemas.microsoft.com/office/drawing/2014/main" id="{FA850C68-4701-8EA9-BC3B-D15B0E4E59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19555" y="3684167"/>
            <a:ext cx="4177125" cy="286356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ED5D6F-DA31-49A4-002D-2E8D07FFD78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29412" y="3723436"/>
            <a:ext cx="3722563" cy="235822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B6BF14F-F27D-2ECF-8269-B7013E3A7CEF}"/>
              </a:ext>
            </a:extLst>
          </p:cNvPr>
          <p:cNvSpPr txBox="1"/>
          <p:nvPr/>
        </p:nvSpPr>
        <p:spPr>
          <a:xfrm>
            <a:off x="5596680" y="5962956"/>
            <a:ext cx="5498563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3200" b="1">
                <a:latin typeface="Comic Sans MS"/>
                <a:cs typeface="Calibri"/>
              </a:rPr>
              <a:t>These must be completed!!</a:t>
            </a:r>
            <a:endParaRPr lang="en-US" sz="3200" b="1">
              <a:latin typeface="Comic Sans M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C94B468-9264-312A-65E6-06795BC103D1}"/>
              </a:ext>
            </a:extLst>
          </p:cNvPr>
          <p:cNvSpPr txBox="1"/>
          <p:nvPr/>
        </p:nvSpPr>
        <p:spPr>
          <a:xfrm>
            <a:off x="1718808" y="1779577"/>
            <a:ext cx="759214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>
                <a:solidFill>
                  <a:schemeClr val="bg1"/>
                </a:solidFill>
              </a:rPr>
              <a:t>On-line feedback form for CPD course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>
                <a:solidFill>
                  <a:schemeClr val="bg1"/>
                </a:solidFill>
              </a:rPr>
              <a:t>School contract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3200">
                <a:solidFill>
                  <a:schemeClr val="bg1"/>
                </a:solidFill>
              </a:rPr>
              <a:t>Survey Monkey for box evaluation</a:t>
            </a:r>
          </a:p>
        </p:txBody>
      </p:sp>
    </p:spTree>
    <p:extLst>
      <p:ext uri="{BB962C8B-B14F-4D97-AF65-F5344CB8AC3E}">
        <p14:creationId xmlns:p14="http://schemas.microsoft.com/office/powerpoint/2010/main" val="6701371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56761D-CA2C-4F88-5897-C5D187A23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 descr="A black and white sign with white text&#10;&#10;AI-generated content may be incorrect.">
            <a:extLst>
              <a:ext uri="{FF2B5EF4-FFF2-40B4-BE49-F238E27FC236}">
                <a16:creationId xmlns:a16="http://schemas.microsoft.com/office/drawing/2014/main" id="{AF4A11D8-4854-003A-DB14-6D553212138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380" y="219897"/>
            <a:ext cx="3364360" cy="830997"/>
          </a:xfrm>
          <a:prstGeom prst="rect">
            <a:avLst/>
          </a:prstGeom>
        </p:spPr>
      </p:pic>
      <p:sp>
        <p:nvSpPr>
          <p:cNvPr id="3" name="TextBox 9">
            <a:extLst>
              <a:ext uri="{FF2B5EF4-FFF2-40B4-BE49-F238E27FC236}">
                <a16:creationId xmlns:a16="http://schemas.microsoft.com/office/drawing/2014/main" id="{078E67DD-85CC-8492-CA7D-CF79F80B4A25}"/>
              </a:ext>
            </a:extLst>
          </p:cNvPr>
          <p:cNvSpPr txBox="1"/>
          <p:nvPr/>
        </p:nvSpPr>
        <p:spPr>
          <a:xfrm>
            <a:off x="790611" y="379209"/>
            <a:ext cx="4778872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600">
                <a:solidFill>
                  <a:schemeClr val="bg1"/>
                </a:solidFill>
                <a:latin typeface="+mj-lt"/>
              </a:rPr>
              <a:t>Health and safety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180AE1C-9D9A-8CE1-C407-E0F5A6708073}"/>
              </a:ext>
            </a:extLst>
          </p:cNvPr>
          <p:cNvGrpSpPr/>
          <p:nvPr/>
        </p:nvGrpSpPr>
        <p:grpSpPr>
          <a:xfrm>
            <a:off x="867391" y="1193769"/>
            <a:ext cx="4693150" cy="92778"/>
            <a:chOff x="1253158" y="1050894"/>
            <a:chExt cx="4853893" cy="73850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F8BFA5E9-85A1-E484-7461-7FA342E82221}"/>
                </a:ext>
              </a:extLst>
            </p:cNvPr>
            <p:cNvCxnSpPr>
              <a:cxnSpLocks/>
            </p:cNvCxnSpPr>
            <p:nvPr/>
          </p:nvCxnSpPr>
          <p:spPr>
            <a:xfrm>
              <a:off x="1253158" y="1124744"/>
              <a:ext cx="4842842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D1FB6D31-E951-7582-FE99-A390B355D8F1}"/>
                </a:ext>
              </a:extLst>
            </p:cNvPr>
            <p:cNvCxnSpPr>
              <a:cxnSpLocks/>
            </p:cNvCxnSpPr>
            <p:nvPr/>
          </p:nvCxnSpPr>
          <p:spPr>
            <a:xfrm>
              <a:off x="1253158" y="1050894"/>
              <a:ext cx="4853893" cy="0"/>
            </a:xfrm>
            <a:prstGeom prst="line">
              <a:avLst/>
            </a:prstGeom>
            <a:ln w="38100">
              <a:solidFill>
                <a:srgbClr val="EC951A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DB07D16C-01AE-2E57-BD35-2707CA50D4BA}"/>
              </a:ext>
            </a:extLst>
          </p:cNvPr>
          <p:cNvSpPr txBox="1"/>
          <p:nvPr/>
        </p:nvSpPr>
        <p:spPr>
          <a:xfrm>
            <a:off x="1793225" y="1855642"/>
            <a:ext cx="5098926" cy="2970685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 anchor="t">
            <a:spAutoFit/>
          </a:bodyPr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sz="3200">
                <a:solidFill>
                  <a:schemeClr val="bg1"/>
                </a:solidFill>
                <a:sym typeface="Wingdings"/>
              </a:rPr>
              <a:t>TAE buffer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sz="3200">
                <a:solidFill>
                  <a:schemeClr val="bg1"/>
                </a:solidFill>
                <a:sym typeface="Wingdings"/>
              </a:rPr>
              <a:t>Gel Red / Gel Green</a:t>
            </a:r>
          </a:p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sz="3200">
                <a:solidFill>
                  <a:schemeClr val="bg1"/>
                </a:solidFill>
                <a:sym typeface="Wingdings"/>
              </a:rPr>
              <a:t>Microorganisms</a:t>
            </a:r>
            <a:br>
              <a:rPr lang="en-GB" sz="3200">
                <a:solidFill>
                  <a:schemeClr val="bg1"/>
                </a:solidFill>
                <a:sym typeface="Wingdings"/>
              </a:rPr>
            </a:br>
            <a:endParaRPr lang="en-GB" sz="3200">
              <a:solidFill>
                <a:schemeClr val="bg1"/>
              </a:solidFill>
              <a:sym typeface="Wingding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3746CA7-47DB-0ACA-030F-834DBAD42DF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8479" t="27305" r="38018" b="13884"/>
          <a:stretch/>
        </p:blipFill>
        <p:spPr>
          <a:xfrm rot="725865">
            <a:off x="6565850" y="1480199"/>
            <a:ext cx="3373100" cy="47454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1199076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ack and white sign with white text&#10;&#10;AI-generated content may be incorrect.">
            <a:extLst>
              <a:ext uri="{FF2B5EF4-FFF2-40B4-BE49-F238E27FC236}">
                <a16:creationId xmlns:a16="http://schemas.microsoft.com/office/drawing/2014/main" id="{8D7AAF11-8B89-517E-0B4B-4B1BAA6E7C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380" y="219897"/>
            <a:ext cx="3364360" cy="83099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A0C2371-53F3-3541-6EDB-CE4462B5B083}"/>
              </a:ext>
            </a:extLst>
          </p:cNvPr>
          <p:cNvSpPr txBox="1"/>
          <p:nvPr/>
        </p:nvSpPr>
        <p:spPr>
          <a:xfrm>
            <a:off x="395897" y="1100505"/>
            <a:ext cx="967444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800">
                <a:solidFill>
                  <a:schemeClr val="bg1"/>
                </a:solidFill>
              </a:rPr>
              <a:t>Mini-One, please handle with care!</a:t>
            </a:r>
            <a:endParaRPr lang="en-GB" sz="460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72E1747-1A72-795F-1B03-3763251498D7}"/>
              </a:ext>
            </a:extLst>
          </p:cNvPr>
          <p:cNvGrpSpPr/>
          <p:nvPr/>
        </p:nvGrpSpPr>
        <p:grpSpPr>
          <a:xfrm>
            <a:off x="395897" y="1838724"/>
            <a:ext cx="9720000" cy="92778"/>
            <a:chOff x="1253158" y="1050894"/>
            <a:chExt cx="4853893" cy="73850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B7193CC5-71A0-076B-85AB-994FD00E04FF}"/>
                </a:ext>
              </a:extLst>
            </p:cNvPr>
            <p:cNvCxnSpPr>
              <a:cxnSpLocks/>
            </p:cNvCxnSpPr>
            <p:nvPr/>
          </p:nvCxnSpPr>
          <p:spPr>
            <a:xfrm>
              <a:off x="1253158" y="1124744"/>
              <a:ext cx="4842842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42274B51-17FC-6C6D-8B1C-A33D013C326C}"/>
                </a:ext>
              </a:extLst>
            </p:cNvPr>
            <p:cNvCxnSpPr>
              <a:cxnSpLocks/>
            </p:cNvCxnSpPr>
            <p:nvPr/>
          </p:nvCxnSpPr>
          <p:spPr>
            <a:xfrm>
              <a:off x="1253158" y="1050894"/>
              <a:ext cx="4853893" cy="0"/>
            </a:xfrm>
            <a:prstGeom prst="line">
              <a:avLst/>
            </a:prstGeom>
            <a:ln w="38100">
              <a:solidFill>
                <a:srgbClr val="EC951A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  <p:pic>
        <p:nvPicPr>
          <p:cNvPr id="9" name="Content Placeholder 6" descr="A picture containing indoor, transparent material, glass&#10;&#10;Description automatically generated">
            <a:extLst>
              <a:ext uri="{FF2B5EF4-FFF2-40B4-BE49-F238E27FC236}">
                <a16:creationId xmlns:a16="http://schemas.microsoft.com/office/drawing/2014/main" id="{6ECAFE6B-7427-0671-4BE5-7E5E06112E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250" b="1"/>
          <a:stretch/>
        </p:blipFill>
        <p:spPr>
          <a:xfrm>
            <a:off x="2282855" y="2357437"/>
            <a:ext cx="7826316" cy="3976687"/>
          </a:xfrm>
        </p:spPr>
      </p:pic>
    </p:spTree>
    <p:extLst>
      <p:ext uri="{BB962C8B-B14F-4D97-AF65-F5344CB8AC3E}">
        <p14:creationId xmlns:p14="http://schemas.microsoft.com/office/powerpoint/2010/main" val="42573412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22325-0336-FF0E-D6A3-62F697B43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 descr="A black and white sign with white text&#10;&#10;AI-generated content may be incorrect.">
            <a:extLst>
              <a:ext uri="{FF2B5EF4-FFF2-40B4-BE49-F238E27FC236}">
                <a16:creationId xmlns:a16="http://schemas.microsoft.com/office/drawing/2014/main" id="{F4497623-E510-6B02-6B10-66EF3F1E2D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380" y="219897"/>
            <a:ext cx="3364360" cy="83099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DDA91EC-EEC4-C61B-243B-3117EDFC5AAA}"/>
              </a:ext>
            </a:extLst>
          </p:cNvPr>
          <p:cNvSpPr/>
          <p:nvPr/>
        </p:nvSpPr>
        <p:spPr bwMode="auto">
          <a:xfrm>
            <a:off x="3791744" y="1168744"/>
            <a:ext cx="3880808" cy="5589240"/>
          </a:xfrm>
          <a:prstGeom prst="rect">
            <a:avLst/>
          </a:prstGeom>
          <a:solidFill>
            <a:schemeClr val="bg1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2200">
              <a:latin typeface="Calibri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B887635-8BB9-3889-F3D5-CE788B056345}"/>
              </a:ext>
            </a:extLst>
          </p:cNvPr>
          <p:cNvGrpSpPr/>
          <p:nvPr/>
        </p:nvGrpSpPr>
        <p:grpSpPr>
          <a:xfrm>
            <a:off x="853102" y="936588"/>
            <a:ext cx="2880000" cy="106397"/>
            <a:chOff x="1253158" y="1050894"/>
            <a:chExt cx="4853893" cy="73850"/>
          </a:xfrm>
        </p:grpSpPr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3CF9AEAF-4C5C-13A8-C334-5CCD6182B685}"/>
                </a:ext>
              </a:extLst>
            </p:cNvPr>
            <p:cNvCxnSpPr>
              <a:cxnSpLocks/>
            </p:cNvCxnSpPr>
            <p:nvPr/>
          </p:nvCxnSpPr>
          <p:spPr>
            <a:xfrm>
              <a:off x="1253158" y="1124744"/>
              <a:ext cx="4842842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7BC9D749-EAB2-B68B-C1D9-52C1F70BA9D4}"/>
                </a:ext>
              </a:extLst>
            </p:cNvPr>
            <p:cNvCxnSpPr>
              <a:cxnSpLocks/>
            </p:cNvCxnSpPr>
            <p:nvPr/>
          </p:nvCxnSpPr>
          <p:spPr>
            <a:xfrm>
              <a:off x="1253158" y="1050894"/>
              <a:ext cx="4853893" cy="0"/>
            </a:xfrm>
            <a:prstGeom prst="line">
              <a:avLst/>
            </a:prstGeom>
            <a:ln w="38100">
              <a:solidFill>
                <a:srgbClr val="EC951A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20BC8683-A7BB-619A-A16B-2884F50F045D}"/>
              </a:ext>
            </a:extLst>
          </p:cNvPr>
          <p:cNvSpPr txBox="1"/>
          <p:nvPr/>
        </p:nvSpPr>
        <p:spPr>
          <a:xfrm>
            <a:off x="853102" y="191319"/>
            <a:ext cx="271741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800">
                <a:solidFill>
                  <a:schemeClr val="bg1"/>
                </a:solidFill>
                <a:latin typeface="+mj-lt"/>
              </a:rPr>
              <a:t>ABE labs</a:t>
            </a:r>
          </a:p>
        </p:txBody>
      </p:sp>
      <p:pic>
        <p:nvPicPr>
          <p:cNvPr id="12" name="Picture 4">
            <a:extLst>
              <a:ext uri="{FF2B5EF4-FFF2-40B4-BE49-F238E27FC236}">
                <a16:creationId xmlns:a16="http://schemas.microsoft.com/office/drawing/2014/main" id="{CB35E584-2840-D049-2B59-F22A0226B2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9808" y="1820932"/>
            <a:ext cx="2214264" cy="7439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4">
            <a:extLst>
              <a:ext uri="{FF2B5EF4-FFF2-40B4-BE49-F238E27FC236}">
                <a16:creationId xmlns:a16="http://schemas.microsoft.com/office/drawing/2014/main" id="{91F29357-B373-4C47-2690-A62CF48835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5760" y="1268761"/>
            <a:ext cx="365420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 altLang="en-US" sz="2200">
                <a:latin typeface="Calibri" pitchFamily="34" charset="0"/>
              </a:rPr>
              <a:t>Lab 2  Restriction digestion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7D3A93A-A448-014C-3026-B556297E20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848" y="3456079"/>
            <a:ext cx="943474" cy="732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Box 20">
            <a:extLst>
              <a:ext uri="{FF2B5EF4-FFF2-40B4-BE49-F238E27FC236}">
                <a16:creationId xmlns:a16="http://schemas.microsoft.com/office/drawing/2014/main" id="{F94C7C53-800D-325D-1D6A-27F3CA4480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5760" y="2996953"/>
            <a:ext cx="346854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 altLang="en-US" sz="2200">
                <a:latin typeface="Calibri" pitchFamily="34" charset="0"/>
              </a:rPr>
              <a:t>Lab 3  Ligation</a:t>
            </a:r>
          </a:p>
        </p:txBody>
      </p:sp>
      <p:sp>
        <p:nvSpPr>
          <p:cNvPr id="16" name="TextBox 21">
            <a:extLst>
              <a:ext uri="{FF2B5EF4-FFF2-40B4-BE49-F238E27FC236}">
                <a16:creationId xmlns:a16="http://schemas.microsoft.com/office/drawing/2014/main" id="{0683DBE0-2C8F-6F32-94F0-88EC544305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5760" y="4568123"/>
            <a:ext cx="3816424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 altLang="en-US" sz="2200">
                <a:latin typeface="Calibri" pitchFamily="34" charset="0"/>
              </a:rPr>
              <a:t>Lab 5 Electrophoresis</a:t>
            </a:r>
          </a:p>
        </p:txBody>
      </p:sp>
      <p:pic>
        <p:nvPicPr>
          <p:cNvPr id="17" name="Picture 7">
            <a:extLst>
              <a:ext uri="{FF2B5EF4-FFF2-40B4-BE49-F238E27FC236}">
                <a16:creationId xmlns:a16="http://schemas.microsoft.com/office/drawing/2014/main" id="{664DAF01-C5D3-971F-0BC9-493A3863C3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871198" y="5234882"/>
            <a:ext cx="1693542" cy="12601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70506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and white sign with white text&#10;&#10;AI-generated content may be incorrect.">
            <a:extLst>
              <a:ext uri="{FF2B5EF4-FFF2-40B4-BE49-F238E27FC236}">
                <a16:creationId xmlns:a16="http://schemas.microsoft.com/office/drawing/2014/main" id="{ABF44BA0-38D0-537C-FB70-99B69D61ED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380" y="219897"/>
            <a:ext cx="3364360" cy="830997"/>
          </a:xfrm>
          <a:prstGeom prst="rect">
            <a:avLst/>
          </a:prstGeom>
        </p:spPr>
      </p:pic>
      <p:sp>
        <p:nvSpPr>
          <p:cNvPr id="3" name="TextBox 9">
            <a:extLst>
              <a:ext uri="{FF2B5EF4-FFF2-40B4-BE49-F238E27FC236}">
                <a16:creationId xmlns:a16="http://schemas.microsoft.com/office/drawing/2014/main" id="{B0646E33-56D2-C793-2B3B-BE08CF16A163}"/>
              </a:ext>
            </a:extLst>
          </p:cNvPr>
          <p:cNvSpPr txBox="1"/>
          <p:nvPr/>
        </p:nvSpPr>
        <p:spPr>
          <a:xfrm>
            <a:off x="567358" y="200573"/>
            <a:ext cx="651813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800" dirty="0">
                <a:solidFill>
                  <a:schemeClr val="bg1"/>
                </a:solidFill>
                <a:latin typeface="+mj-lt"/>
              </a:rPr>
              <a:t>ABE (UK) Organisation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8797E2B-9978-A934-4634-543F027BD31C}"/>
              </a:ext>
            </a:extLst>
          </p:cNvPr>
          <p:cNvGrpSpPr/>
          <p:nvPr/>
        </p:nvGrpSpPr>
        <p:grpSpPr>
          <a:xfrm>
            <a:off x="610222" y="1019862"/>
            <a:ext cx="6475267" cy="65912"/>
            <a:chOff x="1253158" y="2751107"/>
            <a:chExt cx="4857130" cy="88133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E2D587EB-78FC-ED4B-D4B8-7D2B04E9A1D6}"/>
                </a:ext>
              </a:extLst>
            </p:cNvPr>
            <p:cNvCxnSpPr>
              <a:cxnSpLocks/>
            </p:cNvCxnSpPr>
            <p:nvPr/>
          </p:nvCxnSpPr>
          <p:spPr>
            <a:xfrm>
              <a:off x="1267446" y="2839240"/>
              <a:ext cx="4842842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EB30B23F-967C-938B-7EA9-2FAA66A0A6D5}"/>
                </a:ext>
              </a:extLst>
            </p:cNvPr>
            <p:cNvCxnSpPr>
              <a:cxnSpLocks/>
            </p:cNvCxnSpPr>
            <p:nvPr/>
          </p:nvCxnSpPr>
          <p:spPr>
            <a:xfrm>
              <a:off x="1253158" y="2751107"/>
              <a:ext cx="4853893" cy="0"/>
            </a:xfrm>
            <a:prstGeom prst="line">
              <a:avLst/>
            </a:prstGeom>
            <a:ln w="38100">
              <a:solidFill>
                <a:srgbClr val="EC951A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61202B0F-206A-29F3-390A-C56FEFFBA04E}"/>
              </a:ext>
            </a:extLst>
          </p:cNvPr>
          <p:cNvSpPr txBox="1"/>
          <p:nvPr/>
        </p:nvSpPr>
        <p:spPr>
          <a:xfrm>
            <a:off x="3686175" y="1741817"/>
            <a:ext cx="4443413" cy="369332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dirty="0" err="1">
                <a:solidFill>
                  <a:schemeClr val="bg2"/>
                </a:solidFill>
              </a:rPr>
              <a:t>Microvolumetrics</a:t>
            </a:r>
            <a:r>
              <a:rPr lang="en-GB" dirty="0">
                <a:solidFill>
                  <a:schemeClr val="bg2"/>
                </a:solidFill>
              </a:rPr>
              <a:t> and pipetting (lab 1)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8F17E4E-FCF6-39B2-DE24-7EB49EAC52B3}"/>
              </a:ext>
            </a:extLst>
          </p:cNvPr>
          <p:cNvGrpSpPr/>
          <p:nvPr/>
        </p:nvGrpSpPr>
        <p:grpSpPr>
          <a:xfrm>
            <a:off x="1915205" y="3697310"/>
            <a:ext cx="8176549" cy="2960117"/>
            <a:chOff x="539124" y="3853260"/>
            <a:chExt cx="8176549" cy="296011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EFF5DF55-5377-C648-C44E-EEF14B47A5BF}"/>
                </a:ext>
              </a:extLst>
            </p:cNvPr>
            <p:cNvSpPr txBox="1"/>
            <p:nvPr/>
          </p:nvSpPr>
          <p:spPr>
            <a:xfrm>
              <a:off x="1268424" y="3853260"/>
              <a:ext cx="1397504" cy="369332"/>
            </a:xfrm>
            <a:prstGeom prst="rect">
              <a:avLst/>
            </a:prstGeom>
            <a:noFill/>
            <a:ln w="28575">
              <a:solidFill>
                <a:srgbClr val="0070C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chemeClr val="bg2"/>
                  </a:solidFill>
                </a:rPr>
                <a:t>PCR (lab 4)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A91A4A6-417E-3E0C-494A-07216A0167D1}"/>
                </a:ext>
              </a:extLst>
            </p:cNvPr>
            <p:cNvSpPr txBox="1"/>
            <p:nvPr/>
          </p:nvSpPr>
          <p:spPr>
            <a:xfrm>
              <a:off x="539124" y="6165305"/>
              <a:ext cx="2730803" cy="648072"/>
            </a:xfrm>
            <a:prstGeom prst="rect">
              <a:avLst/>
            </a:prstGeom>
            <a:noFill/>
            <a:ln w="28575">
              <a:solidFill>
                <a:srgbClr val="0070C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chemeClr val="bg2"/>
                  </a:solidFill>
                </a:rPr>
                <a:t>Colony PCR and gel electrophoresis (lab 7)</a:t>
              </a:r>
            </a:p>
          </p:txBody>
        </p: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47131166-B4F6-BF6F-26D5-D329714422BD}"/>
                </a:ext>
              </a:extLst>
            </p:cNvPr>
            <p:cNvCxnSpPr/>
            <p:nvPr/>
          </p:nvCxnSpPr>
          <p:spPr>
            <a:xfrm flipH="1">
              <a:off x="1905640" y="5971248"/>
              <a:ext cx="2064" cy="194056"/>
            </a:xfrm>
            <a:prstGeom prst="straightConnector1">
              <a:avLst/>
            </a:prstGeom>
            <a:ln>
              <a:solidFill>
                <a:srgbClr val="00206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3FA3482-6314-C1EC-DC91-0202A781C326}"/>
                </a:ext>
              </a:extLst>
            </p:cNvPr>
            <p:cNvSpPr txBox="1"/>
            <p:nvPr/>
          </p:nvSpPr>
          <p:spPr>
            <a:xfrm>
              <a:off x="6501928" y="3890523"/>
              <a:ext cx="1580334" cy="369332"/>
            </a:xfrm>
            <a:prstGeom prst="rect">
              <a:avLst/>
            </a:prstGeom>
            <a:noFill/>
            <a:ln w="28575">
              <a:solidFill>
                <a:srgbClr val="92D05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chemeClr val="bg2"/>
                  </a:solidFill>
                </a:rPr>
                <a:t>PCR (lab 4a)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F45D069-0B7E-8BC6-0693-66616335E04C}"/>
                </a:ext>
              </a:extLst>
            </p:cNvPr>
            <p:cNvSpPr txBox="1"/>
            <p:nvPr/>
          </p:nvSpPr>
          <p:spPr>
            <a:xfrm>
              <a:off x="5984870" y="6165304"/>
              <a:ext cx="2730803" cy="646331"/>
            </a:xfrm>
            <a:prstGeom prst="rect">
              <a:avLst/>
            </a:prstGeom>
            <a:noFill/>
            <a:ln w="28575">
              <a:solidFill>
                <a:srgbClr val="92D05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chemeClr val="bg2"/>
                  </a:solidFill>
                </a:rPr>
                <a:t>Colony PCR and gel electrophoresis (lab 7a)</a:t>
              </a:r>
            </a:p>
          </p:txBody>
        </p: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073FDB85-AD05-5AD9-F84A-456E6E44616D}"/>
                </a:ext>
              </a:extLst>
            </p:cNvPr>
            <p:cNvCxnSpPr/>
            <p:nvPr/>
          </p:nvCxnSpPr>
          <p:spPr>
            <a:xfrm flipH="1">
              <a:off x="7374475" y="5971248"/>
              <a:ext cx="2064" cy="194056"/>
            </a:xfrm>
            <a:prstGeom prst="straightConnector1">
              <a:avLst/>
            </a:prstGeom>
            <a:ln>
              <a:solidFill>
                <a:srgbClr val="00206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32706557-6B1C-2385-FC1F-26ADE78DE67E}"/>
              </a:ext>
            </a:extLst>
          </p:cNvPr>
          <p:cNvGrpSpPr/>
          <p:nvPr/>
        </p:nvGrpSpPr>
        <p:grpSpPr>
          <a:xfrm>
            <a:off x="1423090" y="2101325"/>
            <a:ext cx="3776790" cy="2818564"/>
            <a:chOff x="37201" y="2287069"/>
            <a:chExt cx="3776790" cy="2818564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DA8D37F-A7EB-FEF6-D5B0-F6F0874537B0}"/>
                </a:ext>
              </a:extLst>
            </p:cNvPr>
            <p:cNvSpPr txBox="1"/>
            <p:nvPr/>
          </p:nvSpPr>
          <p:spPr>
            <a:xfrm>
              <a:off x="475888" y="2461546"/>
              <a:ext cx="2679251" cy="646331"/>
            </a:xfrm>
            <a:prstGeom prst="rect">
              <a:avLst/>
            </a:prstGeom>
            <a:noFill/>
            <a:ln w="28575">
              <a:solidFill>
                <a:srgbClr val="0070C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>
                  <a:solidFill>
                    <a:schemeClr val="bg2"/>
                  </a:solidFill>
                </a:rPr>
                <a:t>Restriction digest: </a:t>
              </a:r>
              <a:r>
                <a:rPr lang="en-GB" dirty="0" err="1">
                  <a:solidFill>
                    <a:schemeClr val="bg2"/>
                  </a:solidFill>
                </a:rPr>
                <a:t>pARA</a:t>
              </a:r>
              <a:r>
                <a:rPr lang="en-GB" dirty="0">
                  <a:solidFill>
                    <a:schemeClr val="bg2"/>
                  </a:solidFill>
                </a:rPr>
                <a:t> and </a:t>
              </a:r>
              <a:r>
                <a:rPr lang="en-GB" dirty="0" err="1">
                  <a:solidFill>
                    <a:schemeClr val="bg2"/>
                  </a:solidFill>
                </a:rPr>
                <a:t>pKAN</a:t>
              </a:r>
              <a:r>
                <a:rPr lang="en-GB" dirty="0">
                  <a:solidFill>
                    <a:schemeClr val="bg2"/>
                  </a:solidFill>
                </a:rPr>
                <a:t>-R (lab 2)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EF32A84-590E-99A0-8F3A-30ED33D849D1}"/>
                </a:ext>
              </a:extLst>
            </p:cNvPr>
            <p:cNvSpPr txBox="1"/>
            <p:nvPr/>
          </p:nvSpPr>
          <p:spPr>
            <a:xfrm>
              <a:off x="37201" y="4459302"/>
              <a:ext cx="3776790" cy="646331"/>
            </a:xfrm>
            <a:prstGeom prst="rect">
              <a:avLst/>
            </a:prstGeom>
            <a:noFill/>
            <a:ln w="28575">
              <a:solidFill>
                <a:srgbClr val="0070C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chemeClr val="bg2"/>
                  </a:solidFill>
                </a:rPr>
                <a:t>Agarose gel electrophoresis: </a:t>
              </a:r>
            </a:p>
            <a:p>
              <a:r>
                <a:rPr lang="en-GB" dirty="0">
                  <a:solidFill>
                    <a:schemeClr val="bg2"/>
                  </a:solidFill>
                </a:rPr>
                <a:t>verification product size(s) (lab 5)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11FBEEA-FFE3-3BFA-8153-D3BCF6AE2AA9}"/>
                </a:ext>
              </a:extLst>
            </p:cNvPr>
            <p:cNvSpPr txBox="1"/>
            <p:nvPr/>
          </p:nvSpPr>
          <p:spPr>
            <a:xfrm>
              <a:off x="998776" y="3282198"/>
              <a:ext cx="1834667" cy="369332"/>
            </a:xfrm>
            <a:prstGeom prst="rect">
              <a:avLst/>
            </a:prstGeom>
            <a:noFill/>
            <a:ln w="28575">
              <a:solidFill>
                <a:srgbClr val="0070C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chemeClr val="bg2"/>
                  </a:solidFill>
                </a:rPr>
                <a:t>Ligation (lab 3)</a:t>
              </a:r>
            </a:p>
          </p:txBody>
        </p: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F9CA15D1-D802-0666-FDC6-90BBD1D1F9F6}"/>
                </a:ext>
              </a:extLst>
            </p:cNvPr>
            <p:cNvCxnSpPr/>
            <p:nvPr/>
          </p:nvCxnSpPr>
          <p:spPr>
            <a:xfrm flipH="1">
              <a:off x="2852530" y="2287069"/>
              <a:ext cx="354906" cy="157957"/>
            </a:xfrm>
            <a:prstGeom prst="straightConnector1">
              <a:avLst/>
            </a:prstGeom>
            <a:ln>
              <a:solidFill>
                <a:srgbClr val="00206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91134773-F051-17A0-45C0-23B76A06F36E}"/>
                </a:ext>
              </a:extLst>
            </p:cNvPr>
            <p:cNvCxnSpPr/>
            <p:nvPr/>
          </p:nvCxnSpPr>
          <p:spPr>
            <a:xfrm flipH="1">
              <a:off x="1907704" y="4267192"/>
              <a:ext cx="2064" cy="194056"/>
            </a:xfrm>
            <a:prstGeom prst="straightConnector1">
              <a:avLst/>
            </a:prstGeom>
            <a:ln>
              <a:solidFill>
                <a:srgbClr val="00206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E0888BA4-D8DD-79F2-4F7F-EBD33A54ED1A}"/>
                </a:ext>
              </a:extLst>
            </p:cNvPr>
            <p:cNvCxnSpPr/>
            <p:nvPr/>
          </p:nvCxnSpPr>
          <p:spPr>
            <a:xfrm flipH="1">
              <a:off x="1907704" y="3687990"/>
              <a:ext cx="2064" cy="194056"/>
            </a:xfrm>
            <a:prstGeom prst="straightConnector1">
              <a:avLst/>
            </a:prstGeom>
            <a:ln>
              <a:solidFill>
                <a:srgbClr val="00206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9B8EA34F-45E5-05D8-C095-71D6E8A2DFE6}"/>
                </a:ext>
              </a:extLst>
            </p:cNvPr>
            <p:cNvCxnSpPr/>
            <p:nvPr/>
          </p:nvCxnSpPr>
          <p:spPr>
            <a:xfrm flipH="1">
              <a:off x="1901928" y="3103750"/>
              <a:ext cx="2064" cy="194056"/>
            </a:xfrm>
            <a:prstGeom prst="straightConnector1">
              <a:avLst/>
            </a:prstGeom>
            <a:ln>
              <a:solidFill>
                <a:srgbClr val="00206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126E9923-DD91-6DF6-46D9-907AFF88334C}"/>
              </a:ext>
            </a:extLst>
          </p:cNvPr>
          <p:cNvGrpSpPr/>
          <p:nvPr/>
        </p:nvGrpSpPr>
        <p:grpSpPr>
          <a:xfrm>
            <a:off x="1861777" y="2111005"/>
            <a:ext cx="8745214" cy="3674498"/>
            <a:chOff x="475888" y="2296750"/>
            <a:chExt cx="8745214" cy="3674498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BC8D2618-4D8C-9417-D2CC-785A023854DE}"/>
                </a:ext>
              </a:extLst>
            </p:cNvPr>
            <p:cNvSpPr txBox="1"/>
            <p:nvPr/>
          </p:nvSpPr>
          <p:spPr>
            <a:xfrm>
              <a:off x="475888" y="5324260"/>
              <a:ext cx="2874226" cy="646331"/>
            </a:xfrm>
            <a:prstGeom prst="rect">
              <a:avLst/>
            </a:prstGeom>
            <a:noFill/>
            <a:ln w="28575">
              <a:solidFill>
                <a:srgbClr val="0070C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chemeClr val="bg2"/>
                  </a:solidFill>
                </a:rPr>
                <a:t>Transformation with ligation products (lab 6)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A40F6E93-73BA-F71B-CBDE-F2110E7147D0}"/>
                </a:ext>
              </a:extLst>
            </p:cNvPr>
            <p:cNvSpPr txBox="1"/>
            <p:nvPr/>
          </p:nvSpPr>
          <p:spPr>
            <a:xfrm>
              <a:off x="6199003" y="2465770"/>
              <a:ext cx="2162131" cy="646331"/>
            </a:xfrm>
            <a:prstGeom prst="rect">
              <a:avLst/>
            </a:prstGeom>
            <a:noFill/>
            <a:ln w="28575">
              <a:solidFill>
                <a:srgbClr val="92D05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>
                  <a:solidFill>
                    <a:schemeClr val="bg2"/>
                  </a:solidFill>
                </a:rPr>
                <a:t>Restriction digest: </a:t>
              </a:r>
              <a:r>
                <a:rPr lang="en-GB" dirty="0" err="1">
                  <a:solidFill>
                    <a:schemeClr val="bg2"/>
                  </a:solidFill>
                </a:rPr>
                <a:t>pARA</a:t>
              </a:r>
              <a:r>
                <a:rPr lang="en-GB" dirty="0">
                  <a:solidFill>
                    <a:schemeClr val="bg2"/>
                  </a:solidFill>
                </a:rPr>
                <a:t>-R (lab 2a)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A7E246F8-15E8-E183-A1B7-454A3A1B90B4}"/>
                </a:ext>
              </a:extLst>
            </p:cNvPr>
            <p:cNvSpPr txBox="1"/>
            <p:nvPr/>
          </p:nvSpPr>
          <p:spPr>
            <a:xfrm>
              <a:off x="6042230" y="5324917"/>
              <a:ext cx="2581970" cy="646331"/>
            </a:xfrm>
            <a:prstGeom prst="rect">
              <a:avLst/>
            </a:prstGeom>
            <a:noFill/>
            <a:ln w="28575">
              <a:solidFill>
                <a:srgbClr val="92D050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>
                  <a:solidFill>
                    <a:schemeClr val="bg2"/>
                  </a:solidFill>
                </a:rPr>
                <a:t>Transformation with </a:t>
              </a:r>
              <a:r>
                <a:rPr lang="en-GB" dirty="0" err="1">
                  <a:solidFill>
                    <a:schemeClr val="bg2"/>
                  </a:solidFill>
                </a:rPr>
                <a:t>pARA</a:t>
              </a:r>
              <a:r>
                <a:rPr lang="en-GB" dirty="0">
                  <a:solidFill>
                    <a:schemeClr val="bg2"/>
                  </a:solidFill>
                </a:rPr>
                <a:t>-R (lab 6a)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E3893694-E14C-013A-F3DC-F1C1F0F7171C}"/>
                </a:ext>
              </a:extLst>
            </p:cNvPr>
            <p:cNvSpPr txBox="1"/>
            <p:nvPr/>
          </p:nvSpPr>
          <p:spPr>
            <a:xfrm>
              <a:off x="5442247" y="4460803"/>
              <a:ext cx="3778855" cy="646331"/>
            </a:xfrm>
            <a:prstGeom prst="rect">
              <a:avLst/>
            </a:prstGeom>
            <a:noFill/>
            <a:ln w="28575">
              <a:solidFill>
                <a:srgbClr val="92D05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chemeClr val="bg2"/>
                  </a:solidFill>
                </a:rPr>
                <a:t>Agarose gel electrophoresis: </a:t>
              </a:r>
            </a:p>
            <a:p>
              <a:r>
                <a:rPr lang="en-GB" dirty="0">
                  <a:solidFill>
                    <a:schemeClr val="bg2"/>
                  </a:solidFill>
                </a:rPr>
                <a:t>verification product size(s) (lab 5a)</a:t>
              </a:r>
            </a:p>
          </p:txBody>
        </p:sp>
        <p:cxnSp>
          <p:nvCxnSpPr>
            <p:cNvPr id="51" name="Straight Arrow Connector 50">
              <a:extLst>
                <a:ext uri="{FF2B5EF4-FFF2-40B4-BE49-F238E27FC236}">
                  <a16:creationId xmlns:a16="http://schemas.microsoft.com/office/drawing/2014/main" id="{D65E8E6E-23A0-EBE3-6D3F-2EEDD2E03FD0}"/>
                </a:ext>
              </a:extLst>
            </p:cNvPr>
            <p:cNvCxnSpPr>
              <a:cxnSpLocks/>
              <a:stCxn id="45" idx="2"/>
              <a:endCxn id="22" idx="0"/>
            </p:cNvCxnSpPr>
            <p:nvPr/>
          </p:nvCxnSpPr>
          <p:spPr>
            <a:xfrm>
              <a:off x="7280069" y="3112101"/>
              <a:ext cx="2218" cy="808217"/>
            </a:xfrm>
            <a:prstGeom prst="straightConnector1">
              <a:avLst/>
            </a:prstGeom>
            <a:ln>
              <a:solidFill>
                <a:srgbClr val="00206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Arrow Connector 54">
              <a:extLst>
                <a:ext uri="{FF2B5EF4-FFF2-40B4-BE49-F238E27FC236}">
                  <a16:creationId xmlns:a16="http://schemas.microsoft.com/office/drawing/2014/main" id="{EE0E1719-E4F2-B640-B424-ACCB85FAC4C6}"/>
                </a:ext>
              </a:extLst>
            </p:cNvPr>
            <p:cNvCxnSpPr/>
            <p:nvPr/>
          </p:nvCxnSpPr>
          <p:spPr>
            <a:xfrm flipH="1">
              <a:off x="1907704" y="5107152"/>
              <a:ext cx="2064" cy="194056"/>
            </a:xfrm>
            <a:prstGeom prst="straightConnector1">
              <a:avLst/>
            </a:prstGeom>
            <a:ln>
              <a:solidFill>
                <a:srgbClr val="00206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Arrow Connector 57">
              <a:extLst>
                <a:ext uri="{FF2B5EF4-FFF2-40B4-BE49-F238E27FC236}">
                  <a16:creationId xmlns:a16="http://schemas.microsoft.com/office/drawing/2014/main" id="{8E6D2065-7E72-E121-3F09-EC4649BB2381}"/>
                </a:ext>
              </a:extLst>
            </p:cNvPr>
            <p:cNvCxnSpPr/>
            <p:nvPr/>
          </p:nvCxnSpPr>
          <p:spPr>
            <a:xfrm flipH="1">
              <a:off x="7333680" y="5107152"/>
              <a:ext cx="2064" cy="194056"/>
            </a:xfrm>
            <a:prstGeom prst="straightConnector1">
              <a:avLst/>
            </a:prstGeom>
            <a:ln>
              <a:solidFill>
                <a:srgbClr val="00206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Arrow Connector 61">
              <a:extLst>
                <a:ext uri="{FF2B5EF4-FFF2-40B4-BE49-F238E27FC236}">
                  <a16:creationId xmlns:a16="http://schemas.microsoft.com/office/drawing/2014/main" id="{5FB35A8E-027F-F42A-2047-3E7164EC9527}"/>
                </a:ext>
              </a:extLst>
            </p:cNvPr>
            <p:cNvCxnSpPr/>
            <p:nvPr/>
          </p:nvCxnSpPr>
          <p:spPr>
            <a:xfrm flipH="1">
              <a:off x="7305104" y="4267192"/>
              <a:ext cx="2064" cy="194056"/>
            </a:xfrm>
            <a:prstGeom prst="straightConnector1">
              <a:avLst/>
            </a:prstGeom>
            <a:ln>
              <a:solidFill>
                <a:srgbClr val="00206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Arrow Connector 62">
              <a:extLst>
                <a:ext uri="{FF2B5EF4-FFF2-40B4-BE49-F238E27FC236}">
                  <a16:creationId xmlns:a16="http://schemas.microsoft.com/office/drawing/2014/main" id="{DE11FED4-EF48-A784-0E78-AA0017F2756A}"/>
                </a:ext>
              </a:extLst>
            </p:cNvPr>
            <p:cNvCxnSpPr/>
            <p:nvPr/>
          </p:nvCxnSpPr>
          <p:spPr>
            <a:xfrm>
              <a:off x="6156176" y="2296750"/>
              <a:ext cx="354906" cy="157957"/>
            </a:xfrm>
            <a:prstGeom prst="straightConnector1">
              <a:avLst/>
            </a:prstGeom>
            <a:ln>
              <a:solidFill>
                <a:srgbClr val="00206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BED247D5-8D31-5F34-6BAB-551C83190AFF}"/>
              </a:ext>
            </a:extLst>
          </p:cNvPr>
          <p:cNvGrpSpPr/>
          <p:nvPr/>
        </p:nvGrpSpPr>
        <p:grpSpPr>
          <a:xfrm>
            <a:off x="4238419" y="1187923"/>
            <a:ext cx="5353493" cy="557106"/>
            <a:chOff x="2852530" y="1373667"/>
            <a:chExt cx="5353493" cy="557106"/>
          </a:xfrm>
        </p:grpSpPr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0B0A0AAA-5649-0EE4-6BCA-0A7CBD2F0713}"/>
                </a:ext>
              </a:extLst>
            </p:cNvPr>
            <p:cNvSpPr txBox="1"/>
            <p:nvPr/>
          </p:nvSpPr>
          <p:spPr>
            <a:xfrm>
              <a:off x="5970582" y="1373667"/>
              <a:ext cx="2235441" cy="369332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chemeClr val="bg2"/>
                  </a:solidFill>
                </a:rPr>
                <a:t>DNA profiling (lab 9)</a:t>
              </a:r>
            </a:p>
          </p:txBody>
        </p:sp>
        <p:cxnSp>
          <p:nvCxnSpPr>
            <p:cNvPr id="71" name="Straight Arrow Connector 70">
              <a:extLst>
                <a:ext uri="{FF2B5EF4-FFF2-40B4-BE49-F238E27FC236}">
                  <a16:creationId xmlns:a16="http://schemas.microsoft.com/office/drawing/2014/main" id="{DD168803-C5A0-0EDA-31AD-91E70812F76B}"/>
                </a:ext>
              </a:extLst>
            </p:cNvPr>
            <p:cNvCxnSpPr/>
            <p:nvPr/>
          </p:nvCxnSpPr>
          <p:spPr>
            <a:xfrm flipV="1">
              <a:off x="6199003" y="1772816"/>
              <a:ext cx="354906" cy="157957"/>
            </a:xfrm>
            <a:prstGeom prst="straightConnector1">
              <a:avLst/>
            </a:prstGeom>
            <a:ln>
              <a:solidFill>
                <a:srgbClr val="00206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Arrow Connector 71">
              <a:extLst>
                <a:ext uri="{FF2B5EF4-FFF2-40B4-BE49-F238E27FC236}">
                  <a16:creationId xmlns:a16="http://schemas.microsoft.com/office/drawing/2014/main" id="{98078D41-75ED-E373-F9F7-B32E9807BF7E}"/>
                </a:ext>
              </a:extLst>
            </p:cNvPr>
            <p:cNvCxnSpPr/>
            <p:nvPr/>
          </p:nvCxnSpPr>
          <p:spPr>
            <a:xfrm flipH="1" flipV="1">
              <a:off x="2852530" y="1772816"/>
              <a:ext cx="354906" cy="157957"/>
            </a:xfrm>
            <a:prstGeom prst="straightConnector1">
              <a:avLst/>
            </a:prstGeom>
            <a:ln>
              <a:solidFill>
                <a:srgbClr val="00206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530675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ED8DC4-58B5-5FC4-9919-890DDA821F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 descr="A black and white sign with white text&#10;&#10;AI-generated content may be incorrect.">
            <a:extLst>
              <a:ext uri="{FF2B5EF4-FFF2-40B4-BE49-F238E27FC236}">
                <a16:creationId xmlns:a16="http://schemas.microsoft.com/office/drawing/2014/main" id="{4FEFFD5F-3910-EC6B-4409-80B9A60219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857" y="2234438"/>
            <a:ext cx="9290287" cy="2294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8121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7AC7C2-4F31-0228-B93A-164453AE60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 descr="A black and white sign with white text&#10;&#10;AI-generated content may be incorrect.">
            <a:extLst>
              <a:ext uri="{FF2B5EF4-FFF2-40B4-BE49-F238E27FC236}">
                <a16:creationId xmlns:a16="http://schemas.microsoft.com/office/drawing/2014/main" id="{7734E888-8492-AFD6-0252-9DCB5883D2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380" y="219897"/>
            <a:ext cx="3364360" cy="830997"/>
          </a:xfrm>
          <a:prstGeom prst="rect">
            <a:avLst/>
          </a:prstGeom>
        </p:spPr>
      </p:pic>
      <p:sp>
        <p:nvSpPr>
          <p:cNvPr id="3" name="TextBox 9">
            <a:extLst>
              <a:ext uri="{FF2B5EF4-FFF2-40B4-BE49-F238E27FC236}">
                <a16:creationId xmlns:a16="http://schemas.microsoft.com/office/drawing/2014/main" id="{C1B84C64-4559-5523-88C9-9E996E4870ED}"/>
              </a:ext>
            </a:extLst>
          </p:cNvPr>
          <p:cNvSpPr txBox="1"/>
          <p:nvPr/>
        </p:nvSpPr>
        <p:spPr>
          <a:xfrm>
            <a:off x="1253158" y="343453"/>
            <a:ext cx="381386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800">
                <a:solidFill>
                  <a:schemeClr val="bg1"/>
                </a:solidFill>
                <a:latin typeface="+mj-lt"/>
              </a:rPr>
              <a:t>ABE</a:t>
            </a:r>
            <a:r>
              <a:rPr lang="en-GB" sz="4800">
                <a:solidFill>
                  <a:srgbClr val="0070C0"/>
                </a:solidFill>
              </a:rPr>
              <a:t> </a:t>
            </a:r>
            <a:r>
              <a:rPr lang="en-GB" sz="4800">
                <a:solidFill>
                  <a:schemeClr val="bg1"/>
                </a:solidFill>
              </a:rPr>
              <a:t>Benefits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E63B3221-5424-60B4-4B00-E6EB16E265E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4112777"/>
              </p:ext>
            </p:extLst>
          </p:nvPr>
        </p:nvGraphicFramePr>
        <p:xfrm>
          <a:off x="1253158" y="1463041"/>
          <a:ext cx="10387584" cy="2236595"/>
        </p:xfrm>
        <a:graphic>
          <a:graphicData uri="http://schemas.openxmlformats.org/drawingml/2006/table">
            <a:tbl>
              <a:tblPr/>
              <a:tblGrid>
                <a:gridCol w="5050134">
                  <a:extLst>
                    <a:ext uri="{9D8B030D-6E8A-4147-A177-3AD203B41FA5}">
                      <a16:colId xmlns:a16="http://schemas.microsoft.com/office/drawing/2014/main" val="2179719891"/>
                    </a:ext>
                  </a:extLst>
                </a:gridCol>
                <a:gridCol w="5337450">
                  <a:extLst>
                    <a:ext uri="{9D8B030D-6E8A-4147-A177-3AD203B41FA5}">
                      <a16:colId xmlns:a16="http://schemas.microsoft.com/office/drawing/2014/main" val="1125587657"/>
                    </a:ext>
                  </a:extLst>
                </a:gridCol>
              </a:tblGrid>
              <a:tr h="2236595">
                <a:tc>
                  <a:txBody>
                    <a:bodyPr/>
                    <a:lstStyle/>
                    <a:p>
                      <a:pPr marL="457200" indent="-457200" algn="l" fontAlgn="base">
                        <a:lnSpc>
                          <a:spcPts val="3825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3200" b="0" i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Training programme</a:t>
                      </a:r>
                      <a:r>
                        <a:rPr lang="en-GB" sz="3200" b="1" i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​</a:t>
                      </a:r>
                      <a:endParaRPr lang="en-GB" b="1" i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  <a:p>
                      <a:pPr marL="0" indent="0" algn="l" fontAlgn="base">
                        <a:lnSpc>
                          <a:spcPts val="195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GB" sz="1600" b="1" i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​</a:t>
                      </a:r>
                      <a:endParaRPr lang="en-GB" b="1" i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  <a:p>
                      <a:pPr marL="457200" indent="-457200" algn="l" fontAlgn="base">
                        <a:lnSpc>
                          <a:spcPts val="3825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3200" b="0" i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Free equipment loan</a:t>
                      </a:r>
                      <a:r>
                        <a:rPr lang="en-GB" sz="3200" b="1" i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​</a:t>
                      </a:r>
                      <a:endParaRPr lang="en-GB" b="1" i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  <a:p>
                      <a:pPr marL="0" indent="0" algn="l" fontAlgn="base">
                        <a:lnSpc>
                          <a:spcPts val="195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GB" sz="1600" b="1" i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​</a:t>
                      </a:r>
                      <a:endParaRPr lang="en-GB" b="1" i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  <a:p>
                      <a:pPr marL="457200" indent="-457200" algn="l" fontAlgn="base">
                        <a:lnSpc>
                          <a:spcPts val="3825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3200" b="0" i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Free consumables</a:t>
                      </a:r>
                      <a:r>
                        <a:rPr lang="en-GB" sz="3200" b="1" i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​</a:t>
                      </a:r>
                      <a:endParaRPr lang="en-GB" b="1" i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653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indent="-457200" algn="l" fontAlgn="base">
                        <a:lnSpc>
                          <a:spcPts val="3825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3200" b="0" i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Free written materials</a:t>
                      </a:r>
                      <a:r>
                        <a:rPr lang="en-GB" sz="3200" b="1" i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​</a:t>
                      </a:r>
                      <a:endParaRPr lang="en-GB" b="1" i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  <a:p>
                      <a:pPr marL="0" indent="0" algn="l" fontAlgn="base">
                        <a:lnSpc>
                          <a:spcPts val="195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GB" sz="1600" b="1" i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​</a:t>
                      </a:r>
                      <a:endParaRPr lang="en-GB" b="1" i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  <a:p>
                      <a:pPr marL="457200" indent="-457200" algn="l" fontAlgn="base">
                        <a:lnSpc>
                          <a:spcPts val="3825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3200" b="0" i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Access to presentations</a:t>
                      </a:r>
                      <a:r>
                        <a:rPr lang="en-GB" sz="3200" b="1" i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​</a:t>
                      </a:r>
                      <a:endParaRPr lang="en-GB" b="1" i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  <a:p>
                      <a:pPr marL="0" indent="0" algn="l" fontAlgn="base">
                        <a:lnSpc>
                          <a:spcPts val="1950"/>
                        </a:lnSpc>
                        <a:buFont typeface="Arial" panose="020B0604020202020204" pitchFamily="34" charset="0"/>
                        <a:buNone/>
                      </a:pPr>
                      <a:r>
                        <a:rPr lang="en-GB" sz="1600" b="1" i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​</a:t>
                      </a:r>
                      <a:endParaRPr lang="en-GB" b="1" i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  <a:p>
                      <a:pPr marL="457200" indent="-457200" algn="l" fontAlgn="base">
                        <a:lnSpc>
                          <a:spcPts val="3825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GB" sz="3200" b="0" i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Support</a:t>
                      </a:r>
                      <a:r>
                        <a:rPr lang="en-GB" sz="3200" b="1" i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​</a:t>
                      </a:r>
                      <a:endParaRPr lang="en-GB" b="1" i="0">
                        <a:solidFill>
                          <a:schemeClr val="bg1"/>
                        </a:solidFill>
                        <a:effectLst/>
                        <a:latin typeface="+mn-lt"/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653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77176869"/>
                  </a:ext>
                </a:extLst>
              </a:tr>
            </a:tbl>
          </a:graphicData>
        </a:graphic>
      </p:graphicFrame>
      <p:pic>
        <p:nvPicPr>
          <p:cNvPr id="2050" name="Picture 2">
            <a:extLst>
              <a:ext uri="{FF2B5EF4-FFF2-40B4-BE49-F238E27FC236}">
                <a16:creationId xmlns:a16="http://schemas.microsoft.com/office/drawing/2014/main" id="{05901FD1-6183-1751-89E9-429319C50D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5431" y="3988227"/>
            <a:ext cx="9381138" cy="2476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20847A85-6309-DE5D-F28F-54445624C415}"/>
              </a:ext>
            </a:extLst>
          </p:cNvPr>
          <p:cNvGrpSpPr/>
          <p:nvPr/>
        </p:nvGrpSpPr>
        <p:grpSpPr>
          <a:xfrm>
            <a:off x="1253158" y="1240877"/>
            <a:ext cx="5527541" cy="77868"/>
            <a:chOff x="1253158" y="1050894"/>
            <a:chExt cx="4853893" cy="73850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7E5D9D3A-D6AB-F7D7-621D-A3C7222BF660}"/>
                </a:ext>
              </a:extLst>
            </p:cNvPr>
            <p:cNvCxnSpPr>
              <a:cxnSpLocks/>
            </p:cNvCxnSpPr>
            <p:nvPr/>
          </p:nvCxnSpPr>
          <p:spPr>
            <a:xfrm>
              <a:off x="1253158" y="1124744"/>
              <a:ext cx="4842842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F79C328C-C4DC-832D-708C-A054A71A6663}"/>
                </a:ext>
              </a:extLst>
            </p:cNvPr>
            <p:cNvCxnSpPr>
              <a:cxnSpLocks/>
            </p:cNvCxnSpPr>
            <p:nvPr/>
          </p:nvCxnSpPr>
          <p:spPr>
            <a:xfrm>
              <a:off x="1253158" y="1050894"/>
              <a:ext cx="4853893" cy="0"/>
            </a:xfrm>
            <a:prstGeom prst="line">
              <a:avLst/>
            </a:prstGeom>
            <a:ln w="38100">
              <a:solidFill>
                <a:srgbClr val="EC951A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9595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5">
            <a:extLst>
              <a:ext uri="{FF2B5EF4-FFF2-40B4-BE49-F238E27FC236}">
                <a16:creationId xmlns:a16="http://schemas.microsoft.com/office/drawing/2014/main" id="{96B80189-9D2F-9436-99E4-F28D46A616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7530" y="1059037"/>
            <a:ext cx="4978471" cy="6055504"/>
          </a:xfrm>
          <a:prstGeom prst="rect">
            <a:avLst/>
          </a:prstGeom>
          <a:solidFill>
            <a:srgbClr val="5080A2"/>
          </a:solidFill>
          <a:ln>
            <a:noFill/>
          </a:ln>
          <a:effectLst/>
        </p:spPr>
        <p:txBody>
          <a:bodyPr wrap="square" lIns="91440" tIns="45720" rIns="91440" bIns="45720" anchor="t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 altLang="en-US" sz="2250">
                <a:solidFill>
                  <a:schemeClr val="bg1"/>
                </a:solidFill>
                <a:latin typeface="+mj-lt"/>
                <a:cs typeface="Arial"/>
              </a:rPr>
              <a:t>Phil Smith, </a:t>
            </a:r>
            <a:r>
              <a:rPr lang="en-GB" sz="2300">
                <a:solidFill>
                  <a:schemeClr val="bg1"/>
                </a:solidFill>
                <a:latin typeface="+mj-lt"/>
                <a:cs typeface="Arial"/>
              </a:rPr>
              <a:t>ABE UK </a:t>
            </a:r>
            <a:r>
              <a:rPr lang="en-GB" altLang="en-US" sz="2250">
                <a:solidFill>
                  <a:schemeClr val="bg1"/>
                </a:solidFill>
                <a:latin typeface="+mj-lt"/>
                <a:cs typeface="Arial"/>
              </a:rPr>
              <a:t>Science Coordinator and CPD Lead</a:t>
            </a:r>
            <a:br>
              <a:rPr lang="en-GB" altLang="en-US" sz="2250" dirty="0">
                <a:latin typeface="+mj-lt"/>
              </a:rPr>
            </a:br>
            <a:r>
              <a:rPr lang="en-GB" altLang="en-US" sz="2250" u="sng" dirty="0">
                <a:solidFill>
                  <a:schemeClr val="bg1"/>
                </a:solidFill>
                <a:latin typeface="+mj-lt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phil.smith@nbi.ac.uk</a:t>
            </a:r>
            <a:endParaRPr lang="en-GB" altLang="en-US" sz="2250" u="sng" dirty="0">
              <a:solidFill>
                <a:schemeClr val="bg1"/>
              </a:solidFill>
              <a:latin typeface="+mj-lt"/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endParaRPr lang="en-GB" altLang="en-US" sz="2250" dirty="0">
              <a:solidFill>
                <a:schemeClr val="bg1"/>
              </a:solidFill>
              <a:latin typeface="+mj-lt"/>
              <a:cs typeface="Arial"/>
            </a:endParaRPr>
          </a:p>
          <a:p>
            <a:pPr eaLnBrk="1" hangingPunct="1"/>
            <a:r>
              <a:rPr lang="en-GB" altLang="en-US" sz="2250">
                <a:solidFill>
                  <a:schemeClr val="bg1"/>
                </a:solidFill>
                <a:latin typeface="+mj-lt"/>
                <a:cs typeface="Arial"/>
              </a:rPr>
              <a:t>Lee, Di, Keta, UH Tech team</a:t>
            </a:r>
            <a:br>
              <a:rPr lang="en-GB" altLang="en-US" sz="2250" dirty="0">
                <a:latin typeface="+mj-lt"/>
              </a:rPr>
            </a:br>
            <a:r>
              <a:rPr lang="en-GB" altLang="en-US" sz="2250" dirty="0">
                <a:solidFill>
                  <a:schemeClr val="bg1"/>
                </a:solidFill>
                <a:latin typeface="+mj-lt"/>
                <a:cs typeface="Arial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amgentechsuh@herts.ac.uk</a:t>
            </a:r>
            <a:r>
              <a:rPr lang="en-GB" altLang="en-US" sz="2250" dirty="0">
                <a:solidFill>
                  <a:schemeClr val="bg1"/>
                </a:solidFill>
                <a:latin typeface="+mj-lt"/>
                <a:cs typeface="Arial"/>
              </a:rPr>
              <a:t> </a:t>
            </a:r>
            <a:endParaRPr lang="en-GB" altLang="en-US" sz="2250" dirty="0">
              <a:solidFill>
                <a:schemeClr val="bg1"/>
              </a:solidFill>
              <a:latin typeface="+mj-lt"/>
            </a:endParaRPr>
          </a:p>
          <a:p>
            <a:endParaRPr lang="en-GB" sz="2300" dirty="0">
              <a:solidFill>
                <a:schemeClr val="bg1"/>
              </a:solidFill>
              <a:latin typeface="+mj-lt"/>
              <a:cs typeface="Arial"/>
            </a:endParaRPr>
          </a:p>
          <a:p>
            <a:r>
              <a:rPr lang="en-GB" sz="2300">
                <a:solidFill>
                  <a:schemeClr val="bg1"/>
                </a:solidFill>
                <a:latin typeface="+mj-lt"/>
                <a:cs typeface="Arial"/>
              </a:rPr>
              <a:t>Eddie Orija, ABE UK Site Director </a:t>
            </a:r>
            <a:endParaRPr lang="en-US" sz="2300">
              <a:solidFill>
                <a:schemeClr val="bg1"/>
              </a:solidFill>
              <a:latin typeface="+mj-lt"/>
              <a:cs typeface="Arial"/>
            </a:endParaRPr>
          </a:p>
          <a:p>
            <a:r>
              <a:rPr lang="en-GB" sz="2300" dirty="0">
                <a:solidFill>
                  <a:srgbClr val="F0F8FE"/>
                </a:solidFill>
                <a:latin typeface="+mj-lt"/>
                <a:cs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ABEUK@nbi.ac.uk</a:t>
            </a:r>
            <a:endParaRPr lang="en-GB" sz="2300">
              <a:solidFill>
                <a:srgbClr val="000000"/>
              </a:solidFill>
              <a:latin typeface="+mj-lt"/>
              <a:cs typeface="Arial"/>
            </a:endParaRPr>
          </a:p>
          <a:p>
            <a:endParaRPr lang="en-GB" sz="2300" dirty="0">
              <a:solidFill>
                <a:srgbClr val="000000"/>
              </a:solidFill>
              <a:latin typeface="+mj-lt"/>
              <a:cs typeface="Arial"/>
            </a:endParaRPr>
          </a:p>
          <a:p>
            <a:r>
              <a:rPr lang="en-GB" sz="2300">
                <a:solidFill>
                  <a:schemeClr val="bg1"/>
                </a:solidFill>
                <a:latin typeface="+mj-lt"/>
                <a:cs typeface="Arial"/>
              </a:rPr>
              <a:t>Philippa Mulberry, ABE UK</a:t>
            </a:r>
            <a:br>
              <a:rPr lang="en-GB" sz="2300" dirty="0">
                <a:solidFill>
                  <a:schemeClr val="bg1"/>
                </a:solidFill>
                <a:latin typeface="+mj-lt"/>
                <a:cs typeface="Arial"/>
              </a:rPr>
            </a:br>
            <a:r>
              <a:rPr lang="en-GB" sz="2300">
                <a:solidFill>
                  <a:schemeClr val="bg1"/>
                </a:solidFill>
                <a:latin typeface="+mj-lt"/>
                <a:cs typeface="Arial"/>
              </a:rPr>
              <a:t>Programme Administrator</a:t>
            </a:r>
          </a:p>
          <a:p>
            <a:r>
              <a:rPr lang="en-GB" sz="2300" dirty="0">
                <a:solidFill>
                  <a:schemeClr val="bg1"/>
                </a:solidFill>
                <a:latin typeface="+mj-lt"/>
                <a:cs typeface="Arial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ABEUK@nbi.ac.uk</a:t>
            </a:r>
            <a:r>
              <a:rPr lang="en-GB" sz="2300" dirty="0">
                <a:solidFill>
                  <a:schemeClr val="bg1"/>
                </a:solidFill>
                <a:latin typeface="+mj-lt"/>
                <a:cs typeface="Arial"/>
              </a:rPr>
              <a:t> </a:t>
            </a:r>
          </a:p>
          <a:p>
            <a:endParaRPr lang="en-GB" sz="2300" dirty="0">
              <a:solidFill>
                <a:schemeClr val="bg1"/>
              </a:solidFill>
            </a:endParaRPr>
          </a:p>
          <a:p>
            <a:endParaRPr lang="en-GB" sz="2300" dirty="0">
              <a:solidFill>
                <a:srgbClr val="000000"/>
              </a:solidFill>
              <a:latin typeface="+mj-lt"/>
              <a:cs typeface="Arial"/>
            </a:endParaRPr>
          </a:p>
          <a:p>
            <a:endParaRPr lang="en-GB" altLang="en-US" sz="2250" dirty="0">
              <a:solidFill>
                <a:schemeClr val="bg1"/>
              </a:solidFill>
              <a:latin typeface="+mj-lt"/>
              <a:cs typeface="Arial"/>
            </a:endParaRPr>
          </a:p>
          <a:p>
            <a:endParaRPr lang="en-US" sz="2250" dirty="0">
              <a:solidFill>
                <a:schemeClr val="bg1"/>
              </a:solidFill>
              <a:latin typeface="+mj-lt"/>
              <a:cs typeface="Arial"/>
              <a:hlinkClick r:id="rId6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3C0CA96-A58C-9FC1-7B84-03D29993F030}"/>
              </a:ext>
            </a:extLst>
          </p:cNvPr>
          <p:cNvSpPr txBox="1"/>
          <p:nvPr/>
        </p:nvSpPr>
        <p:spPr>
          <a:xfrm>
            <a:off x="1130442" y="137624"/>
            <a:ext cx="486235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800" dirty="0">
                <a:solidFill>
                  <a:schemeClr val="bg1"/>
                </a:solidFill>
              </a:rPr>
              <a:t>ABE “who’s who”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A718B98-AD45-0321-F12C-82D7FA57C366}"/>
              </a:ext>
            </a:extLst>
          </p:cNvPr>
          <p:cNvSpPr txBox="1"/>
          <p:nvPr/>
        </p:nvSpPr>
        <p:spPr>
          <a:xfrm>
            <a:off x="6215995" y="1140376"/>
            <a:ext cx="4271029" cy="4685898"/>
          </a:xfrm>
          <a:prstGeom prst="rect">
            <a:avLst/>
          </a:prstGeom>
          <a:solidFill>
            <a:srgbClr val="5080A2"/>
          </a:solidFill>
        </p:spPr>
        <p:txBody>
          <a:bodyPr wrap="square" lIns="91440" tIns="45720" rIns="91440" bIns="45720" anchor="t">
            <a:spAutoFit/>
          </a:bodyPr>
          <a:lstStyle/>
          <a:p>
            <a:r>
              <a:rPr lang="en-GB" sz="2300">
                <a:solidFill>
                  <a:schemeClr val="bg1"/>
                </a:solidFill>
                <a:latin typeface="+mj-lt"/>
                <a:cs typeface="Arial"/>
              </a:rPr>
              <a:t>Shiree Gilday-Burns - Cambridge </a:t>
            </a:r>
            <a:endParaRPr lang="en-US" sz="2300">
              <a:solidFill>
                <a:schemeClr val="bg1"/>
              </a:solidFill>
              <a:latin typeface="+mj-lt"/>
              <a:cs typeface="Arial"/>
            </a:endParaRPr>
          </a:p>
          <a:p>
            <a:r>
              <a:rPr lang="en-GB" sz="2300">
                <a:solidFill>
                  <a:schemeClr val="bg1"/>
                </a:solidFill>
                <a:latin typeface="+mj-lt"/>
                <a:cs typeface="Arial"/>
              </a:rPr>
              <a:t>Hub (CRC)  </a:t>
            </a:r>
            <a:endParaRPr lang="en-US" sz="2300">
              <a:solidFill>
                <a:schemeClr val="bg1"/>
              </a:solidFill>
              <a:latin typeface="+mj-lt"/>
              <a:cs typeface="Arial"/>
            </a:endParaRPr>
          </a:p>
          <a:p>
            <a:r>
              <a:rPr lang="en-US" sz="2300" dirty="0">
                <a:solidFill>
                  <a:schemeClr val="bg1"/>
                </a:solidFill>
                <a:latin typeface="+mj-lt"/>
                <a:cs typeface="Arial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SGilday-Burns@camre.ac.uk</a:t>
            </a:r>
            <a:endParaRPr lang="en-GB" sz="2300">
              <a:solidFill>
                <a:srgbClr val="000000"/>
              </a:solidFill>
              <a:latin typeface="+mj-lt"/>
              <a:cs typeface="Arial"/>
            </a:endParaRPr>
          </a:p>
          <a:p>
            <a:endParaRPr lang="en-GB" sz="2300" dirty="0">
              <a:solidFill>
                <a:srgbClr val="000000"/>
              </a:solidFill>
              <a:latin typeface="+mj-lt"/>
              <a:cs typeface="Arial"/>
            </a:endParaRPr>
          </a:p>
          <a:p>
            <a:r>
              <a:rPr lang="en-GB" sz="2300">
                <a:solidFill>
                  <a:schemeClr val="bg1"/>
                </a:solidFill>
                <a:latin typeface="+mj-lt"/>
                <a:cs typeface="Arial"/>
              </a:rPr>
              <a:t>Mauro Rinaldi and Tyler Howell- Bray – Hull hub</a:t>
            </a:r>
            <a:endParaRPr lang="en-US" sz="2300">
              <a:solidFill>
                <a:schemeClr val="bg1"/>
              </a:solidFill>
              <a:latin typeface="+mj-lt"/>
              <a:cs typeface="Arial"/>
            </a:endParaRPr>
          </a:p>
          <a:p>
            <a:r>
              <a:rPr lang="en-GB" sz="2300" dirty="0">
                <a:solidFill>
                  <a:schemeClr val="bg1"/>
                </a:solidFill>
                <a:latin typeface="+mj-lt"/>
                <a:cs typeface="Arial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M.Rinaldi@hull.ac.uk</a:t>
            </a:r>
            <a:endParaRPr lang="en-GB" sz="2300">
              <a:solidFill>
                <a:srgbClr val="000000"/>
              </a:solidFill>
              <a:latin typeface="+mj-lt"/>
              <a:cs typeface="Arial"/>
            </a:endParaRPr>
          </a:p>
          <a:p>
            <a:endParaRPr lang="en-GB" sz="2300" dirty="0">
              <a:solidFill>
                <a:srgbClr val="000000"/>
              </a:solidFill>
              <a:latin typeface="+mj-lt"/>
              <a:cs typeface="Arial"/>
            </a:endParaRPr>
          </a:p>
          <a:p>
            <a:r>
              <a:rPr lang="en-US" sz="2300" dirty="0">
                <a:solidFill>
                  <a:schemeClr val="bg1"/>
                </a:solidFill>
                <a:latin typeface="+mj-lt"/>
                <a:cs typeface="Arial"/>
              </a:rPr>
              <a:t>Alison Ackroyd &amp; Rachel Alexander – </a:t>
            </a:r>
            <a:r>
              <a:rPr lang="en-US" sz="2300" dirty="0" err="1">
                <a:solidFill>
                  <a:schemeClr val="bg1"/>
                </a:solidFill>
                <a:latin typeface="+mj-lt"/>
                <a:cs typeface="Arial"/>
              </a:rPr>
              <a:t>MidKent</a:t>
            </a:r>
            <a:r>
              <a:rPr lang="en-US" sz="2300" dirty="0">
                <a:solidFill>
                  <a:schemeClr val="bg1"/>
                </a:solidFill>
                <a:latin typeface="+mj-lt"/>
                <a:cs typeface="Arial"/>
              </a:rPr>
              <a:t> hub</a:t>
            </a:r>
            <a:endParaRPr lang="en-GB" sz="2300" dirty="0">
              <a:solidFill>
                <a:schemeClr val="bg1"/>
              </a:solidFill>
              <a:latin typeface="+mj-lt"/>
              <a:cs typeface="Arial"/>
            </a:endParaRPr>
          </a:p>
          <a:p>
            <a:r>
              <a:rPr lang="en-US" sz="2300" dirty="0">
                <a:solidFill>
                  <a:schemeClr val="bg1"/>
                </a:solidFill>
                <a:latin typeface="+mj-lt"/>
                <a:cs typeface="Arial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Alison.Ackroyd@midkent.ac.uk</a:t>
            </a:r>
            <a:endParaRPr lang="en-US" sz="23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endParaRPr lang="en-GB" altLang="en-US" sz="2250" dirty="0">
              <a:latin typeface="+mj-lt"/>
            </a:endParaRPr>
          </a:p>
        </p:txBody>
      </p:sp>
      <p:pic>
        <p:nvPicPr>
          <p:cNvPr id="16" name="Picture 15" descr="A black and white sign with white text&#10;&#10;AI-generated content may be incorrect.">
            <a:extLst>
              <a:ext uri="{FF2B5EF4-FFF2-40B4-BE49-F238E27FC236}">
                <a16:creationId xmlns:a16="http://schemas.microsoft.com/office/drawing/2014/main" id="{BC698E23-6F02-E2D8-9B19-4675AE1D2FA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380" y="219897"/>
            <a:ext cx="3364360" cy="830997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FD0AEC06-C42B-2396-5988-2D880CD9B5A5}"/>
              </a:ext>
            </a:extLst>
          </p:cNvPr>
          <p:cNvGrpSpPr/>
          <p:nvPr/>
        </p:nvGrpSpPr>
        <p:grpSpPr>
          <a:xfrm>
            <a:off x="1130442" y="939160"/>
            <a:ext cx="4716000" cy="77868"/>
            <a:chOff x="1253158" y="1050894"/>
            <a:chExt cx="4853893" cy="73850"/>
          </a:xfrm>
        </p:grpSpPr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355CC583-27BC-310F-6410-D47C18D07F04}"/>
                </a:ext>
              </a:extLst>
            </p:cNvPr>
            <p:cNvCxnSpPr>
              <a:cxnSpLocks/>
            </p:cNvCxnSpPr>
            <p:nvPr/>
          </p:nvCxnSpPr>
          <p:spPr>
            <a:xfrm>
              <a:off x="1253158" y="1124744"/>
              <a:ext cx="4842842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385AA422-24EE-25A3-C442-7088AD0AC710}"/>
                </a:ext>
              </a:extLst>
            </p:cNvPr>
            <p:cNvCxnSpPr>
              <a:cxnSpLocks/>
            </p:cNvCxnSpPr>
            <p:nvPr/>
          </p:nvCxnSpPr>
          <p:spPr>
            <a:xfrm>
              <a:off x="1253158" y="1050894"/>
              <a:ext cx="4853893" cy="0"/>
            </a:xfrm>
            <a:prstGeom prst="line">
              <a:avLst/>
            </a:prstGeom>
            <a:ln w="38100">
              <a:solidFill>
                <a:srgbClr val="EC951A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568410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47A5C5CC-8EB0-D0D7-3D4E-AD442148B100}"/>
              </a:ext>
            </a:extLst>
          </p:cNvPr>
          <p:cNvSpPr txBox="1"/>
          <p:nvPr/>
        </p:nvSpPr>
        <p:spPr>
          <a:xfrm>
            <a:off x="671051" y="494550"/>
            <a:ext cx="432362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4800" dirty="0">
                <a:solidFill>
                  <a:schemeClr val="bg1"/>
                </a:solidFill>
              </a:rPr>
              <a:t>ABE UK ‘news’</a:t>
            </a:r>
          </a:p>
        </p:txBody>
      </p:sp>
      <p:pic>
        <p:nvPicPr>
          <p:cNvPr id="25" name="Picture 24" descr="A black and white sign with white text&#10;&#10;AI-generated content may be incorrect.">
            <a:extLst>
              <a:ext uri="{FF2B5EF4-FFF2-40B4-BE49-F238E27FC236}">
                <a16:creationId xmlns:a16="http://schemas.microsoft.com/office/drawing/2014/main" id="{20D6AAE5-9EE2-42CA-0900-BA0C526161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380" y="219897"/>
            <a:ext cx="3364360" cy="830997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28E5A736-754F-4DEA-C0B9-E38DF56500B8}"/>
              </a:ext>
            </a:extLst>
          </p:cNvPr>
          <p:cNvGrpSpPr/>
          <p:nvPr/>
        </p:nvGrpSpPr>
        <p:grpSpPr>
          <a:xfrm>
            <a:off x="671051" y="1286613"/>
            <a:ext cx="5527541" cy="77868"/>
            <a:chOff x="1253158" y="1050894"/>
            <a:chExt cx="4853893" cy="73850"/>
          </a:xfrm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10F29BFE-D9F2-D85D-8EC2-93767B436E48}"/>
                </a:ext>
              </a:extLst>
            </p:cNvPr>
            <p:cNvCxnSpPr>
              <a:cxnSpLocks/>
            </p:cNvCxnSpPr>
            <p:nvPr/>
          </p:nvCxnSpPr>
          <p:spPr>
            <a:xfrm>
              <a:off x="1253158" y="1124744"/>
              <a:ext cx="4842842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51543EE2-D970-32AE-4335-D7444124BB9E}"/>
                </a:ext>
              </a:extLst>
            </p:cNvPr>
            <p:cNvCxnSpPr>
              <a:cxnSpLocks/>
            </p:cNvCxnSpPr>
            <p:nvPr/>
          </p:nvCxnSpPr>
          <p:spPr>
            <a:xfrm>
              <a:off x="1253158" y="1050894"/>
              <a:ext cx="4853893" cy="0"/>
            </a:xfrm>
            <a:prstGeom prst="line">
              <a:avLst/>
            </a:prstGeom>
            <a:ln w="38100">
              <a:solidFill>
                <a:srgbClr val="EC951A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14EBDCD-4946-02EE-3007-6765AD6EFA46}"/>
              </a:ext>
            </a:extLst>
          </p:cNvPr>
          <p:cNvSpPr txBox="1">
            <a:spLocks/>
          </p:cNvSpPr>
          <p:nvPr/>
        </p:nvSpPr>
        <p:spPr>
          <a:xfrm>
            <a:off x="671051" y="1600201"/>
            <a:ext cx="10866283" cy="4525963"/>
          </a:xfrm>
          <a:prstGeom prst="rect">
            <a:avLst/>
          </a:prstGeom>
        </p:spPr>
        <p:txBody>
          <a:bodyPr lIns="91440" tIns="45720" rIns="91440" bIns="45720" anchor="t"/>
          <a:lstStyle>
            <a:defPPr>
              <a:defRPr lang="en-US"/>
            </a:defPPr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>
                <a:solidFill>
                  <a:schemeClr val="bg1"/>
                </a:solidFill>
              </a:rPr>
              <a:t>Termly newsletter &amp; online Network meeting</a:t>
            </a:r>
            <a:endParaRPr lang="en-GB">
              <a:solidFill>
                <a:schemeClr val="bg1"/>
              </a:solidFill>
              <a:ea typeface="Calibri"/>
              <a:cs typeface="Calibri"/>
            </a:endParaRPr>
          </a:p>
          <a:p>
            <a:r>
              <a:rPr lang="en-GB">
                <a:solidFill>
                  <a:schemeClr val="bg1"/>
                </a:solidFill>
                <a:cs typeface="Arial"/>
              </a:rPr>
              <a:t> - Nov '24: PCR using MO &amp; ISS</a:t>
            </a:r>
            <a:br>
              <a:rPr lang="en-GB" dirty="0">
                <a:cs typeface="Arial"/>
              </a:rPr>
            </a:br>
            <a:r>
              <a:rPr lang="en-GB">
                <a:solidFill>
                  <a:schemeClr val="bg1"/>
                </a:solidFill>
                <a:cs typeface="Arial"/>
              </a:rPr>
              <a:t> - May '25: Switch to TAE, rationale and examples</a:t>
            </a:r>
          </a:p>
          <a:p>
            <a:endParaRPr lang="en-GB">
              <a:solidFill>
                <a:schemeClr val="bg1"/>
              </a:solidFill>
            </a:endParaRPr>
          </a:p>
          <a:p>
            <a:r>
              <a:rPr lang="en-GB">
                <a:solidFill>
                  <a:schemeClr val="bg1"/>
                </a:solidFill>
              </a:rPr>
              <a:t>Social Media – visibility &amp; news</a:t>
            </a:r>
            <a:endParaRPr lang="en-GB">
              <a:solidFill>
                <a:schemeClr val="bg1"/>
              </a:solidFill>
              <a:cs typeface="Arial"/>
            </a:endParaRPr>
          </a:p>
          <a:p>
            <a:pPr marL="0" indent="0">
              <a:buNone/>
            </a:pPr>
            <a:r>
              <a:rPr lang="en-GB">
                <a:solidFill>
                  <a:schemeClr val="bg1"/>
                </a:solidFill>
              </a:rPr>
              <a:t>    - @TSNphil  / @ABEProgOffice</a:t>
            </a:r>
            <a:endParaRPr lang="en-GB">
              <a:solidFill>
                <a:schemeClr val="bg1"/>
              </a:solidFill>
              <a:ea typeface="Calibri"/>
              <a:cs typeface="Calibri"/>
            </a:endParaRPr>
          </a:p>
          <a:p>
            <a:pPr marL="0" indent="0">
              <a:buNone/>
            </a:pPr>
            <a:r>
              <a:rPr lang="en-GB">
                <a:solidFill>
                  <a:schemeClr val="bg1"/>
                </a:solidFill>
              </a:rPr>
              <a:t>	#biotechexperience</a:t>
            </a:r>
          </a:p>
          <a:p>
            <a:pPr marL="0" indent="0">
              <a:buNone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26644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D3353D-A8BF-595B-F738-88D754BFF9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 descr="A black and white sign with white text&#10;&#10;AI-generated content may be incorrect.">
            <a:extLst>
              <a:ext uri="{FF2B5EF4-FFF2-40B4-BE49-F238E27FC236}">
                <a16:creationId xmlns:a16="http://schemas.microsoft.com/office/drawing/2014/main" id="{A2DC55D7-CBE4-9A20-C7D3-70E2127BC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380" y="219897"/>
            <a:ext cx="3364360" cy="830997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B18F2A30-4CB7-6C7A-268B-69BE17229ECF}"/>
              </a:ext>
            </a:extLst>
          </p:cNvPr>
          <p:cNvGrpSpPr/>
          <p:nvPr/>
        </p:nvGrpSpPr>
        <p:grpSpPr>
          <a:xfrm flipV="1">
            <a:off x="721360" y="1085099"/>
            <a:ext cx="3972774" cy="81905"/>
            <a:chOff x="1253158" y="1050894"/>
            <a:chExt cx="4853893" cy="73850"/>
          </a:xfrm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90341FEC-D45D-5B68-6B88-B6640A4F2018}"/>
                </a:ext>
              </a:extLst>
            </p:cNvPr>
            <p:cNvCxnSpPr>
              <a:cxnSpLocks/>
            </p:cNvCxnSpPr>
            <p:nvPr/>
          </p:nvCxnSpPr>
          <p:spPr>
            <a:xfrm>
              <a:off x="1253158" y="1124744"/>
              <a:ext cx="4842842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2C2586F7-F164-9551-3F89-D9EE5D48D2C7}"/>
                </a:ext>
              </a:extLst>
            </p:cNvPr>
            <p:cNvCxnSpPr>
              <a:cxnSpLocks/>
            </p:cNvCxnSpPr>
            <p:nvPr/>
          </p:nvCxnSpPr>
          <p:spPr>
            <a:xfrm>
              <a:off x="1253158" y="1050894"/>
              <a:ext cx="4853893" cy="0"/>
            </a:xfrm>
            <a:prstGeom prst="line">
              <a:avLst/>
            </a:prstGeom>
            <a:ln w="38100">
              <a:solidFill>
                <a:srgbClr val="EC951A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  <p:sp>
        <p:nvSpPr>
          <p:cNvPr id="6" name="Title 5">
            <a:extLst>
              <a:ext uri="{FF2B5EF4-FFF2-40B4-BE49-F238E27FC236}">
                <a16:creationId xmlns:a16="http://schemas.microsoft.com/office/drawing/2014/main" id="{543AE7B2-E22A-1508-5B9A-44DACA157B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cs typeface="Arial"/>
              </a:rPr>
              <a:t>ABE Biotech update </a:t>
            </a:r>
            <a:endParaRPr lang="en-US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FFAA4BB-EF2D-EEC6-8E88-7FD9364A7D6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31838" y="1808853"/>
            <a:ext cx="3191263" cy="1206053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US">
                <a:cs typeface="Arial"/>
              </a:rPr>
              <a:t>34 yrs</a:t>
            </a:r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2E99019-9ED4-8101-6348-7B6951F4B95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731836" y="3040853"/>
            <a:ext cx="3191263" cy="276999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US">
                <a:cs typeface="Arial"/>
              </a:rPr>
              <a:t>1 Million students</a:t>
            </a:r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1116D51-9A70-2A15-60D8-B35AB3C8DA4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4975590" y="1805937"/>
            <a:ext cx="3191263" cy="1206053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US">
                <a:cs typeface="Arial"/>
              </a:rPr>
              <a:t>???</a:t>
            </a:r>
            <a:endParaRPr lang="en-US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4B2E870-E266-6041-BD43-69162EE7560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336237" y="1805937"/>
            <a:ext cx="3656211" cy="1193138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US">
                <a:cs typeface="Arial"/>
              </a:rPr>
              <a:t>2 flags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391B9E3C-8958-4B73-D037-087D6103105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4694134" y="3007731"/>
            <a:ext cx="3191263" cy="276999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US">
                <a:ea typeface="+mn-lt"/>
                <a:cs typeface="+mn-lt"/>
              </a:rPr>
              <a:t>BBC news website (2 months)</a:t>
            </a:r>
            <a:endParaRPr lang="en-US"/>
          </a:p>
        </p:txBody>
      </p:sp>
      <p:pic>
        <p:nvPicPr>
          <p:cNvPr id="13" name="Picture 12" descr="A test paper with blue dots&#10;&#10;AI-generated content may be incorrect.">
            <a:extLst>
              <a:ext uri="{FF2B5EF4-FFF2-40B4-BE49-F238E27FC236}">
                <a16:creationId xmlns:a16="http://schemas.microsoft.com/office/drawing/2014/main" id="{22DD0147-94BB-2C51-07C8-65A9E6FD07F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586" t="24373" r="9703"/>
          <a:stretch>
            <a:fillRect/>
          </a:stretch>
        </p:blipFill>
        <p:spPr>
          <a:xfrm rot="10800000">
            <a:off x="186695" y="3859160"/>
            <a:ext cx="3967447" cy="2605555"/>
          </a:xfrm>
          <a:prstGeom prst="rect">
            <a:avLst/>
          </a:prstGeom>
        </p:spPr>
      </p:pic>
      <p:pic>
        <p:nvPicPr>
          <p:cNvPr id="16" name="Picture 15" descr="A flag with a cartoon face on it&#10;&#10;AI-generated content may be incorrect.">
            <a:extLst>
              <a:ext uri="{FF2B5EF4-FFF2-40B4-BE49-F238E27FC236}">
                <a16:creationId xmlns:a16="http://schemas.microsoft.com/office/drawing/2014/main" id="{15CAE3BA-6915-AE02-5B97-13A77CAB7B6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94970" y="3849580"/>
            <a:ext cx="3393795" cy="2602215"/>
          </a:xfrm>
          <a:prstGeom prst="rect">
            <a:avLst/>
          </a:prstGeom>
        </p:spPr>
      </p:pic>
      <p:pic>
        <p:nvPicPr>
          <p:cNvPr id="17" name="Graphic 4" descr="Magnifying glass with solid fill">
            <a:extLst>
              <a:ext uri="{FF2B5EF4-FFF2-40B4-BE49-F238E27FC236}">
                <a16:creationId xmlns:a16="http://schemas.microsoft.com/office/drawing/2014/main" id="{CA966D82-7144-2B83-C2FA-F38F6CBC86C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80123" y="3824207"/>
            <a:ext cx="2050942" cy="1934705"/>
          </a:xfrm>
          <a:prstGeom prst="rect">
            <a:avLst/>
          </a:prstGeom>
        </p:spPr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BF6CA389-4B30-E248-41EE-8A6B5FCD8703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333554" y="3041061"/>
            <a:ext cx="3191263" cy="276999"/>
          </a:xfrm>
        </p:spPr>
        <p:txBody>
          <a:bodyPr vert="horz" lIns="0" tIns="0" rIns="0" bIns="0" rtlCol="0" anchor="t">
            <a:noAutofit/>
          </a:bodyPr>
          <a:lstStyle/>
          <a:p>
            <a:r>
              <a:rPr lang="en-US">
                <a:cs typeface="Arial"/>
              </a:rPr>
              <a:t>May 2025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47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8" grpId="0" build="p"/>
      <p:bldP spid="9" grpId="0" build="p"/>
      <p:bldP spid="11" grpId="0" build="p"/>
      <p:bldP spid="12" grpId="0" build="p"/>
      <p:bldP spid="19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572376-5F64-F298-5FDD-79813E7FE3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BDD4A2D7-D291-7D08-A9AD-37CDAC7409D1}"/>
              </a:ext>
            </a:extLst>
          </p:cNvPr>
          <p:cNvSpPr txBox="1"/>
          <p:nvPr/>
        </p:nvSpPr>
        <p:spPr>
          <a:xfrm>
            <a:off x="671051" y="364172"/>
            <a:ext cx="5480988" cy="830997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GB" sz="4800" dirty="0">
                <a:solidFill>
                  <a:schemeClr val="bg1"/>
                </a:solidFill>
              </a:rPr>
              <a:t>"DNA" in the ‘news’</a:t>
            </a:r>
          </a:p>
        </p:txBody>
      </p:sp>
      <p:pic>
        <p:nvPicPr>
          <p:cNvPr id="25" name="Picture 24" descr="A black and white sign with white text&#10;&#10;AI-generated content may be incorrect.">
            <a:extLst>
              <a:ext uri="{FF2B5EF4-FFF2-40B4-BE49-F238E27FC236}">
                <a16:creationId xmlns:a16="http://schemas.microsoft.com/office/drawing/2014/main" id="{AD1A4578-2079-E13C-6405-366BBD702E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380" y="219897"/>
            <a:ext cx="3364360" cy="830997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145CBE33-BC44-9B0D-21E1-7FCDC076065C}"/>
              </a:ext>
            </a:extLst>
          </p:cNvPr>
          <p:cNvGrpSpPr/>
          <p:nvPr/>
        </p:nvGrpSpPr>
        <p:grpSpPr>
          <a:xfrm>
            <a:off x="671051" y="1140895"/>
            <a:ext cx="5527541" cy="77868"/>
            <a:chOff x="1253158" y="1050894"/>
            <a:chExt cx="4853893" cy="73850"/>
          </a:xfrm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4C9C7C1D-C754-EAAB-1534-7A4BF2CB7A34}"/>
                </a:ext>
              </a:extLst>
            </p:cNvPr>
            <p:cNvCxnSpPr>
              <a:cxnSpLocks/>
            </p:cNvCxnSpPr>
            <p:nvPr/>
          </p:nvCxnSpPr>
          <p:spPr>
            <a:xfrm>
              <a:off x="1253158" y="1124744"/>
              <a:ext cx="4842842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55D7BCF4-D44B-F08C-C9F5-4929F8632C68}"/>
                </a:ext>
              </a:extLst>
            </p:cNvPr>
            <p:cNvCxnSpPr>
              <a:cxnSpLocks/>
            </p:cNvCxnSpPr>
            <p:nvPr/>
          </p:nvCxnSpPr>
          <p:spPr>
            <a:xfrm>
              <a:off x="1253158" y="1050894"/>
              <a:ext cx="4853893" cy="0"/>
            </a:xfrm>
            <a:prstGeom prst="line">
              <a:avLst/>
            </a:prstGeom>
            <a:ln w="38100">
              <a:solidFill>
                <a:srgbClr val="EC951A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0C783DC-38CE-4DCE-8C6A-90F4F481177D}"/>
              </a:ext>
            </a:extLst>
          </p:cNvPr>
          <p:cNvSpPr txBox="1">
            <a:spLocks/>
          </p:cNvSpPr>
          <p:nvPr/>
        </p:nvSpPr>
        <p:spPr>
          <a:xfrm>
            <a:off x="671051" y="1600201"/>
            <a:ext cx="10866283" cy="4525963"/>
          </a:xfrm>
          <a:prstGeom prst="rect">
            <a:avLst/>
          </a:prstGeom>
        </p:spPr>
        <p:txBody>
          <a:bodyPr lIns="91440" tIns="45720" rIns="91440" bIns="45720" anchor="t"/>
          <a:lstStyle>
            <a:defPPr>
              <a:defRPr lang="en-US"/>
            </a:defPPr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>
                <a:solidFill>
                  <a:srgbClr val="F0F8FE"/>
                </a:solidFill>
              </a:rPr>
              <a:t>Funeral for Air India crash victim after DNA match</a:t>
            </a:r>
            <a:endParaRPr lang="en-US" dirty="0">
              <a:solidFill>
                <a:srgbClr val="F0F8FE"/>
              </a:solidFill>
            </a:endParaRPr>
          </a:p>
          <a:p>
            <a:r>
              <a:rPr lang="en-GB" dirty="0">
                <a:solidFill>
                  <a:srgbClr val="F0F8FE"/>
                </a:solidFill>
              </a:rPr>
              <a:t>Billion to one' DNA match in 60-year-old murder</a:t>
            </a:r>
            <a:endParaRPr lang="en-US" dirty="0">
              <a:solidFill>
                <a:srgbClr val="F0F8FE"/>
              </a:solidFill>
            </a:endParaRPr>
          </a:p>
          <a:p>
            <a:r>
              <a:rPr lang="en-GB" dirty="0">
                <a:solidFill>
                  <a:srgbClr val="F0F8FE"/>
                </a:solidFill>
              </a:rPr>
              <a:t>New DNA discovered in baby remains investigation</a:t>
            </a:r>
          </a:p>
          <a:p>
            <a:r>
              <a:rPr lang="en-GB" dirty="0">
                <a:solidFill>
                  <a:srgbClr val="F0F8FE"/>
                </a:solidFill>
              </a:rPr>
              <a:t>DNA test led man to help family with tragic past</a:t>
            </a:r>
          </a:p>
          <a:p>
            <a:r>
              <a:rPr lang="en-GB" dirty="0">
                <a:solidFill>
                  <a:srgbClr val="F0F8FE"/>
                </a:solidFill>
              </a:rPr>
              <a:t>Police swab falcon chicks in trafficking crackdown</a:t>
            </a:r>
          </a:p>
          <a:p>
            <a:r>
              <a:rPr lang="en-GB" dirty="0">
                <a:solidFill>
                  <a:srgbClr val="F0F8FE"/>
                </a:solidFill>
              </a:rPr>
              <a:t>Sex offender caught by DNA in his PCSO application</a:t>
            </a:r>
          </a:p>
          <a:p>
            <a:r>
              <a:rPr lang="en-GB" dirty="0">
                <a:solidFill>
                  <a:srgbClr val="F0F8FE"/>
                </a:solidFill>
              </a:rPr>
              <a:t>DNA scheme on farm machinery cuts theft - report</a:t>
            </a:r>
          </a:p>
          <a:p>
            <a:endParaRPr lang="en-GB" dirty="0">
              <a:solidFill>
                <a:schemeClr val="bg1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231979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A9F570-3428-4C83-E290-3DF2F3AD21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806788A4-EB97-0823-A5BE-96E30D2F1091}"/>
              </a:ext>
            </a:extLst>
          </p:cNvPr>
          <p:cNvSpPr txBox="1"/>
          <p:nvPr/>
        </p:nvSpPr>
        <p:spPr>
          <a:xfrm>
            <a:off x="671051" y="364172"/>
            <a:ext cx="4467890" cy="830997"/>
          </a:xfrm>
          <a:prstGeom prst="rect">
            <a:avLst/>
          </a:prstGeom>
          <a:noFill/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GB" sz="4800" dirty="0">
                <a:solidFill>
                  <a:schemeClr val="bg1"/>
                </a:solidFill>
              </a:rPr>
              <a:t>Another Strand</a:t>
            </a:r>
          </a:p>
        </p:txBody>
      </p:sp>
      <p:pic>
        <p:nvPicPr>
          <p:cNvPr id="25" name="Picture 24" descr="A black and white sign with white text&#10;&#10;AI-generated content may be incorrect.">
            <a:extLst>
              <a:ext uri="{FF2B5EF4-FFF2-40B4-BE49-F238E27FC236}">
                <a16:creationId xmlns:a16="http://schemas.microsoft.com/office/drawing/2014/main" id="{57307A2A-EF0C-0A4A-EFD3-BC86A5D834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380" y="219897"/>
            <a:ext cx="3364360" cy="830997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D7190E9C-19AF-7D99-1873-A5D3787D221E}"/>
              </a:ext>
            </a:extLst>
          </p:cNvPr>
          <p:cNvGrpSpPr/>
          <p:nvPr/>
        </p:nvGrpSpPr>
        <p:grpSpPr>
          <a:xfrm>
            <a:off x="671051" y="1195169"/>
            <a:ext cx="5527541" cy="77868"/>
            <a:chOff x="1253158" y="1050894"/>
            <a:chExt cx="4853893" cy="73850"/>
          </a:xfrm>
        </p:grpSpPr>
        <p:cxnSp>
          <p:nvCxnSpPr>
            <p:cNvPr id="3" name="Straight Connector 2">
              <a:extLst>
                <a:ext uri="{FF2B5EF4-FFF2-40B4-BE49-F238E27FC236}">
                  <a16:creationId xmlns:a16="http://schemas.microsoft.com/office/drawing/2014/main" id="{1A28E952-C731-EB42-CA36-5AE65481330D}"/>
                </a:ext>
              </a:extLst>
            </p:cNvPr>
            <p:cNvCxnSpPr>
              <a:cxnSpLocks/>
            </p:cNvCxnSpPr>
            <p:nvPr/>
          </p:nvCxnSpPr>
          <p:spPr>
            <a:xfrm>
              <a:off x="1253158" y="1124744"/>
              <a:ext cx="4842842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Connector 3">
              <a:extLst>
                <a:ext uri="{FF2B5EF4-FFF2-40B4-BE49-F238E27FC236}">
                  <a16:creationId xmlns:a16="http://schemas.microsoft.com/office/drawing/2014/main" id="{634E651D-8184-E307-3565-9527C109ED44}"/>
                </a:ext>
              </a:extLst>
            </p:cNvPr>
            <p:cNvCxnSpPr>
              <a:cxnSpLocks/>
            </p:cNvCxnSpPr>
            <p:nvPr/>
          </p:nvCxnSpPr>
          <p:spPr>
            <a:xfrm>
              <a:off x="1253158" y="1050894"/>
              <a:ext cx="4853893" cy="0"/>
            </a:xfrm>
            <a:prstGeom prst="line">
              <a:avLst/>
            </a:prstGeom>
            <a:ln w="38100">
              <a:solidFill>
                <a:srgbClr val="EC951A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F8FA0C1-8740-BDD2-DFD6-04B437A2FDFB}"/>
              </a:ext>
            </a:extLst>
          </p:cNvPr>
          <p:cNvSpPr txBox="1">
            <a:spLocks/>
          </p:cNvSpPr>
          <p:nvPr/>
        </p:nvSpPr>
        <p:spPr>
          <a:xfrm>
            <a:off x="671051" y="1600201"/>
            <a:ext cx="10866283" cy="4525963"/>
          </a:xfrm>
          <a:prstGeom prst="rect">
            <a:avLst/>
          </a:prstGeom>
        </p:spPr>
        <p:txBody>
          <a:bodyPr lIns="91440" tIns="45720" rIns="91440" bIns="45720" anchor="t"/>
          <a:lstStyle>
            <a:defPPr>
              <a:defRPr lang="en-US"/>
            </a:defPPr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b="0" i="0" dirty="0">
                <a:solidFill>
                  <a:srgbClr val="F0F8FE"/>
                </a:solidFill>
                <a:effectLst/>
                <a:latin typeface="GuardianTextEgyptian"/>
              </a:rPr>
              <a:t>“understand the science and check the small print. You were never customers; you were always the product</a:t>
            </a:r>
            <a:r>
              <a:rPr lang="en-GB" b="0" i="0" dirty="0">
                <a:solidFill>
                  <a:srgbClr val="F0F8FE"/>
                </a:solidFill>
                <a:effectLst/>
                <a:latin typeface="GuardianTextEgyptian"/>
                <a:hlinkClick r:id="rId3" tooltip="https://www.bbc.co.uk/news/articles/c4grggw4n56o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”</a:t>
            </a:r>
          </a:p>
          <a:p>
            <a:r>
              <a:rPr lang="en-GB" dirty="0">
                <a:solidFill>
                  <a:srgbClr val="F0F8FE"/>
                </a:solidFill>
                <a:latin typeface="GuardianTextEgyptian"/>
              </a:rPr>
              <a:t>Adam Rutherford, TV geneticist speaking about what?</a:t>
            </a:r>
            <a:endParaRPr lang="en-GB" b="0" i="0" dirty="0">
              <a:solidFill>
                <a:srgbClr val="F0F8FE"/>
              </a:solidFill>
              <a:effectLst/>
              <a:latin typeface="GuardianTextEgyptian"/>
              <a:hlinkClick r:id="rId3" tooltip="https://www.bbc.co.uk/news/articles/c4grggw4n56o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en-GB" dirty="0">
                <a:solidFill>
                  <a:srgbClr val="F0F8FE"/>
                </a:solidFill>
                <a:latin typeface="GuardianTextEgyptian"/>
              </a:rPr>
              <a:t>7 million customers</a:t>
            </a:r>
            <a:endParaRPr lang="en-GB" dirty="0">
              <a:solidFill>
                <a:srgbClr val="F0F8FE"/>
              </a:solidFill>
              <a:latin typeface="GuardianTextEgyptian"/>
              <a:hlinkClick r:id="rId3" tooltip="https://www.bbc.co.uk/news/articles/c4grggw4n56o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r>
              <a:rPr lang="en-GB" b="0" i="0" dirty="0">
                <a:solidFill>
                  <a:srgbClr val="F0F8FE"/>
                </a:solidFill>
                <a:effectLst/>
                <a:latin typeface="Segoe UI" panose="020B0502040204020203" pitchFamily="34" charset="0"/>
                <a:hlinkClick r:id="rId3" tooltip="https://www.bbc.co.uk/news/articles/c4grggw4n56o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https://www.theguardian.com/commentisfree/2025/mar/27/geneticist-mourn-23andme-useless-health-information</a:t>
            </a:r>
          </a:p>
          <a:p>
            <a:r>
              <a:rPr lang="en-GB" b="0" i="0" dirty="0">
                <a:solidFill>
                  <a:srgbClr val="F0F8FE"/>
                </a:solidFill>
                <a:effectLst/>
                <a:latin typeface="Segoe UI" panose="020B0502040204020203" pitchFamily="34" charset="0"/>
                <a:hlinkClick r:id="rId3" tooltip="https://www.bbc.co.uk/news/articles/c4grggw4n56o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https://www.bbc.co.uk/news/articles/c4grggw4n56o</a:t>
            </a:r>
            <a:endParaRPr lang="en-GB" b="0" i="0" dirty="0">
              <a:solidFill>
                <a:srgbClr val="F0F8FE"/>
              </a:solidFill>
              <a:effectLst/>
              <a:latin typeface="Segoe UI" panose="020B0502040204020203" pitchFamily="34" charset="0"/>
            </a:endParaRPr>
          </a:p>
          <a:p>
            <a:endParaRPr lang="en-GB" dirty="0">
              <a:solidFill>
                <a:schemeClr val="bg1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94219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D7FFFD-22CF-F9D7-575B-9E5D7F20C7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 descr="A black and white sign with white text&#10;&#10;AI-generated content may be incorrect.">
            <a:extLst>
              <a:ext uri="{FF2B5EF4-FFF2-40B4-BE49-F238E27FC236}">
                <a16:creationId xmlns:a16="http://schemas.microsoft.com/office/drawing/2014/main" id="{A0CE9B4F-9EDB-2048-8815-4906162AA6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380" y="219897"/>
            <a:ext cx="3364360" cy="830997"/>
          </a:xfrm>
          <a:prstGeom prst="rect">
            <a:avLst/>
          </a:prstGeom>
        </p:spPr>
      </p:pic>
      <p:sp>
        <p:nvSpPr>
          <p:cNvPr id="3" name="TextBox 9">
            <a:extLst>
              <a:ext uri="{FF2B5EF4-FFF2-40B4-BE49-F238E27FC236}">
                <a16:creationId xmlns:a16="http://schemas.microsoft.com/office/drawing/2014/main" id="{71F8814F-6923-82DD-5893-40FF98F5E0B8}"/>
              </a:ext>
            </a:extLst>
          </p:cNvPr>
          <p:cNvSpPr txBox="1"/>
          <p:nvPr/>
        </p:nvSpPr>
        <p:spPr>
          <a:xfrm>
            <a:off x="757858" y="293747"/>
            <a:ext cx="271676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800" dirty="0">
                <a:solidFill>
                  <a:schemeClr val="bg1"/>
                </a:solidFill>
                <a:latin typeface="Calibri" panose="020F0502020204030204" pitchFamily="34" charset="0"/>
              </a:rPr>
              <a:t>Resources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152853D-C7AE-1B18-EFFE-5BFFD442D789}"/>
              </a:ext>
            </a:extLst>
          </p:cNvPr>
          <p:cNvGrpSpPr/>
          <p:nvPr/>
        </p:nvGrpSpPr>
        <p:grpSpPr>
          <a:xfrm>
            <a:off x="844852" y="1050894"/>
            <a:ext cx="2716769" cy="73850"/>
            <a:chOff x="1253158" y="1050894"/>
            <a:chExt cx="4853893" cy="73850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89B3C750-389D-3FB3-CFA3-B4297BEEA8B2}"/>
                </a:ext>
              </a:extLst>
            </p:cNvPr>
            <p:cNvCxnSpPr>
              <a:cxnSpLocks/>
            </p:cNvCxnSpPr>
            <p:nvPr/>
          </p:nvCxnSpPr>
          <p:spPr>
            <a:xfrm>
              <a:off x="1253158" y="1124744"/>
              <a:ext cx="4842842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3CA37FBC-D977-2674-65C6-2D134DB1A378}"/>
                </a:ext>
              </a:extLst>
            </p:cNvPr>
            <p:cNvCxnSpPr>
              <a:cxnSpLocks/>
            </p:cNvCxnSpPr>
            <p:nvPr/>
          </p:nvCxnSpPr>
          <p:spPr>
            <a:xfrm>
              <a:off x="1253158" y="1050894"/>
              <a:ext cx="4853893" cy="0"/>
            </a:xfrm>
            <a:prstGeom prst="line">
              <a:avLst/>
            </a:prstGeom>
            <a:ln w="38100">
              <a:solidFill>
                <a:srgbClr val="EC951A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  <p:pic>
        <p:nvPicPr>
          <p:cNvPr id="8" name="Picture 2">
            <a:extLst>
              <a:ext uri="{FF2B5EF4-FFF2-40B4-BE49-F238E27FC236}">
                <a16:creationId xmlns:a16="http://schemas.microsoft.com/office/drawing/2014/main" id="{BE2AB4D4-C81A-CE1F-C752-CCAFDFC9764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81" t="17344" r="19793" b="21033"/>
          <a:stretch/>
        </p:blipFill>
        <p:spPr bwMode="auto">
          <a:xfrm>
            <a:off x="1408801" y="5190495"/>
            <a:ext cx="1872208" cy="1421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3C24FB3-51F3-941C-3EB2-B41606871610}"/>
              </a:ext>
            </a:extLst>
          </p:cNvPr>
          <p:cNvSpPr txBox="1"/>
          <p:nvPr/>
        </p:nvSpPr>
        <p:spPr>
          <a:xfrm>
            <a:off x="3713057" y="5685259"/>
            <a:ext cx="41472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err="1">
                <a:solidFill>
                  <a:schemeClr val="bg1"/>
                </a:solidFill>
              </a:rPr>
              <a:t>Powerpoints</a:t>
            </a:r>
            <a:r>
              <a:rPr lang="en-GB" sz="2800">
                <a:solidFill>
                  <a:schemeClr val="bg1"/>
                </a:solidFill>
              </a:rPr>
              <a:t> available</a:t>
            </a:r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FFC0E98D-A0A0-4573-5B1E-21E3E5CC4A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30" b="9030"/>
          <a:stretch/>
        </p:blipFill>
        <p:spPr bwMode="auto">
          <a:xfrm>
            <a:off x="1415870" y="1432063"/>
            <a:ext cx="1676405" cy="1943828"/>
          </a:xfrm>
          <a:prstGeom prst="rect">
            <a:avLst/>
          </a:prstGeom>
          <a:noFill/>
          <a:ln w="9525">
            <a:solidFill>
              <a:schemeClr val="tx1">
                <a:lumMod val="65000"/>
                <a:lumOff val="3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8778B03B-12EC-3440-130A-AE2CA3EE1985}"/>
              </a:ext>
            </a:extLst>
          </p:cNvPr>
          <p:cNvSpPr txBox="1"/>
          <p:nvPr/>
        </p:nvSpPr>
        <p:spPr>
          <a:xfrm>
            <a:off x="3713057" y="1931688"/>
            <a:ext cx="532895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>
                <a:solidFill>
                  <a:schemeClr val="bg1"/>
                </a:solidFill>
              </a:rPr>
              <a:t>Student guide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>
                <a:solidFill>
                  <a:schemeClr val="bg1"/>
                </a:solidFill>
              </a:rPr>
              <a:t>Teacher and technician guide</a:t>
            </a:r>
          </a:p>
        </p:txBody>
      </p:sp>
      <p:pic>
        <p:nvPicPr>
          <p:cNvPr id="14" name="Picture 6" descr="C:\Users\Karen\AppData\Local\Microsoft\Windows\Temporary Internet Files\Content.IE5\0QLMFXY6\MC900433865[1].png">
            <a:extLst>
              <a:ext uri="{FF2B5EF4-FFF2-40B4-BE49-F238E27FC236}">
                <a16:creationId xmlns:a16="http://schemas.microsoft.com/office/drawing/2014/main" id="{1F418CAD-279A-CCF6-ACE2-AB3FD6BA03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463480" y="3518857"/>
            <a:ext cx="1581183" cy="1581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36F88829-0D14-6A19-D7EE-C16ED8F30387}"/>
              </a:ext>
            </a:extLst>
          </p:cNvPr>
          <p:cNvSpPr txBox="1"/>
          <p:nvPr/>
        </p:nvSpPr>
        <p:spPr>
          <a:xfrm>
            <a:off x="3713057" y="4073925"/>
            <a:ext cx="32399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>
                <a:solidFill>
                  <a:schemeClr val="bg1"/>
                </a:solidFill>
              </a:rPr>
              <a:t>Video resources</a:t>
            </a:r>
          </a:p>
        </p:txBody>
      </p:sp>
    </p:spTree>
    <p:extLst>
      <p:ext uri="{BB962C8B-B14F-4D97-AF65-F5344CB8AC3E}">
        <p14:creationId xmlns:p14="http://schemas.microsoft.com/office/powerpoint/2010/main" val="4423555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B81E2F-4914-DA7C-E2AB-78E472FF3C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 descr="A black and white sign with white text&#10;&#10;AI-generated content may be incorrect.">
            <a:extLst>
              <a:ext uri="{FF2B5EF4-FFF2-40B4-BE49-F238E27FC236}">
                <a16:creationId xmlns:a16="http://schemas.microsoft.com/office/drawing/2014/main" id="{84C3B0AC-7D70-723D-D335-70DF1619A3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380" y="219897"/>
            <a:ext cx="3364360" cy="830997"/>
          </a:xfrm>
          <a:prstGeom prst="rect">
            <a:avLst/>
          </a:prstGeom>
        </p:spPr>
      </p:pic>
      <p:sp>
        <p:nvSpPr>
          <p:cNvPr id="3" name="TextBox 9">
            <a:extLst>
              <a:ext uri="{FF2B5EF4-FFF2-40B4-BE49-F238E27FC236}">
                <a16:creationId xmlns:a16="http://schemas.microsoft.com/office/drawing/2014/main" id="{9C994103-9BF5-771B-1D00-A5C6C2D18B0C}"/>
              </a:ext>
            </a:extLst>
          </p:cNvPr>
          <p:cNvSpPr txBox="1"/>
          <p:nvPr/>
        </p:nvSpPr>
        <p:spPr>
          <a:xfrm>
            <a:off x="736052" y="392489"/>
            <a:ext cx="7570021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4600" dirty="0">
                <a:solidFill>
                  <a:schemeClr val="bg1"/>
                </a:solidFill>
                <a:latin typeface="+mj-lt"/>
              </a:rPr>
              <a:t>Teacher &amp; technician guides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B8C378C-F486-6BDF-7E47-9F5EA131DB3A}"/>
              </a:ext>
            </a:extLst>
          </p:cNvPr>
          <p:cNvGrpSpPr/>
          <p:nvPr/>
        </p:nvGrpSpPr>
        <p:grpSpPr>
          <a:xfrm>
            <a:off x="821774" y="1200616"/>
            <a:ext cx="7484299" cy="92778"/>
            <a:chOff x="1253158" y="1050894"/>
            <a:chExt cx="4853893" cy="73850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877119C0-C137-958C-7F46-FBD3223E5FE8}"/>
                </a:ext>
              </a:extLst>
            </p:cNvPr>
            <p:cNvCxnSpPr>
              <a:cxnSpLocks/>
            </p:cNvCxnSpPr>
            <p:nvPr/>
          </p:nvCxnSpPr>
          <p:spPr>
            <a:xfrm>
              <a:off x="1253158" y="1124744"/>
              <a:ext cx="4842842" cy="0"/>
            </a:xfrm>
            <a:prstGeom prst="line">
              <a:avLst/>
            </a:prstGeom>
            <a:ln w="28575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3E8D5B95-904A-F860-8563-CED58FC7ADD7}"/>
                </a:ext>
              </a:extLst>
            </p:cNvPr>
            <p:cNvCxnSpPr>
              <a:cxnSpLocks/>
            </p:cNvCxnSpPr>
            <p:nvPr/>
          </p:nvCxnSpPr>
          <p:spPr>
            <a:xfrm>
              <a:off x="1253158" y="1050894"/>
              <a:ext cx="4853893" cy="0"/>
            </a:xfrm>
            <a:prstGeom prst="line">
              <a:avLst/>
            </a:prstGeom>
            <a:ln w="38100">
              <a:solidFill>
                <a:srgbClr val="EC951A"/>
              </a:solidFill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FF08E4B4-3A19-D5FF-C8B1-8A91C4A5BB5D}"/>
              </a:ext>
            </a:extLst>
          </p:cNvPr>
          <p:cNvSpPr txBox="1"/>
          <p:nvPr/>
        </p:nvSpPr>
        <p:spPr>
          <a:xfrm>
            <a:off x="1212740" y="1887687"/>
            <a:ext cx="5365571" cy="39551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GB" sz="2800">
                <a:solidFill>
                  <a:schemeClr val="bg1"/>
                </a:solidFill>
              </a:rPr>
              <a:t>Overview</a:t>
            </a:r>
          </a:p>
          <a:p>
            <a:pPr marL="457200" indent="-4572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GB" sz="2800">
                <a:solidFill>
                  <a:schemeClr val="bg1"/>
                </a:solidFill>
              </a:rPr>
              <a:t>Preparation</a:t>
            </a:r>
          </a:p>
          <a:p>
            <a:pPr marL="457200" indent="-4572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GB" sz="2800">
                <a:solidFill>
                  <a:schemeClr val="bg1"/>
                </a:solidFill>
              </a:rPr>
              <a:t>Health and safety</a:t>
            </a:r>
          </a:p>
          <a:p>
            <a:pPr marL="457200" indent="-4572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GB" sz="2800">
                <a:solidFill>
                  <a:schemeClr val="bg1"/>
                </a:solidFill>
              </a:rPr>
              <a:t>Learning objectives</a:t>
            </a:r>
          </a:p>
          <a:p>
            <a:pPr marL="457200" indent="-4572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GB" sz="2800">
                <a:solidFill>
                  <a:schemeClr val="bg1"/>
                </a:solidFill>
              </a:rPr>
              <a:t>Prior knowledge and skills</a:t>
            </a:r>
          </a:p>
          <a:p>
            <a:pPr marL="457200" indent="-4572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GB" sz="2800">
                <a:solidFill>
                  <a:schemeClr val="bg1"/>
                </a:solidFill>
              </a:rPr>
              <a:t>Expected question responses</a:t>
            </a:r>
          </a:p>
          <a:p>
            <a:pPr marL="457200" indent="-457200">
              <a:lnSpc>
                <a:spcPct val="130000"/>
              </a:lnSpc>
              <a:buFont typeface="Arial" panose="020B0604020202020204" pitchFamily="34" charset="0"/>
              <a:buChar char="•"/>
            </a:pPr>
            <a:r>
              <a:rPr lang="en-GB" sz="2800">
                <a:solidFill>
                  <a:schemeClr val="bg1"/>
                </a:solidFill>
              </a:rPr>
              <a:t>Additional resources</a:t>
            </a:r>
          </a:p>
        </p:txBody>
      </p:sp>
      <p:pic>
        <p:nvPicPr>
          <p:cNvPr id="10" name="Picture 9" descr="A close-up of a device&#10;&#10;AI-generated content may be incorrect.">
            <a:extLst>
              <a:ext uri="{FF2B5EF4-FFF2-40B4-BE49-F238E27FC236}">
                <a16:creationId xmlns:a16="http://schemas.microsoft.com/office/drawing/2014/main" id="{3AEED4D3-6CDB-2718-DAB0-655D2E4E48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3112" y="2033565"/>
            <a:ext cx="1989447" cy="2812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662243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Herts 2024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9A46CF"/>
      </a:accent1>
      <a:accent2>
        <a:srgbClr val="00B9E4"/>
      </a:accent2>
      <a:accent3>
        <a:srgbClr val="F53F5B"/>
      </a:accent3>
      <a:accent4>
        <a:srgbClr val="0073CF"/>
      </a:accent4>
      <a:accent5>
        <a:srgbClr val="45B382"/>
      </a:accent5>
      <a:accent6>
        <a:srgbClr val="FFCF20"/>
      </a:accent6>
      <a:hlink>
        <a:srgbClr val="9A46CF"/>
      </a:hlink>
      <a:folHlink>
        <a:srgbClr val="0073C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BE slide masters WIP" id="{437A64AE-BA19-453A-839E-EE382A09BD3C}" vid="{8192D8EA-DF26-43DF-8CAA-29FF35F2ABA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52a623b-6375-4778-b723-7841c8e6bfd2">
      <Terms xmlns="http://schemas.microsoft.com/office/infopath/2007/PartnerControls"/>
    </lcf76f155ced4ddcb4097134ff3c332f>
    <TaxCatchAll xmlns="d145486e-cd3a-4614-bcff-70f94a67475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4AAED3A5CA5B5449A0911B531EE679C" ma:contentTypeVersion="15" ma:contentTypeDescription="Create a new document." ma:contentTypeScope="" ma:versionID="d821dccd9cacdb941d035cd0bd906587">
  <xsd:schema xmlns:xsd="http://www.w3.org/2001/XMLSchema" xmlns:xs="http://www.w3.org/2001/XMLSchema" xmlns:p="http://schemas.microsoft.com/office/2006/metadata/properties" xmlns:ns2="752a623b-6375-4778-b723-7841c8e6bfd2" xmlns:ns3="d145486e-cd3a-4614-bcff-70f94a674753" targetNamespace="http://schemas.microsoft.com/office/2006/metadata/properties" ma:root="true" ma:fieldsID="8b0c175ea8881e9d3a4a5b1b608a79cd" ns2:_="" ns3:_="">
    <xsd:import namespace="752a623b-6375-4778-b723-7841c8e6bfd2"/>
    <xsd:import namespace="d145486e-cd3a-4614-bcff-70f94a67475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Location" minOccurs="0"/>
                <xsd:element ref="ns2:MediaServiceSearchPropertie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2a623b-6375-4778-b723-7841c8e6bf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ae0a39fc-eab5-4218-a4ea-be23ca52bc5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9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45486e-cd3a-4614-bcff-70f94a674753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8e4ebe84-c38d-419a-bdf3-2b3b05e49ea2}" ma:internalName="TaxCatchAll" ma:showField="CatchAllData" ma:web="d145486e-cd3a-4614-bcff-70f94a67475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DD1FC41-23C7-41B0-B5F9-BF4CD38AD2ED}">
  <ds:schemaRefs>
    <ds:schemaRef ds:uri="http://schemas.microsoft.com/office/infopath/2007/PartnerControls"/>
    <ds:schemaRef ds:uri="http://schemas.openxmlformats.org/package/2006/metadata/core-properties"/>
    <ds:schemaRef ds:uri="http://purl.org/dc/terms/"/>
    <ds:schemaRef ds:uri="http://schemas.microsoft.com/office/2006/documentManagement/types"/>
    <ds:schemaRef ds:uri="752a623b-6375-4778-b723-7841c8e6bfd2"/>
    <ds:schemaRef ds:uri="http://purl.org/dc/elements/1.1/"/>
    <ds:schemaRef ds:uri="d145486e-cd3a-4614-bcff-70f94a674753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4B9EC829-F1EA-4258-9137-A1E1CD7613A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52a623b-6375-4778-b723-7841c8e6bfd2"/>
    <ds:schemaRef ds:uri="d145486e-cd3a-4614-bcff-70f94a67475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1C521DD-2673-4EE6-BB9B-DC5C3320FFBB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93e6beba-c4aa-4731-af5d-d735b097eadb}" enabled="0" method="" siteId="{93e6beba-c4aa-4731-af5d-d735b097ead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</TotalTime>
  <Words>591</Words>
  <Application>Microsoft Office PowerPoint</Application>
  <PresentationFormat>Widescreen</PresentationFormat>
  <Paragraphs>128</Paragraphs>
  <Slides>16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Custom Design</vt:lpstr>
      <vt:lpstr>INTRODUCTION</vt:lpstr>
      <vt:lpstr>PowerPoint Presentation</vt:lpstr>
      <vt:lpstr>PowerPoint Presentation</vt:lpstr>
      <vt:lpstr>PowerPoint Presentation</vt:lpstr>
      <vt:lpstr>ABE Biotech update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Philippa Mulberry</dc:creator>
  <cp:keywords/>
  <dc:description/>
  <cp:lastModifiedBy>Philippa Mulberry</cp:lastModifiedBy>
  <cp:revision>25</cp:revision>
  <dcterms:created xsi:type="dcterms:W3CDTF">2025-04-04T13:08:50Z</dcterms:created>
  <dcterms:modified xsi:type="dcterms:W3CDTF">2026-07-21T09:18:28Z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0x01010034AAED3A5CA5B5449A0911B531EE679C</vt:lpwstr>
  </property>
  <property fmtid="{D5CDD505-2E9C-101B-9397-08002B2CF9AE}" pid="3" name="MediaServiceImageTags">
    <vt:lpwstr/>
  </property>
  <property fmtid="{D5CDD505-2E9C-101B-9397-08002B2CF9AE}" pid="4" name="xd_ProgID">
    <vt:lpwstr/>
  </property>
  <property fmtid="{D5CDD505-2E9C-101B-9397-08002B2CF9AE}" pid="5" name="ComplianceAssetId">
    <vt:lpwstr/>
  </property>
  <property fmtid="{D5CDD505-2E9C-101B-9397-08002B2CF9AE}" pid="6" name="TemplateUrl">
    <vt:lpwstr/>
  </property>
  <property fmtid="{D5CDD505-2E9C-101B-9397-08002B2CF9AE}" pid="7" name="_ExtendedDescription">
    <vt:lpwstr/>
  </property>
  <property fmtid="{D5CDD505-2E9C-101B-9397-08002B2CF9AE}" pid="8" name="TriggerFlowInfo">
    <vt:lpwstr/>
  </property>
  <property fmtid="{D5CDD505-2E9C-101B-9397-08002B2CF9AE}" pid="9" name="xd_Signature">
    <vt:bool>false</vt:bool>
  </property>
</Properties>
</file>