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4"/>
  </p:sldMasterIdLst>
  <p:notesMasterIdLst>
    <p:notesMasterId r:id="rId38"/>
  </p:notesMasterIdLst>
  <p:handoutMasterIdLst>
    <p:handoutMasterId r:id="rId39"/>
  </p:handoutMasterIdLst>
  <p:sldIdLst>
    <p:sldId id="531" r:id="rId5"/>
    <p:sldId id="297" r:id="rId6"/>
    <p:sldId id="367" r:id="rId7"/>
    <p:sldId id="298" r:id="rId8"/>
    <p:sldId id="299" r:id="rId9"/>
    <p:sldId id="385" r:id="rId10"/>
    <p:sldId id="301" r:id="rId11"/>
    <p:sldId id="291" r:id="rId12"/>
    <p:sldId id="302" r:id="rId13"/>
    <p:sldId id="390" r:id="rId14"/>
    <p:sldId id="316" r:id="rId15"/>
    <p:sldId id="317" r:id="rId16"/>
    <p:sldId id="318" r:id="rId17"/>
    <p:sldId id="304" r:id="rId18"/>
    <p:sldId id="290" r:id="rId19"/>
    <p:sldId id="305" r:id="rId20"/>
    <p:sldId id="391" r:id="rId21"/>
    <p:sldId id="307" r:id="rId22"/>
    <p:sldId id="309" r:id="rId23"/>
    <p:sldId id="313" r:id="rId24"/>
    <p:sldId id="292" r:id="rId25"/>
    <p:sldId id="294" r:id="rId26"/>
    <p:sldId id="293" r:id="rId27"/>
    <p:sldId id="315" r:id="rId28"/>
    <p:sldId id="392" r:id="rId29"/>
    <p:sldId id="393" r:id="rId30"/>
    <p:sldId id="394" r:id="rId31"/>
    <p:sldId id="296" r:id="rId32"/>
    <p:sldId id="295" r:id="rId33"/>
    <p:sldId id="306" r:id="rId34"/>
    <p:sldId id="310" r:id="rId35"/>
    <p:sldId id="532" r:id="rId36"/>
    <p:sldId id="3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resentation" id="{61A68ED7-730A-9E4A-B4EA-760A21F30216}">
          <p14:sldIdLst>
            <p14:sldId id="531"/>
            <p14:sldId id="297"/>
            <p14:sldId id="367"/>
            <p14:sldId id="298"/>
            <p14:sldId id="299"/>
            <p14:sldId id="385"/>
            <p14:sldId id="301"/>
            <p14:sldId id="291"/>
            <p14:sldId id="302"/>
            <p14:sldId id="390"/>
            <p14:sldId id="316"/>
            <p14:sldId id="317"/>
            <p14:sldId id="318"/>
            <p14:sldId id="304"/>
            <p14:sldId id="290"/>
            <p14:sldId id="305"/>
            <p14:sldId id="391"/>
            <p14:sldId id="307"/>
            <p14:sldId id="309"/>
            <p14:sldId id="313"/>
            <p14:sldId id="292"/>
            <p14:sldId id="294"/>
            <p14:sldId id="293"/>
            <p14:sldId id="315"/>
            <p14:sldId id="392"/>
            <p14:sldId id="393"/>
            <p14:sldId id="394"/>
            <p14:sldId id="296"/>
            <p14:sldId id="295"/>
            <p14:sldId id="306"/>
            <p14:sldId id="310"/>
            <p14:sldId id="532"/>
            <p14:sldId id="3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0A2"/>
    <a:srgbClr val="F0F8FE"/>
    <a:srgbClr val="0070C0"/>
    <a:srgbClr val="3888D8"/>
    <a:srgbClr val="6FBCF8"/>
    <a:srgbClr val="49AEFF"/>
    <a:srgbClr val="2B95E5"/>
    <a:srgbClr val="EC951A"/>
    <a:srgbClr val="649FDA"/>
    <a:srgbClr val="1DE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18075F-4C5A-4D5B-B296-4B8BFD407824}" v="16" dt="2026-06-02T10:50:01.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71550" autoAdjust="0"/>
  </p:normalViewPr>
  <p:slideViewPr>
    <p:cSldViewPr snapToGrid="0">
      <p:cViewPr varScale="1">
        <p:scale>
          <a:sx n="75" d="100"/>
          <a:sy n="75" d="100"/>
        </p:scale>
        <p:origin x="1284"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a Mulberry" userId="f5af0a63-dfb9-4e85-9483-49b99f7b5ba4" providerId="ADAL" clId="{16643BF5-AF20-4C85-9AF9-07C29F282FCB}"/>
    <pc:docChg chg="custSel addSld delSld modSld modMainMaster modSection">
      <pc:chgData name="Philippa Mulberry" userId="f5af0a63-dfb9-4e85-9483-49b99f7b5ba4" providerId="ADAL" clId="{16643BF5-AF20-4C85-9AF9-07C29F282FCB}" dt="2026-06-02T10:50:01.148" v="112"/>
      <pc:docMkLst>
        <pc:docMk/>
      </pc:docMkLst>
      <pc:sldChg chg="modSp mod">
        <pc:chgData name="Philippa Mulberry" userId="f5af0a63-dfb9-4e85-9483-49b99f7b5ba4" providerId="ADAL" clId="{16643BF5-AF20-4C85-9AF9-07C29F282FCB}" dt="2026-06-02T10:46:20.440" v="100" actId="207"/>
        <pc:sldMkLst>
          <pc:docMk/>
          <pc:sldMk cId="0" sldId="291"/>
        </pc:sldMkLst>
        <pc:spChg chg="mod">
          <ac:chgData name="Philippa Mulberry" userId="f5af0a63-dfb9-4e85-9483-49b99f7b5ba4" providerId="ADAL" clId="{16643BF5-AF20-4C85-9AF9-07C29F282FCB}" dt="2026-06-02T10:46:06.499" v="95" actId="207"/>
          <ac:spMkLst>
            <pc:docMk/>
            <pc:sldMk cId="0" sldId="291"/>
            <ac:spMk id="2" creationId="{5514BA83-03BC-B518-A7D9-07087F5D8770}"/>
          </ac:spMkLst>
        </pc:spChg>
        <pc:spChg chg="mod">
          <ac:chgData name="Philippa Mulberry" userId="f5af0a63-dfb9-4e85-9483-49b99f7b5ba4" providerId="ADAL" clId="{16643BF5-AF20-4C85-9AF9-07C29F282FCB}" dt="2026-06-02T10:46:20.440" v="100" actId="207"/>
          <ac:spMkLst>
            <pc:docMk/>
            <pc:sldMk cId="0" sldId="291"/>
            <ac:spMk id="25604" creationId="{4D8AFE78-0EC7-258B-2969-ACCE3F11891A}"/>
          </ac:spMkLst>
        </pc:spChg>
      </pc:sldChg>
      <pc:sldChg chg="modSp mod">
        <pc:chgData name="Philippa Mulberry" userId="f5af0a63-dfb9-4e85-9483-49b99f7b5ba4" providerId="ADAL" clId="{16643BF5-AF20-4C85-9AF9-07C29F282FCB}" dt="2026-06-02T10:46:25.690" v="102" actId="207"/>
        <pc:sldMkLst>
          <pc:docMk/>
          <pc:sldMk cId="0" sldId="302"/>
        </pc:sldMkLst>
        <pc:spChg chg="mod">
          <ac:chgData name="Philippa Mulberry" userId="f5af0a63-dfb9-4e85-9483-49b99f7b5ba4" providerId="ADAL" clId="{16643BF5-AF20-4C85-9AF9-07C29F282FCB}" dt="2026-06-02T10:46:25.690" v="102" actId="207"/>
          <ac:spMkLst>
            <pc:docMk/>
            <pc:sldMk cId="0" sldId="302"/>
            <ac:spMk id="2" creationId="{1BDA76C7-F6BC-E415-931F-181412CECABC}"/>
          </ac:spMkLst>
        </pc:spChg>
      </pc:sldChg>
      <pc:sldChg chg="modSp mod">
        <pc:chgData name="Philippa Mulberry" userId="f5af0a63-dfb9-4e85-9483-49b99f7b5ba4" providerId="ADAL" clId="{16643BF5-AF20-4C85-9AF9-07C29F282FCB}" dt="2026-06-02T10:47:33.722" v="107" actId="207"/>
        <pc:sldMkLst>
          <pc:docMk/>
          <pc:sldMk cId="0" sldId="304"/>
        </pc:sldMkLst>
        <pc:spChg chg="mod">
          <ac:chgData name="Philippa Mulberry" userId="f5af0a63-dfb9-4e85-9483-49b99f7b5ba4" providerId="ADAL" clId="{16643BF5-AF20-4C85-9AF9-07C29F282FCB}" dt="2026-06-02T10:47:25.278" v="104" actId="207"/>
          <ac:spMkLst>
            <pc:docMk/>
            <pc:sldMk cId="0" sldId="304"/>
            <ac:spMk id="29" creationId="{E9DAF537-5E70-9887-5BFC-7FE642E38298}"/>
          </ac:spMkLst>
        </pc:spChg>
        <pc:spChg chg="mod">
          <ac:chgData name="Philippa Mulberry" userId="f5af0a63-dfb9-4e85-9483-49b99f7b5ba4" providerId="ADAL" clId="{16643BF5-AF20-4C85-9AF9-07C29F282FCB}" dt="2026-06-02T10:47:28.144" v="105" actId="207"/>
          <ac:spMkLst>
            <pc:docMk/>
            <pc:sldMk cId="0" sldId="304"/>
            <ac:spMk id="30" creationId="{2720EF9B-D611-10A1-0FE4-A284D00C4139}"/>
          </ac:spMkLst>
        </pc:spChg>
        <pc:spChg chg="mod">
          <ac:chgData name="Philippa Mulberry" userId="f5af0a63-dfb9-4e85-9483-49b99f7b5ba4" providerId="ADAL" clId="{16643BF5-AF20-4C85-9AF9-07C29F282FCB}" dt="2026-06-02T10:47:30.758" v="106" actId="207"/>
          <ac:spMkLst>
            <pc:docMk/>
            <pc:sldMk cId="0" sldId="304"/>
            <ac:spMk id="31" creationId="{CC0EA788-80C8-43FA-10BE-EE7A7213D189}"/>
          </ac:spMkLst>
        </pc:spChg>
        <pc:spChg chg="mod">
          <ac:chgData name="Philippa Mulberry" userId="f5af0a63-dfb9-4e85-9483-49b99f7b5ba4" providerId="ADAL" clId="{16643BF5-AF20-4C85-9AF9-07C29F282FCB}" dt="2026-06-02T10:47:33.722" v="107" actId="207"/>
          <ac:spMkLst>
            <pc:docMk/>
            <pc:sldMk cId="0" sldId="304"/>
            <ac:spMk id="32" creationId="{F1030DF1-AAFB-18DD-A11E-C44CD5CB8939}"/>
          </ac:spMkLst>
        </pc:spChg>
      </pc:sldChg>
      <pc:sldChg chg="modSp mod">
        <pc:chgData name="Philippa Mulberry" userId="f5af0a63-dfb9-4e85-9483-49b99f7b5ba4" providerId="ADAL" clId="{16643BF5-AF20-4C85-9AF9-07C29F282FCB}" dt="2026-06-02T10:47:49.150" v="108" actId="207"/>
        <pc:sldMkLst>
          <pc:docMk/>
          <pc:sldMk cId="0" sldId="307"/>
        </pc:sldMkLst>
        <pc:spChg chg="mod">
          <ac:chgData name="Philippa Mulberry" userId="f5af0a63-dfb9-4e85-9483-49b99f7b5ba4" providerId="ADAL" clId="{16643BF5-AF20-4C85-9AF9-07C29F282FCB}" dt="2026-06-02T10:47:49.150" v="108" actId="207"/>
          <ac:spMkLst>
            <pc:docMk/>
            <pc:sldMk cId="0" sldId="307"/>
            <ac:spMk id="38917" creationId="{1BBF8D61-7E63-1119-7F37-06773A9F2B9D}"/>
          </ac:spMkLst>
        </pc:spChg>
      </pc:sldChg>
      <pc:sldChg chg="modSp mod">
        <pc:chgData name="Philippa Mulberry" userId="f5af0a63-dfb9-4e85-9483-49b99f7b5ba4" providerId="ADAL" clId="{16643BF5-AF20-4C85-9AF9-07C29F282FCB}" dt="2026-06-02T10:47:54.753" v="109" actId="207"/>
        <pc:sldMkLst>
          <pc:docMk/>
          <pc:sldMk cId="0" sldId="318"/>
        </pc:sldMkLst>
        <pc:spChg chg="mod">
          <ac:chgData name="Philippa Mulberry" userId="f5af0a63-dfb9-4e85-9483-49b99f7b5ba4" providerId="ADAL" clId="{16643BF5-AF20-4C85-9AF9-07C29F282FCB}" dt="2026-06-02T10:47:54.753" v="109" actId="207"/>
          <ac:spMkLst>
            <pc:docMk/>
            <pc:sldMk cId="0" sldId="318"/>
            <ac:spMk id="28677" creationId="{016498DD-48BD-053F-6E3C-1959EC0DBAFD}"/>
          </ac:spMkLst>
        </pc:spChg>
      </pc:sldChg>
      <pc:sldChg chg="del">
        <pc:chgData name="Philippa Mulberry" userId="f5af0a63-dfb9-4e85-9483-49b99f7b5ba4" providerId="ADAL" clId="{16643BF5-AF20-4C85-9AF9-07C29F282FCB}" dt="2026-06-02T10:46:55.625" v="103" actId="47"/>
        <pc:sldMkLst>
          <pc:docMk/>
          <pc:sldMk cId="3568362711" sldId="354"/>
        </pc:sldMkLst>
      </pc:sldChg>
      <pc:sldChg chg="setBg">
        <pc:chgData name="Philippa Mulberry" userId="f5af0a63-dfb9-4e85-9483-49b99f7b5ba4" providerId="ADAL" clId="{16643BF5-AF20-4C85-9AF9-07C29F282FCB}" dt="2026-06-02T10:45:48.350" v="94"/>
        <pc:sldMkLst>
          <pc:docMk/>
          <pc:sldMk cId="3645080513" sldId="367"/>
        </pc:sldMkLst>
      </pc:sldChg>
      <pc:sldChg chg="modSp del mod">
        <pc:chgData name="Philippa Mulberry" userId="f5af0a63-dfb9-4e85-9483-49b99f7b5ba4" providerId="ADAL" clId="{16643BF5-AF20-4C85-9AF9-07C29F282FCB}" dt="2026-06-02T10:48:39.527" v="111" actId="47"/>
        <pc:sldMkLst>
          <pc:docMk/>
          <pc:sldMk cId="4254174417" sldId="530"/>
        </pc:sldMkLst>
        <pc:spChg chg="mod">
          <ac:chgData name="Philippa Mulberry" userId="f5af0a63-dfb9-4e85-9483-49b99f7b5ba4" providerId="ADAL" clId="{16643BF5-AF20-4C85-9AF9-07C29F282FCB}" dt="2026-06-02T10:48:26.723" v="110" actId="207"/>
          <ac:spMkLst>
            <pc:docMk/>
            <pc:sldMk cId="4254174417" sldId="530"/>
            <ac:spMk id="6" creationId="{CF06F1E4-1B20-EFB4-68A5-C7BCC50F4774}"/>
          </ac:spMkLst>
        </pc:spChg>
      </pc:sldChg>
      <pc:sldChg chg="modSp add mod">
        <pc:chgData name="Philippa Mulberry" userId="f5af0a63-dfb9-4e85-9483-49b99f7b5ba4" providerId="ADAL" clId="{16643BF5-AF20-4C85-9AF9-07C29F282FCB}" dt="2026-06-02T10:45:36.544" v="92" actId="1076"/>
        <pc:sldMkLst>
          <pc:docMk/>
          <pc:sldMk cId="1541804196" sldId="531"/>
        </pc:sldMkLst>
        <pc:spChg chg="mod">
          <ac:chgData name="Philippa Mulberry" userId="f5af0a63-dfb9-4e85-9483-49b99f7b5ba4" providerId="ADAL" clId="{16643BF5-AF20-4C85-9AF9-07C29F282FCB}" dt="2026-06-02T10:39:56.506" v="10" actId="1076"/>
          <ac:spMkLst>
            <pc:docMk/>
            <pc:sldMk cId="1541804196" sldId="531"/>
            <ac:spMk id="2" creationId="{C15BEA5C-388A-5E44-51B6-E7916128870D}"/>
          </ac:spMkLst>
        </pc:spChg>
        <pc:spChg chg="mod">
          <ac:chgData name="Philippa Mulberry" userId="f5af0a63-dfb9-4e85-9483-49b99f7b5ba4" providerId="ADAL" clId="{16643BF5-AF20-4C85-9AF9-07C29F282FCB}" dt="2026-06-02T10:45:36.544" v="92" actId="1076"/>
          <ac:spMkLst>
            <pc:docMk/>
            <pc:sldMk cId="1541804196" sldId="531"/>
            <ac:spMk id="6" creationId="{8F183C62-CD84-420C-0416-AF477D4291A7}"/>
          </ac:spMkLst>
        </pc:spChg>
      </pc:sldChg>
      <pc:sldChg chg="add">
        <pc:chgData name="Philippa Mulberry" userId="f5af0a63-dfb9-4e85-9483-49b99f7b5ba4" providerId="ADAL" clId="{16643BF5-AF20-4C85-9AF9-07C29F282FCB}" dt="2026-06-02T10:50:01.148" v="112"/>
        <pc:sldMkLst>
          <pc:docMk/>
          <pc:sldMk cId="3980856238" sldId="532"/>
        </pc:sldMkLst>
      </pc:sldChg>
      <pc:sldMasterChg chg="setBg modSldLayout">
        <pc:chgData name="Philippa Mulberry" userId="f5af0a63-dfb9-4e85-9483-49b99f7b5ba4" providerId="ADAL" clId="{16643BF5-AF20-4C85-9AF9-07C29F282FCB}" dt="2026-06-02T10:45:07.848" v="89" actId="207"/>
        <pc:sldMasterMkLst>
          <pc:docMk/>
          <pc:sldMasterMk cId="2541647148" sldId="2147483724"/>
        </pc:sldMasterMkLst>
        <pc:sldLayoutChg chg="delSp mod">
          <pc:chgData name="Philippa Mulberry" userId="f5af0a63-dfb9-4e85-9483-49b99f7b5ba4" providerId="ADAL" clId="{16643BF5-AF20-4C85-9AF9-07C29F282FCB}" dt="2026-06-02T10:40:29.295" v="15" actId="478"/>
          <pc:sldLayoutMkLst>
            <pc:docMk/>
            <pc:sldMasterMk cId="2541647148" sldId="2147483724"/>
            <pc:sldLayoutMk cId="1968271505" sldId="2147483725"/>
          </pc:sldLayoutMkLst>
          <pc:spChg chg="del">
            <ac:chgData name="Philippa Mulberry" userId="f5af0a63-dfb9-4e85-9483-49b99f7b5ba4" providerId="ADAL" clId="{16643BF5-AF20-4C85-9AF9-07C29F282FCB}" dt="2026-06-02T10:40:29.295" v="15" actId="478"/>
            <ac:spMkLst>
              <pc:docMk/>
              <pc:sldMasterMk cId="2541647148" sldId="2147483724"/>
              <pc:sldLayoutMk cId="1968271505" sldId="2147483725"/>
              <ac:spMk id="7" creationId="{D325CEFF-6637-AEB7-AC40-0B45FBEC531E}"/>
            </ac:spMkLst>
          </pc:spChg>
          <pc:grpChg chg="del">
            <ac:chgData name="Philippa Mulberry" userId="f5af0a63-dfb9-4e85-9483-49b99f7b5ba4" providerId="ADAL" clId="{16643BF5-AF20-4C85-9AF9-07C29F282FCB}" dt="2026-06-02T10:40:29.295" v="15" actId="478"/>
            <ac:grpSpMkLst>
              <pc:docMk/>
              <pc:sldMasterMk cId="2541647148" sldId="2147483724"/>
              <pc:sldLayoutMk cId="1968271505" sldId="2147483725"/>
              <ac:grpSpMk id="4" creationId="{2D21DDF9-A387-0B5D-70CE-EF241AC46FB1}"/>
            </ac:grpSpMkLst>
          </pc:grpChg>
          <pc:picChg chg="del">
            <ac:chgData name="Philippa Mulberry" userId="f5af0a63-dfb9-4e85-9483-49b99f7b5ba4" providerId="ADAL" clId="{16643BF5-AF20-4C85-9AF9-07C29F282FCB}" dt="2026-06-02T10:40:29.295" v="15" actId="478"/>
            <ac:picMkLst>
              <pc:docMk/>
              <pc:sldMasterMk cId="2541647148" sldId="2147483724"/>
              <pc:sldLayoutMk cId="1968271505" sldId="2147483725"/>
              <ac:picMk id="5" creationId="{95BE6AF4-AD4D-5547-1535-175D542779CB}"/>
            </ac:picMkLst>
          </pc:picChg>
          <pc:picChg chg="del">
            <ac:chgData name="Philippa Mulberry" userId="f5af0a63-dfb9-4e85-9483-49b99f7b5ba4" providerId="ADAL" clId="{16643BF5-AF20-4C85-9AF9-07C29F282FCB}" dt="2026-06-02T10:40:29.295" v="15" actId="478"/>
            <ac:picMkLst>
              <pc:docMk/>
              <pc:sldMasterMk cId="2541647148" sldId="2147483724"/>
              <pc:sldLayoutMk cId="1968271505" sldId="2147483725"/>
              <ac:picMk id="10" creationId="{F517B3BE-C5BA-85C1-DB4D-CAD15582C0F8}"/>
            </ac:picMkLst>
          </pc:picChg>
        </pc:sldLayoutChg>
        <pc:sldLayoutChg chg="delSp mod">
          <pc:chgData name="Philippa Mulberry" userId="f5af0a63-dfb9-4e85-9483-49b99f7b5ba4" providerId="ADAL" clId="{16643BF5-AF20-4C85-9AF9-07C29F282FCB}" dt="2026-06-02T10:40:33.179" v="16" actId="478"/>
          <pc:sldLayoutMkLst>
            <pc:docMk/>
            <pc:sldMasterMk cId="2541647148" sldId="2147483724"/>
            <pc:sldLayoutMk cId="3630746106" sldId="2147483726"/>
          </pc:sldLayoutMkLst>
          <pc:spChg chg="del">
            <ac:chgData name="Philippa Mulberry" userId="f5af0a63-dfb9-4e85-9483-49b99f7b5ba4" providerId="ADAL" clId="{16643BF5-AF20-4C85-9AF9-07C29F282FCB}" dt="2026-06-02T10:40:33.179" v="16" actId="478"/>
            <ac:spMkLst>
              <pc:docMk/>
              <pc:sldMasterMk cId="2541647148" sldId="2147483724"/>
              <pc:sldLayoutMk cId="3630746106" sldId="2147483726"/>
              <ac:spMk id="10" creationId="{B2D4FCCA-585D-5BB7-D0DD-E31F43EC6D18}"/>
            </ac:spMkLst>
          </pc:spChg>
          <pc:grpChg chg="del">
            <ac:chgData name="Philippa Mulberry" userId="f5af0a63-dfb9-4e85-9483-49b99f7b5ba4" providerId="ADAL" clId="{16643BF5-AF20-4C85-9AF9-07C29F282FCB}" dt="2026-06-02T10:40:33.179" v="16" actId="478"/>
            <ac:grpSpMkLst>
              <pc:docMk/>
              <pc:sldMasterMk cId="2541647148" sldId="2147483724"/>
              <pc:sldLayoutMk cId="3630746106" sldId="2147483726"/>
              <ac:grpSpMk id="2" creationId="{3D34EAE0-DC57-5351-3831-0FFAF19C2E2B}"/>
            </ac:grpSpMkLst>
          </pc:grpChg>
        </pc:sldLayoutChg>
        <pc:sldLayoutChg chg="delSp mod">
          <pc:chgData name="Philippa Mulberry" userId="f5af0a63-dfb9-4e85-9483-49b99f7b5ba4" providerId="ADAL" clId="{16643BF5-AF20-4C85-9AF9-07C29F282FCB}" dt="2026-06-02T10:40:37.038" v="17" actId="478"/>
          <pc:sldLayoutMkLst>
            <pc:docMk/>
            <pc:sldMasterMk cId="2541647148" sldId="2147483724"/>
            <pc:sldLayoutMk cId="413400679" sldId="2147483728"/>
          </pc:sldLayoutMkLst>
          <pc:spChg chg="del">
            <ac:chgData name="Philippa Mulberry" userId="f5af0a63-dfb9-4e85-9483-49b99f7b5ba4" providerId="ADAL" clId="{16643BF5-AF20-4C85-9AF9-07C29F282FCB}" dt="2026-06-02T10:40:37.038" v="17" actId="478"/>
            <ac:spMkLst>
              <pc:docMk/>
              <pc:sldMasterMk cId="2541647148" sldId="2147483724"/>
              <pc:sldLayoutMk cId="413400679" sldId="2147483728"/>
              <ac:spMk id="12" creationId="{B1CC9449-69BE-AEF1-9E33-060495A481CE}"/>
            </ac:spMkLst>
          </pc:spChg>
          <pc:grpChg chg="del">
            <ac:chgData name="Philippa Mulberry" userId="f5af0a63-dfb9-4e85-9483-49b99f7b5ba4" providerId="ADAL" clId="{16643BF5-AF20-4C85-9AF9-07C29F282FCB}" dt="2026-06-02T10:40:37.038" v="17" actId="478"/>
            <ac:grpSpMkLst>
              <pc:docMk/>
              <pc:sldMasterMk cId="2541647148" sldId="2147483724"/>
              <pc:sldLayoutMk cId="413400679" sldId="2147483728"/>
              <ac:grpSpMk id="2" creationId="{8E3DC274-555B-96EA-D209-AA7614BE380E}"/>
            </ac:grpSpMkLst>
          </pc:grpChg>
        </pc:sldLayoutChg>
        <pc:sldLayoutChg chg="delSp mod">
          <pc:chgData name="Philippa Mulberry" userId="f5af0a63-dfb9-4e85-9483-49b99f7b5ba4" providerId="ADAL" clId="{16643BF5-AF20-4C85-9AF9-07C29F282FCB}" dt="2026-06-02T10:42:28.050" v="51" actId="478"/>
          <pc:sldLayoutMkLst>
            <pc:docMk/>
            <pc:sldMasterMk cId="2541647148" sldId="2147483724"/>
            <pc:sldLayoutMk cId="1481988089" sldId="2147483730"/>
          </pc:sldLayoutMkLst>
          <pc:spChg chg="del">
            <ac:chgData name="Philippa Mulberry" userId="f5af0a63-dfb9-4e85-9483-49b99f7b5ba4" providerId="ADAL" clId="{16643BF5-AF20-4C85-9AF9-07C29F282FCB}" dt="2026-06-02T10:42:28.050" v="51" actId="478"/>
            <ac:spMkLst>
              <pc:docMk/>
              <pc:sldMasterMk cId="2541647148" sldId="2147483724"/>
              <pc:sldLayoutMk cId="1481988089" sldId="2147483730"/>
              <ac:spMk id="4" creationId="{C80D63A4-9900-0C26-B11C-2882EC0E47CC}"/>
            </ac:spMkLst>
          </pc:spChg>
        </pc:sldLayoutChg>
        <pc:sldLayoutChg chg="delSp modSp mod setBg">
          <pc:chgData name="Philippa Mulberry" userId="f5af0a63-dfb9-4e85-9483-49b99f7b5ba4" providerId="ADAL" clId="{16643BF5-AF20-4C85-9AF9-07C29F282FCB}" dt="2026-06-02T10:45:07.848" v="89" actId="207"/>
          <pc:sldLayoutMkLst>
            <pc:docMk/>
            <pc:sldMasterMk cId="2541647148" sldId="2147483724"/>
            <pc:sldLayoutMk cId="2957971456" sldId="2147483737"/>
          </pc:sldLayoutMkLst>
          <pc:spChg chg="mod">
            <ac:chgData name="Philippa Mulberry" userId="f5af0a63-dfb9-4e85-9483-49b99f7b5ba4" providerId="ADAL" clId="{16643BF5-AF20-4C85-9AF9-07C29F282FCB}" dt="2026-06-02T10:45:05.330" v="88" actId="207"/>
            <ac:spMkLst>
              <pc:docMk/>
              <pc:sldMasterMk cId="2541647148" sldId="2147483724"/>
              <pc:sldLayoutMk cId="2957971456" sldId="2147483737"/>
              <ac:spMk id="2" creationId="{6017EFDF-C1D9-C223-10FB-BBA4AACB11D2}"/>
            </ac:spMkLst>
          </pc:spChg>
          <pc:spChg chg="mod">
            <ac:chgData name="Philippa Mulberry" userId="f5af0a63-dfb9-4e85-9483-49b99f7b5ba4" providerId="ADAL" clId="{16643BF5-AF20-4C85-9AF9-07C29F282FCB}" dt="2026-06-02T10:45:07.848" v="89" actId="207"/>
            <ac:spMkLst>
              <pc:docMk/>
              <pc:sldMasterMk cId="2541647148" sldId="2147483724"/>
              <pc:sldLayoutMk cId="2957971456" sldId="2147483737"/>
              <ac:spMk id="3" creationId="{EC50DE21-9FDD-81B0-FEB8-222484B8A115}"/>
            </ac:spMkLst>
          </pc:spChg>
          <pc:grpChg chg="del">
            <ac:chgData name="Philippa Mulberry" userId="f5af0a63-dfb9-4e85-9483-49b99f7b5ba4" providerId="ADAL" clId="{16643BF5-AF20-4C85-9AF9-07C29F282FCB}" dt="2026-06-02T10:40:17.054" v="14" actId="478"/>
            <ac:grpSpMkLst>
              <pc:docMk/>
              <pc:sldMasterMk cId="2541647148" sldId="2147483724"/>
              <pc:sldLayoutMk cId="2957971456" sldId="2147483737"/>
              <ac:grpSpMk id="15" creationId="{CA611CC8-1472-04CB-3B84-7A35B9A7585F}"/>
            </ac:grpSpMkLst>
          </pc:grpChg>
          <pc:picChg chg="del mod">
            <ac:chgData name="Philippa Mulberry" userId="f5af0a63-dfb9-4e85-9483-49b99f7b5ba4" providerId="ADAL" clId="{16643BF5-AF20-4C85-9AF9-07C29F282FCB}" dt="2026-06-02T10:40:15.440" v="11" actId="478"/>
            <ac:picMkLst>
              <pc:docMk/>
              <pc:sldMasterMk cId="2541647148" sldId="2147483724"/>
              <pc:sldLayoutMk cId="2957971456" sldId="2147483737"/>
              <ac:picMk id="4" creationId="{299A1C83-3B66-093C-691D-A4209FC557B1}"/>
            </ac:picMkLst>
          </pc:picChg>
          <pc:picChg chg="del mod">
            <ac:chgData name="Philippa Mulberry" userId="f5af0a63-dfb9-4e85-9483-49b99f7b5ba4" providerId="ADAL" clId="{16643BF5-AF20-4C85-9AF9-07C29F282FCB}" dt="2026-06-02T10:40:16.303" v="13" actId="478"/>
            <ac:picMkLst>
              <pc:docMk/>
              <pc:sldMasterMk cId="2541647148" sldId="2147483724"/>
              <pc:sldLayoutMk cId="2957971456" sldId="2147483737"/>
              <ac:picMk id="6" creationId="{FD13411B-D923-7884-2218-A6DC04DDFF87}"/>
            </ac:picMkLst>
          </pc:picChg>
        </pc:sldLayoutChg>
        <pc:sldLayoutChg chg="delSp mod">
          <pc:chgData name="Philippa Mulberry" userId="f5af0a63-dfb9-4e85-9483-49b99f7b5ba4" providerId="ADAL" clId="{16643BF5-AF20-4C85-9AF9-07C29F282FCB}" dt="2026-06-02T10:42:32.147" v="52" actId="478"/>
          <pc:sldLayoutMkLst>
            <pc:docMk/>
            <pc:sldMasterMk cId="2541647148" sldId="2147483724"/>
            <pc:sldLayoutMk cId="3151920094" sldId="2147483738"/>
          </pc:sldLayoutMkLst>
          <pc:spChg chg="del">
            <ac:chgData name="Philippa Mulberry" userId="f5af0a63-dfb9-4e85-9483-49b99f7b5ba4" providerId="ADAL" clId="{16643BF5-AF20-4C85-9AF9-07C29F282FCB}" dt="2026-06-02T10:42:32.147" v="52" actId="478"/>
            <ac:spMkLst>
              <pc:docMk/>
              <pc:sldMasterMk cId="2541647148" sldId="2147483724"/>
              <pc:sldLayoutMk cId="3151920094" sldId="2147483738"/>
              <ac:spMk id="8" creationId="{B98AE738-3F3E-44B2-EBDA-A555C44807AC}"/>
            </ac:spMkLst>
          </pc:spChg>
        </pc:sldLayoutChg>
        <pc:sldLayoutChg chg="delSp modSp mod">
          <pc:chgData name="Philippa Mulberry" userId="f5af0a63-dfb9-4e85-9483-49b99f7b5ba4" providerId="ADAL" clId="{16643BF5-AF20-4C85-9AF9-07C29F282FCB}" dt="2026-06-02T10:41:33.497" v="30" actId="207"/>
          <pc:sldLayoutMkLst>
            <pc:docMk/>
            <pc:sldMasterMk cId="2541647148" sldId="2147483724"/>
            <pc:sldLayoutMk cId="3321226837" sldId="2147483744"/>
          </pc:sldLayoutMkLst>
          <pc:spChg chg="del">
            <ac:chgData name="Philippa Mulberry" userId="f5af0a63-dfb9-4e85-9483-49b99f7b5ba4" providerId="ADAL" clId="{16643BF5-AF20-4C85-9AF9-07C29F282FCB}" dt="2026-06-02T10:41:28.177" v="28" actId="478"/>
            <ac:spMkLst>
              <pc:docMk/>
              <pc:sldMasterMk cId="2541647148" sldId="2147483724"/>
              <pc:sldLayoutMk cId="3321226837" sldId="2147483744"/>
              <ac:spMk id="2" creationId="{0AE14379-AF3A-DFB0-0AC7-E537582E9582}"/>
            </ac:spMkLst>
          </pc:spChg>
          <pc:spChg chg="mod">
            <ac:chgData name="Philippa Mulberry" userId="f5af0a63-dfb9-4e85-9483-49b99f7b5ba4" providerId="ADAL" clId="{16643BF5-AF20-4C85-9AF9-07C29F282FCB}" dt="2026-06-02T10:41:33.497" v="30" actId="207"/>
            <ac:spMkLst>
              <pc:docMk/>
              <pc:sldMasterMk cId="2541647148" sldId="2147483724"/>
              <pc:sldLayoutMk cId="3321226837" sldId="2147483744"/>
              <ac:spMk id="7" creationId="{B8391FA9-616D-F8A0-5C0A-813ECA5B899D}"/>
            </ac:spMkLst>
          </pc:spChg>
          <pc:grpChg chg="del">
            <ac:chgData name="Philippa Mulberry" userId="f5af0a63-dfb9-4e85-9483-49b99f7b5ba4" providerId="ADAL" clId="{16643BF5-AF20-4C85-9AF9-07C29F282FCB}" dt="2026-06-02T10:41:28.685" v="29" actId="478"/>
            <ac:grpSpMkLst>
              <pc:docMk/>
              <pc:sldMasterMk cId="2541647148" sldId="2147483724"/>
              <pc:sldLayoutMk cId="3321226837" sldId="2147483744"/>
              <ac:grpSpMk id="4" creationId="{3117D360-2EC1-B77D-57BA-77BCD682A324}"/>
            </ac:grpSpMkLst>
          </pc:grpChg>
        </pc:sldLayoutChg>
        <pc:sldLayoutChg chg="delSp mod">
          <pc:chgData name="Philippa Mulberry" userId="f5af0a63-dfb9-4e85-9483-49b99f7b5ba4" providerId="ADAL" clId="{16643BF5-AF20-4C85-9AF9-07C29F282FCB}" dt="2026-06-02T10:40:42.497" v="18" actId="478"/>
          <pc:sldLayoutMkLst>
            <pc:docMk/>
            <pc:sldMasterMk cId="2541647148" sldId="2147483724"/>
            <pc:sldLayoutMk cId="3049167430" sldId="2147483747"/>
          </pc:sldLayoutMkLst>
          <pc:spChg chg="del">
            <ac:chgData name="Philippa Mulberry" userId="f5af0a63-dfb9-4e85-9483-49b99f7b5ba4" providerId="ADAL" clId="{16643BF5-AF20-4C85-9AF9-07C29F282FCB}" dt="2026-06-02T10:40:42.497" v="18" actId="478"/>
            <ac:spMkLst>
              <pc:docMk/>
              <pc:sldMasterMk cId="2541647148" sldId="2147483724"/>
              <pc:sldLayoutMk cId="3049167430" sldId="2147483747"/>
              <ac:spMk id="12" creationId="{B1CC9449-69BE-AEF1-9E33-060495A481CE}"/>
            </ac:spMkLst>
          </pc:spChg>
          <pc:grpChg chg="del">
            <ac:chgData name="Philippa Mulberry" userId="f5af0a63-dfb9-4e85-9483-49b99f7b5ba4" providerId="ADAL" clId="{16643BF5-AF20-4C85-9AF9-07C29F282FCB}" dt="2026-06-02T10:40:42.497" v="18" actId="478"/>
            <ac:grpSpMkLst>
              <pc:docMk/>
              <pc:sldMasterMk cId="2541647148" sldId="2147483724"/>
              <pc:sldLayoutMk cId="3049167430" sldId="2147483747"/>
              <ac:grpSpMk id="5" creationId="{A9864B2C-0B18-F569-B1F0-F3E51859479A}"/>
            </ac:grpSpMkLst>
          </pc:grpChg>
        </pc:sldLayoutChg>
        <pc:sldLayoutChg chg="delSp mod">
          <pc:chgData name="Philippa Mulberry" userId="f5af0a63-dfb9-4e85-9483-49b99f7b5ba4" providerId="ADAL" clId="{16643BF5-AF20-4C85-9AF9-07C29F282FCB}" dt="2026-06-02T10:42:38.384" v="55" actId="478"/>
          <pc:sldLayoutMkLst>
            <pc:docMk/>
            <pc:sldMasterMk cId="2541647148" sldId="2147483724"/>
            <pc:sldLayoutMk cId="285592511" sldId="2147483748"/>
          </pc:sldLayoutMkLst>
          <pc:picChg chg="del">
            <ac:chgData name="Philippa Mulberry" userId="f5af0a63-dfb9-4e85-9483-49b99f7b5ba4" providerId="ADAL" clId="{16643BF5-AF20-4C85-9AF9-07C29F282FCB}" dt="2026-06-02T10:42:38.384" v="55" actId="478"/>
            <ac:picMkLst>
              <pc:docMk/>
              <pc:sldMasterMk cId="2541647148" sldId="2147483724"/>
              <pc:sldLayoutMk cId="285592511" sldId="2147483748"/>
              <ac:picMk id="5" creationId="{40720C61-1939-12EE-C002-69F502ABD43F}"/>
            </ac:picMkLst>
          </pc:picChg>
          <pc:picChg chg="del">
            <ac:chgData name="Philippa Mulberry" userId="f5af0a63-dfb9-4e85-9483-49b99f7b5ba4" providerId="ADAL" clId="{16643BF5-AF20-4C85-9AF9-07C29F282FCB}" dt="2026-06-02T10:42:37.617" v="54" actId="478"/>
            <ac:picMkLst>
              <pc:docMk/>
              <pc:sldMasterMk cId="2541647148" sldId="2147483724"/>
              <pc:sldLayoutMk cId="285592511" sldId="2147483748"/>
              <ac:picMk id="6" creationId="{053AFEBB-2A4D-D82A-102E-6D4BDC22913F}"/>
            </ac:picMkLst>
          </pc:picChg>
        </pc:sldLayoutChg>
        <pc:sldLayoutChg chg="delSp mod">
          <pc:chgData name="Philippa Mulberry" userId="f5af0a63-dfb9-4e85-9483-49b99f7b5ba4" providerId="ADAL" clId="{16643BF5-AF20-4C85-9AF9-07C29F282FCB}" dt="2026-06-02T10:42:35.164" v="53" actId="478"/>
          <pc:sldLayoutMkLst>
            <pc:docMk/>
            <pc:sldMasterMk cId="2541647148" sldId="2147483724"/>
            <pc:sldLayoutMk cId="462659538" sldId="2147483749"/>
          </pc:sldLayoutMkLst>
          <pc:spChg chg="del">
            <ac:chgData name="Philippa Mulberry" userId="f5af0a63-dfb9-4e85-9483-49b99f7b5ba4" providerId="ADAL" clId="{16643BF5-AF20-4C85-9AF9-07C29F282FCB}" dt="2026-06-02T10:42:35.164" v="53" actId="478"/>
            <ac:spMkLst>
              <pc:docMk/>
              <pc:sldMasterMk cId="2541647148" sldId="2147483724"/>
              <pc:sldLayoutMk cId="462659538" sldId="2147483749"/>
              <ac:spMk id="8" creationId="{B98AE738-3F3E-44B2-EBDA-A555C44807AC}"/>
            </ac:spMkLst>
          </pc:spChg>
        </pc:sldLayoutChg>
        <pc:sldLayoutChg chg="delSp mod">
          <pc:chgData name="Philippa Mulberry" userId="f5af0a63-dfb9-4e85-9483-49b99f7b5ba4" providerId="ADAL" clId="{16643BF5-AF20-4C85-9AF9-07C29F282FCB}" dt="2026-06-02T10:41:36.066" v="31" actId="478"/>
          <pc:sldLayoutMkLst>
            <pc:docMk/>
            <pc:sldMasterMk cId="2541647148" sldId="2147483724"/>
            <pc:sldLayoutMk cId="2989411279" sldId="2147483750"/>
          </pc:sldLayoutMkLst>
          <pc:grpChg chg="del">
            <ac:chgData name="Philippa Mulberry" userId="f5af0a63-dfb9-4e85-9483-49b99f7b5ba4" providerId="ADAL" clId="{16643BF5-AF20-4C85-9AF9-07C29F282FCB}" dt="2026-06-02T10:41:36.066" v="31" actId="478"/>
            <ac:grpSpMkLst>
              <pc:docMk/>
              <pc:sldMasterMk cId="2541647148" sldId="2147483724"/>
              <pc:sldLayoutMk cId="2989411279" sldId="2147483750"/>
              <ac:grpSpMk id="2" creationId="{5DDD2A0F-50F1-3E97-8B18-3EA5B04C5E0E}"/>
            </ac:grpSpMkLst>
          </pc:grpChg>
        </pc:sldLayoutChg>
        <pc:sldLayoutChg chg="delSp modSp mod">
          <pc:chgData name="Philippa Mulberry" userId="f5af0a63-dfb9-4e85-9483-49b99f7b5ba4" providerId="ADAL" clId="{16643BF5-AF20-4C85-9AF9-07C29F282FCB}" dt="2026-06-02T10:42:16.792" v="48" actId="478"/>
          <pc:sldLayoutMkLst>
            <pc:docMk/>
            <pc:sldMasterMk cId="2541647148" sldId="2147483724"/>
            <pc:sldLayoutMk cId="651195177" sldId="2147483751"/>
          </pc:sldLayoutMkLst>
          <pc:spChg chg="mod">
            <ac:chgData name="Philippa Mulberry" userId="f5af0a63-dfb9-4e85-9483-49b99f7b5ba4" providerId="ADAL" clId="{16643BF5-AF20-4C85-9AF9-07C29F282FCB}" dt="2026-06-02T10:42:15.448" v="47" actId="207"/>
            <ac:spMkLst>
              <pc:docMk/>
              <pc:sldMasterMk cId="2541647148" sldId="2147483724"/>
              <pc:sldLayoutMk cId="651195177" sldId="2147483751"/>
              <ac:spMk id="2" creationId="{E0ABB1D3-8A76-D512-A549-E9D62F36A70B}"/>
            </ac:spMkLst>
          </pc:spChg>
          <pc:spChg chg="del">
            <ac:chgData name="Philippa Mulberry" userId="f5af0a63-dfb9-4e85-9483-49b99f7b5ba4" providerId="ADAL" clId="{16643BF5-AF20-4C85-9AF9-07C29F282FCB}" dt="2026-06-02T10:42:16.792" v="48" actId="478"/>
            <ac:spMkLst>
              <pc:docMk/>
              <pc:sldMasterMk cId="2541647148" sldId="2147483724"/>
              <pc:sldLayoutMk cId="651195177" sldId="2147483751"/>
              <ac:spMk id="3" creationId="{2466DB9E-7A66-0DCE-14C5-5269C6887027}"/>
            </ac:spMkLst>
          </pc:spChg>
        </pc:sldLayoutChg>
        <pc:sldLayoutChg chg="delSp mod">
          <pc:chgData name="Philippa Mulberry" userId="f5af0a63-dfb9-4e85-9483-49b99f7b5ba4" providerId="ADAL" clId="{16643BF5-AF20-4C85-9AF9-07C29F282FCB}" dt="2026-06-02T10:40:46.248" v="19" actId="478"/>
          <pc:sldLayoutMkLst>
            <pc:docMk/>
            <pc:sldMasterMk cId="2541647148" sldId="2147483724"/>
            <pc:sldLayoutMk cId="1188560327" sldId="2147483752"/>
          </pc:sldLayoutMkLst>
          <pc:spChg chg="del">
            <ac:chgData name="Philippa Mulberry" userId="f5af0a63-dfb9-4e85-9483-49b99f7b5ba4" providerId="ADAL" clId="{16643BF5-AF20-4C85-9AF9-07C29F282FCB}" dt="2026-06-02T10:40:46.248" v="19" actId="478"/>
            <ac:spMkLst>
              <pc:docMk/>
              <pc:sldMasterMk cId="2541647148" sldId="2147483724"/>
              <pc:sldLayoutMk cId="1188560327" sldId="2147483752"/>
              <ac:spMk id="12" creationId="{B1CC9449-69BE-AEF1-9E33-060495A481CE}"/>
            </ac:spMkLst>
          </pc:spChg>
          <pc:grpChg chg="del">
            <ac:chgData name="Philippa Mulberry" userId="f5af0a63-dfb9-4e85-9483-49b99f7b5ba4" providerId="ADAL" clId="{16643BF5-AF20-4C85-9AF9-07C29F282FCB}" dt="2026-06-02T10:40:46.248" v="19" actId="478"/>
            <ac:grpSpMkLst>
              <pc:docMk/>
              <pc:sldMasterMk cId="2541647148" sldId="2147483724"/>
              <pc:sldLayoutMk cId="1188560327" sldId="2147483752"/>
              <ac:grpSpMk id="2" creationId="{7D3C2AE1-A779-49DB-9F8E-1ABB7F6F73FD}"/>
            </ac:grpSpMkLst>
          </pc:grpChg>
        </pc:sldLayoutChg>
        <pc:sldLayoutChg chg="delSp mod">
          <pc:chgData name="Philippa Mulberry" userId="f5af0a63-dfb9-4e85-9483-49b99f7b5ba4" providerId="ADAL" clId="{16643BF5-AF20-4C85-9AF9-07C29F282FCB}" dt="2026-06-02T10:40:49.617" v="20" actId="478"/>
          <pc:sldLayoutMkLst>
            <pc:docMk/>
            <pc:sldMasterMk cId="2541647148" sldId="2147483724"/>
            <pc:sldLayoutMk cId="1019163778" sldId="2147483753"/>
          </pc:sldLayoutMkLst>
          <pc:spChg chg="del">
            <ac:chgData name="Philippa Mulberry" userId="f5af0a63-dfb9-4e85-9483-49b99f7b5ba4" providerId="ADAL" clId="{16643BF5-AF20-4C85-9AF9-07C29F282FCB}" dt="2026-06-02T10:40:49.617" v="20" actId="478"/>
            <ac:spMkLst>
              <pc:docMk/>
              <pc:sldMasterMk cId="2541647148" sldId="2147483724"/>
              <pc:sldLayoutMk cId="1019163778" sldId="2147483753"/>
              <ac:spMk id="12" creationId="{B1CC9449-69BE-AEF1-9E33-060495A481CE}"/>
            </ac:spMkLst>
          </pc:spChg>
          <pc:grpChg chg="del">
            <ac:chgData name="Philippa Mulberry" userId="f5af0a63-dfb9-4e85-9483-49b99f7b5ba4" providerId="ADAL" clId="{16643BF5-AF20-4C85-9AF9-07C29F282FCB}" dt="2026-06-02T10:40:49.617" v="20" actId="478"/>
            <ac:grpSpMkLst>
              <pc:docMk/>
              <pc:sldMasterMk cId="2541647148" sldId="2147483724"/>
              <pc:sldLayoutMk cId="1019163778" sldId="2147483753"/>
              <ac:grpSpMk id="2" creationId="{160CA482-7A8C-98FB-EB9A-C09392F9F6DF}"/>
            </ac:grpSpMkLst>
          </pc:grpChg>
        </pc:sldLayoutChg>
        <pc:sldLayoutChg chg="delSp mod">
          <pc:chgData name="Philippa Mulberry" userId="f5af0a63-dfb9-4e85-9483-49b99f7b5ba4" providerId="ADAL" clId="{16643BF5-AF20-4C85-9AF9-07C29F282FCB}" dt="2026-06-02T10:40:53.519" v="21" actId="478"/>
          <pc:sldLayoutMkLst>
            <pc:docMk/>
            <pc:sldMasterMk cId="2541647148" sldId="2147483724"/>
            <pc:sldLayoutMk cId="991522218" sldId="2147483754"/>
          </pc:sldLayoutMkLst>
          <pc:spChg chg="del">
            <ac:chgData name="Philippa Mulberry" userId="f5af0a63-dfb9-4e85-9483-49b99f7b5ba4" providerId="ADAL" clId="{16643BF5-AF20-4C85-9AF9-07C29F282FCB}" dt="2026-06-02T10:40:53.519" v="21" actId="478"/>
            <ac:spMkLst>
              <pc:docMk/>
              <pc:sldMasterMk cId="2541647148" sldId="2147483724"/>
              <pc:sldLayoutMk cId="991522218" sldId="2147483754"/>
              <ac:spMk id="12" creationId="{B1CC9449-69BE-AEF1-9E33-060495A481CE}"/>
            </ac:spMkLst>
          </pc:spChg>
          <pc:grpChg chg="del">
            <ac:chgData name="Philippa Mulberry" userId="f5af0a63-dfb9-4e85-9483-49b99f7b5ba4" providerId="ADAL" clId="{16643BF5-AF20-4C85-9AF9-07C29F282FCB}" dt="2026-06-02T10:40:53.519" v="21" actId="478"/>
            <ac:grpSpMkLst>
              <pc:docMk/>
              <pc:sldMasterMk cId="2541647148" sldId="2147483724"/>
              <pc:sldLayoutMk cId="991522218" sldId="2147483754"/>
              <ac:grpSpMk id="2" creationId="{6F337B24-E926-FA3E-ED0C-4946099039C0}"/>
            </ac:grpSpMkLst>
          </pc:grpChg>
        </pc:sldLayoutChg>
        <pc:sldLayoutChg chg="delSp mod">
          <pc:chgData name="Philippa Mulberry" userId="f5af0a63-dfb9-4e85-9483-49b99f7b5ba4" providerId="ADAL" clId="{16643BF5-AF20-4C85-9AF9-07C29F282FCB}" dt="2026-06-02T10:42:09.416" v="46" actId="478"/>
          <pc:sldLayoutMkLst>
            <pc:docMk/>
            <pc:sldMasterMk cId="2541647148" sldId="2147483724"/>
            <pc:sldLayoutMk cId="3634284792" sldId="2147483755"/>
          </pc:sldLayoutMkLst>
          <pc:grpChg chg="del">
            <ac:chgData name="Philippa Mulberry" userId="f5af0a63-dfb9-4e85-9483-49b99f7b5ba4" providerId="ADAL" clId="{16643BF5-AF20-4C85-9AF9-07C29F282FCB}" dt="2026-06-02T10:42:09.416" v="46" actId="478"/>
            <ac:grpSpMkLst>
              <pc:docMk/>
              <pc:sldMasterMk cId="2541647148" sldId="2147483724"/>
              <pc:sldLayoutMk cId="3634284792" sldId="2147483755"/>
              <ac:grpSpMk id="4" creationId="{A092B433-9A22-DF0F-3917-64AA89B39EB5}"/>
            </ac:grpSpMkLst>
          </pc:grpChg>
        </pc:sldLayoutChg>
        <pc:sldLayoutChg chg="delSp modSp mod">
          <pc:chgData name="Philippa Mulberry" userId="f5af0a63-dfb9-4e85-9483-49b99f7b5ba4" providerId="ADAL" clId="{16643BF5-AF20-4C85-9AF9-07C29F282FCB}" dt="2026-06-02T10:42:05.291" v="45" actId="207"/>
          <pc:sldLayoutMkLst>
            <pc:docMk/>
            <pc:sldMasterMk cId="2541647148" sldId="2147483724"/>
            <pc:sldLayoutMk cId="826840886" sldId="2147483756"/>
          </pc:sldLayoutMkLst>
          <pc:spChg chg="del mod">
            <ac:chgData name="Philippa Mulberry" userId="f5af0a63-dfb9-4e85-9483-49b99f7b5ba4" providerId="ADAL" clId="{16643BF5-AF20-4C85-9AF9-07C29F282FCB}" dt="2026-06-02T10:42:00.850" v="44" actId="478"/>
            <ac:spMkLst>
              <pc:docMk/>
              <pc:sldMasterMk cId="2541647148" sldId="2147483724"/>
              <pc:sldLayoutMk cId="826840886" sldId="2147483756"/>
              <ac:spMk id="2" creationId="{0AE14379-AF3A-DFB0-0AC7-E537582E9582}"/>
            </ac:spMkLst>
          </pc:spChg>
          <pc:spChg chg="mod">
            <ac:chgData name="Philippa Mulberry" userId="f5af0a63-dfb9-4e85-9483-49b99f7b5ba4" providerId="ADAL" clId="{16643BF5-AF20-4C85-9AF9-07C29F282FCB}" dt="2026-06-02T10:41:54.826" v="36" actId="1037"/>
            <ac:spMkLst>
              <pc:docMk/>
              <pc:sldMasterMk cId="2541647148" sldId="2147483724"/>
              <pc:sldLayoutMk cId="826840886" sldId="2147483756"/>
              <ac:spMk id="3" creationId="{3CD76619-AE34-39B1-DCFE-DFACE1AC16E6}"/>
            </ac:spMkLst>
          </pc:spChg>
          <pc:spChg chg="mod">
            <ac:chgData name="Philippa Mulberry" userId="f5af0a63-dfb9-4e85-9483-49b99f7b5ba4" providerId="ADAL" clId="{16643BF5-AF20-4C85-9AF9-07C29F282FCB}" dt="2026-06-02T10:42:05.291" v="45" actId="207"/>
            <ac:spMkLst>
              <pc:docMk/>
              <pc:sldMasterMk cId="2541647148" sldId="2147483724"/>
              <pc:sldLayoutMk cId="826840886" sldId="2147483756"/>
              <ac:spMk id="7" creationId="{B8391FA9-616D-F8A0-5C0A-813ECA5B899D}"/>
            </ac:spMkLst>
          </pc:spChg>
          <pc:grpChg chg="del mod">
            <ac:chgData name="Philippa Mulberry" userId="f5af0a63-dfb9-4e85-9483-49b99f7b5ba4" providerId="ADAL" clId="{16643BF5-AF20-4C85-9AF9-07C29F282FCB}" dt="2026-06-02T10:41:59.037" v="43" actId="478"/>
            <ac:grpSpMkLst>
              <pc:docMk/>
              <pc:sldMasterMk cId="2541647148" sldId="2147483724"/>
              <pc:sldLayoutMk cId="826840886" sldId="2147483756"/>
              <ac:grpSpMk id="4" creationId="{76679FA9-662B-9C8C-E23D-210512E403ED}"/>
            </ac:grpSpMkLst>
          </pc:grpChg>
        </pc:sldLayoutChg>
        <pc:sldLayoutChg chg="delSp modSp mod">
          <pc:chgData name="Philippa Mulberry" userId="f5af0a63-dfb9-4e85-9483-49b99f7b5ba4" providerId="ADAL" clId="{16643BF5-AF20-4C85-9AF9-07C29F282FCB}" dt="2026-06-02T10:41:02.766" v="23" actId="207"/>
          <pc:sldLayoutMkLst>
            <pc:docMk/>
            <pc:sldMasterMk cId="2541647148" sldId="2147483724"/>
            <pc:sldLayoutMk cId="3667444340" sldId="2147483757"/>
          </pc:sldLayoutMkLst>
          <pc:spChg chg="del">
            <ac:chgData name="Philippa Mulberry" userId="f5af0a63-dfb9-4e85-9483-49b99f7b5ba4" providerId="ADAL" clId="{16643BF5-AF20-4C85-9AF9-07C29F282FCB}" dt="2026-06-02T10:40:58.847" v="22" actId="478"/>
            <ac:spMkLst>
              <pc:docMk/>
              <pc:sldMasterMk cId="2541647148" sldId="2147483724"/>
              <pc:sldLayoutMk cId="3667444340" sldId="2147483757"/>
              <ac:spMk id="12" creationId="{B1CC9449-69BE-AEF1-9E33-060495A481CE}"/>
            </ac:spMkLst>
          </pc:spChg>
          <pc:spChg chg="mod">
            <ac:chgData name="Philippa Mulberry" userId="f5af0a63-dfb9-4e85-9483-49b99f7b5ba4" providerId="ADAL" clId="{16643BF5-AF20-4C85-9AF9-07C29F282FCB}" dt="2026-06-02T10:41:02.766" v="23" actId="207"/>
            <ac:spMkLst>
              <pc:docMk/>
              <pc:sldMasterMk cId="2541647148" sldId="2147483724"/>
              <pc:sldLayoutMk cId="3667444340" sldId="2147483757"/>
              <ac:spMk id="16" creationId="{41172836-3009-20E3-DA40-6C3FEACBA65A}"/>
            </ac:spMkLst>
          </pc:spChg>
          <pc:spChg chg="mod">
            <ac:chgData name="Philippa Mulberry" userId="f5af0a63-dfb9-4e85-9483-49b99f7b5ba4" providerId="ADAL" clId="{16643BF5-AF20-4C85-9AF9-07C29F282FCB}" dt="2026-06-02T10:41:02.766" v="23" actId="207"/>
            <ac:spMkLst>
              <pc:docMk/>
              <pc:sldMasterMk cId="2541647148" sldId="2147483724"/>
              <pc:sldLayoutMk cId="3667444340" sldId="2147483757"/>
              <ac:spMk id="19" creationId="{CBA2B73B-3CA1-E02B-8954-5F3E2DAE7606}"/>
            </ac:spMkLst>
          </pc:spChg>
          <pc:spChg chg="mod">
            <ac:chgData name="Philippa Mulberry" userId="f5af0a63-dfb9-4e85-9483-49b99f7b5ba4" providerId="ADAL" clId="{16643BF5-AF20-4C85-9AF9-07C29F282FCB}" dt="2026-06-02T10:41:02.766" v="23" actId="207"/>
            <ac:spMkLst>
              <pc:docMk/>
              <pc:sldMasterMk cId="2541647148" sldId="2147483724"/>
              <pc:sldLayoutMk cId="3667444340" sldId="2147483757"/>
              <ac:spMk id="22" creationId="{04DF6A99-482C-45EE-B2CD-3DDD0FFB050A}"/>
            </ac:spMkLst>
          </pc:spChg>
          <pc:grpChg chg="del">
            <ac:chgData name="Philippa Mulberry" userId="f5af0a63-dfb9-4e85-9483-49b99f7b5ba4" providerId="ADAL" clId="{16643BF5-AF20-4C85-9AF9-07C29F282FCB}" dt="2026-06-02T10:40:58.847" v="22" actId="478"/>
            <ac:grpSpMkLst>
              <pc:docMk/>
              <pc:sldMasterMk cId="2541647148" sldId="2147483724"/>
              <pc:sldLayoutMk cId="3667444340" sldId="2147483757"/>
              <ac:grpSpMk id="2" creationId="{C3DC58F9-E558-8415-3E9C-742293D12E64}"/>
            </ac:grpSpMkLst>
          </pc:grpChg>
        </pc:sldLayoutChg>
        <pc:sldLayoutChg chg="delSp mod">
          <pc:chgData name="Philippa Mulberry" userId="f5af0a63-dfb9-4e85-9483-49b99f7b5ba4" providerId="ADAL" clId="{16643BF5-AF20-4C85-9AF9-07C29F282FCB}" dt="2026-06-02T10:41:18.699" v="26" actId="478"/>
          <pc:sldLayoutMkLst>
            <pc:docMk/>
            <pc:sldMasterMk cId="2541647148" sldId="2147483724"/>
            <pc:sldLayoutMk cId="749818383" sldId="2147483758"/>
          </pc:sldLayoutMkLst>
          <pc:spChg chg="del">
            <ac:chgData name="Philippa Mulberry" userId="f5af0a63-dfb9-4e85-9483-49b99f7b5ba4" providerId="ADAL" clId="{16643BF5-AF20-4C85-9AF9-07C29F282FCB}" dt="2026-06-02T10:41:18.699" v="26" actId="478"/>
            <ac:spMkLst>
              <pc:docMk/>
              <pc:sldMasterMk cId="2541647148" sldId="2147483724"/>
              <pc:sldLayoutMk cId="749818383" sldId="2147483758"/>
              <ac:spMk id="12" creationId="{B1CC9449-69BE-AEF1-9E33-060495A481CE}"/>
            </ac:spMkLst>
          </pc:spChg>
          <pc:grpChg chg="del">
            <ac:chgData name="Philippa Mulberry" userId="f5af0a63-dfb9-4e85-9483-49b99f7b5ba4" providerId="ADAL" clId="{16643BF5-AF20-4C85-9AF9-07C29F282FCB}" dt="2026-06-02T10:41:18.699" v="26" actId="478"/>
            <ac:grpSpMkLst>
              <pc:docMk/>
              <pc:sldMasterMk cId="2541647148" sldId="2147483724"/>
              <pc:sldLayoutMk cId="749818383" sldId="2147483758"/>
              <ac:grpSpMk id="2" creationId="{C2E64320-2FCC-E20C-683A-2920E90A981B}"/>
            </ac:grpSpMkLst>
          </pc:grpChg>
        </pc:sldLayoutChg>
        <pc:sldLayoutChg chg="delSp modSp mod">
          <pc:chgData name="Philippa Mulberry" userId="f5af0a63-dfb9-4e85-9483-49b99f7b5ba4" providerId="ADAL" clId="{16643BF5-AF20-4C85-9AF9-07C29F282FCB}" dt="2026-06-02T10:41:14.256" v="25" actId="207"/>
          <pc:sldLayoutMkLst>
            <pc:docMk/>
            <pc:sldMasterMk cId="2541647148" sldId="2147483724"/>
            <pc:sldLayoutMk cId="4287514717" sldId="2147483759"/>
          </pc:sldLayoutMkLst>
          <pc:spChg chg="mod">
            <ac:chgData name="Philippa Mulberry" userId="f5af0a63-dfb9-4e85-9483-49b99f7b5ba4" providerId="ADAL" clId="{16643BF5-AF20-4C85-9AF9-07C29F282FCB}" dt="2026-06-02T10:41:14.256" v="25" actId="207"/>
            <ac:spMkLst>
              <pc:docMk/>
              <pc:sldMasterMk cId="2541647148" sldId="2147483724"/>
              <pc:sldLayoutMk cId="4287514717" sldId="2147483759"/>
              <ac:spMk id="4" creationId="{9D71305A-9B66-093C-F802-B24414502F60}"/>
            </ac:spMkLst>
          </pc:spChg>
          <pc:spChg chg="mod">
            <ac:chgData name="Philippa Mulberry" userId="f5af0a63-dfb9-4e85-9483-49b99f7b5ba4" providerId="ADAL" clId="{16643BF5-AF20-4C85-9AF9-07C29F282FCB}" dt="2026-06-02T10:41:14.256" v="25" actId="207"/>
            <ac:spMkLst>
              <pc:docMk/>
              <pc:sldMasterMk cId="2541647148" sldId="2147483724"/>
              <pc:sldLayoutMk cId="4287514717" sldId="2147483759"/>
              <ac:spMk id="7" creationId="{C2D4EA0C-83BA-9CA9-A370-6444BBCD79AE}"/>
            </ac:spMkLst>
          </pc:spChg>
          <pc:spChg chg="mod">
            <ac:chgData name="Philippa Mulberry" userId="f5af0a63-dfb9-4e85-9483-49b99f7b5ba4" providerId="ADAL" clId="{16643BF5-AF20-4C85-9AF9-07C29F282FCB}" dt="2026-06-02T10:41:14.256" v="25" actId="207"/>
            <ac:spMkLst>
              <pc:docMk/>
              <pc:sldMasterMk cId="2541647148" sldId="2147483724"/>
              <pc:sldLayoutMk cId="4287514717" sldId="2147483759"/>
              <ac:spMk id="9" creationId="{5F1A546A-EE1B-66B3-31E0-1CC9C890D605}"/>
            </ac:spMkLst>
          </pc:spChg>
          <pc:spChg chg="del">
            <ac:chgData name="Philippa Mulberry" userId="f5af0a63-dfb9-4e85-9483-49b99f7b5ba4" providerId="ADAL" clId="{16643BF5-AF20-4C85-9AF9-07C29F282FCB}" dt="2026-06-02T10:41:07.647" v="24" actId="478"/>
            <ac:spMkLst>
              <pc:docMk/>
              <pc:sldMasterMk cId="2541647148" sldId="2147483724"/>
              <pc:sldLayoutMk cId="4287514717" sldId="2147483759"/>
              <ac:spMk id="12" creationId="{B1CC9449-69BE-AEF1-9E33-060495A481CE}"/>
            </ac:spMkLst>
          </pc:spChg>
          <pc:spChg chg="mod">
            <ac:chgData name="Philippa Mulberry" userId="f5af0a63-dfb9-4e85-9483-49b99f7b5ba4" providerId="ADAL" clId="{16643BF5-AF20-4C85-9AF9-07C29F282FCB}" dt="2026-06-02T10:41:14.256" v="25" actId="207"/>
            <ac:spMkLst>
              <pc:docMk/>
              <pc:sldMasterMk cId="2541647148" sldId="2147483724"/>
              <pc:sldLayoutMk cId="4287514717" sldId="2147483759"/>
              <ac:spMk id="16" creationId="{41172836-3009-20E3-DA40-6C3FEACBA65A}"/>
            </ac:spMkLst>
          </pc:spChg>
          <pc:spChg chg="mod">
            <ac:chgData name="Philippa Mulberry" userId="f5af0a63-dfb9-4e85-9483-49b99f7b5ba4" providerId="ADAL" clId="{16643BF5-AF20-4C85-9AF9-07C29F282FCB}" dt="2026-06-02T10:41:14.256" v="25" actId="207"/>
            <ac:spMkLst>
              <pc:docMk/>
              <pc:sldMasterMk cId="2541647148" sldId="2147483724"/>
              <pc:sldLayoutMk cId="4287514717" sldId="2147483759"/>
              <ac:spMk id="19" creationId="{CBA2B73B-3CA1-E02B-8954-5F3E2DAE7606}"/>
            </ac:spMkLst>
          </pc:spChg>
          <pc:spChg chg="mod">
            <ac:chgData name="Philippa Mulberry" userId="f5af0a63-dfb9-4e85-9483-49b99f7b5ba4" providerId="ADAL" clId="{16643BF5-AF20-4C85-9AF9-07C29F282FCB}" dt="2026-06-02T10:41:14.256" v="25" actId="207"/>
            <ac:spMkLst>
              <pc:docMk/>
              <pc:sldMasterMk cId="2541647148" sldId="2147483724"/>
              <pc:sldLayoutMk cId="4287514717" sldId="2147483759"/>
              <ac:spMk id="22" creationId="{04DF6A99-482C-45EE-B2CD-3DDD0FFB050A}"/>
            </ac:spMkLst>
          </pc:spChg>
          <pc:grpChg chg="del">
            <ac:chgData name="Philippa Mulberry" userId="f5af0a63-dfb9-4e85-9483-49b99f7b5ba4" providerId="ADAL" clId="{16643BF5-AF20-4C85-9AF9-07C29F282FCB}" dt="2026-06-02T10:41:07.647" v="24" actId="478"/>
            <ac:grpSpMkLst>
              <pc:docMk/>
              <pc:sldMasterMk cId="2541647148" sldId="2147483724"/>
              <pc:sldLayoutMk cId="4287514717" sldId="2147483759"/>
              <ac:grpSpMk id="2" creationId="{DF9C4207-D5E9-7AEB-1C7A-71D09E21D638}"/>
            </ac:grpSpMkLst>
          </pc:grpChg>
        </pc:sldLayoutChg>
        <pc:sldLayoutChg chg="delSp mod">
          <pc:chgData name="Philippa Mulberry" userId="f5af0a63-dfb9-4e85-9483-49b99f7b5ba4" providerId="ADAL" clId="{16643BF5-AF20-4C85-9AF9-07C29F282FCB}" dt="2026-06-02T10:41:24.611" v="27" actId="478"/>
          <pc:sldLayoutMkLst>
            <pc:docMk/>
            <pc:sldMasterMk cId="2541647148" sldId="2147483724"/>
            <pc:sldLayoutMk cId="616708675" sldId="2147483760"/>
          </pc:sldLayoutMkLst>
          <pc:spChg chg="del">
            <ac:chgData name="Philippa Mulberry" userId="f5af0a63-dfb9-4e85-9483-49b99f7b5ba4" providerId="ADAL" clId="{16643BF5-AF20-4C85-9AF9-07C29F282FCB}" dt="2026-06-02T10:41:24.611" v="27" actId="478"/>
            <ac:spMkLst>
              <pc:docMk/>
              <pc:sldMasterMk cId="2541647148" sldId="2147483724"/>
              <pc:sldLayoutMk cId="616708675" sldId="2147483760"/>
              <ac:spMk id="12" creationId="{B1CC9449-69BE-AEF1-9E33-060495A481CE}"/>
            </ac:spMkLst>
          </pc:spChg>
          <pc:grpChg chg="del">
            <ac:chgData name="Philippa Mulberry" userId="f5af0a63-dfb9-4e85-9483-49b99f7b5ba4" providerId="ADAL" clId="{16643BF5-AF20-4C85-9AF9-07C29F282FCB}" dt="2026-06-02T10:41:24.611" v="27" actId="478"/>
            <ac:grpSpMkLst>
              <pc:docMk/>
              <pc:sldMasterMk cId="2541647148" sldId="2147483724"/>
              <pc:sldLayoutMk cId="616708675" sldId="2147483760"/>
              <ac:grpSpMk id="2" creationId="{BA83C7DA-CE5E-B200-DDCD-1FA521344FEE}"/>
            </ac:grpSpMkLst>
          </pc:grpChg>
        </pc:sldLayoutChg>
        <pc:sldLayoutChg chg="delSp mod">
          <pc:chgData name="Philippa Mulberry" userId="f5af0a63-dfb9-4e85-9483-49b99f7b5ba4" providerId="ADAL" clId="{16643BF5-AF20-4C85-9AF9-07C29F282FCB}" dt="2026-06-02T10:41:40.476" v="32" actId="478"/>
          <pc:sldLayoutMkLst>
            <pc:docMk/>
            <pc:sldMasterMk cId="2541647148" sldId="2147483724"/>
            <pc:sldLayoutMk cId="1720200895" sldId="2147483761"/>
          </pc:sldLayoutMkLst>
          <pc:grpChg chg="del">
            <ac:chgData name="Philippa Mulberry" userId="f5af0a63-dfb9-4e85-9483-49b99f7b5ba4" providerId="ADAL" clId="{16643BF5-AF20-4C85-9AF9-07C29F282FCB}" dt="2026-06-02T10:41:40.476" v="32" actId="478"/>
            <ac:grpSpMkLst>
              <pc:docMk/>
              <pc:sldMasterMk cId="2541647148" sldId="2147483724"/>
              <pc:sldLayoutMk cId="1720200895" sldId="2147483761"/>
              <ac:grpSpMk id="2" creationId="{E24C4D2C-75D2-0065-390D-EEAB4636D47F}"/>
            </ac:grpSpMkLst>
          </pc:grpChg>
        </pc:sldLayoutChg>
        <pc:sldLayoutChg chg="delSp modSp mod">
          <pc:chgData name="Philippa Mulberry" userId="f5af0a63-dfb9-4e85-9483-49b99f7b5ba4" providerId="ADAL" clId="{16643BF5-AF20-4C85-9AF9-07C29F282FCB}" dt="2026-06-02T10:41:51.246" v="35" actId="207"/>
          <pc:sldLayoutMkLst>
            <pc:docMk/>
            <pc:sldMasterMk cId="2541647148" sldId="2147483724"/>
            <pc:sldLayoutMk cId="2594994111" sldId="2147483763"/>
          </pc:sldLayoutMkLst>
          <pc:spChg chg="del">
            <ac:chgData name="Philippa Mulberry" userId="f5af0a63-dfb9-4e85-9483-49b99f7b5ba4" providerId="ADAL" clId="{16643BF5-AF20-4C85-9AF9-07C29F282FCB}" dt="2026-06-02T10:41:46.195" v="33" actId="478"/>
            <ac:spMkLst>
              <pc:docMk/>
              <pc:sldMasterMk cId="2541647148" sldId="2147483724"/>
              <pc:sldLayoutMk cId="2594994111" sldId="2147483763"/>
              <ac:spMk id="2" creationId="{0AE14379-AF3A-DFB0-0AC7-E537582E9582}"/>
            </ac:spMkLst>
          </pc:spChg>
          <pc:spChg chg="mod">
            <ac:chgData name="Philippa Mulberry" userId="f5af0a63-dfb9-4e85-9483-49b99f7b5ba4" providerId="ADAL" clId="{16643BF5-AF20-4C85-9AF9-07C29F282FCB}" dt="2026-06-02T10:41:49.099" v="34" actId="207"/>
            <ac:spMkLst>
              <pc:docMk/>
              <pc:sldMasterMk cId="2541647148" sldId="2147483724"/>
              <pc:sldLayoutMk cId="2594994111" sldId="2147483763"/>
              <ac:spMk id="4" creationId="{B37BEFEE-EDAC-D8BE-AA05-7F5BADDA209F}"/>
            </ac:spMkLst>
          </pc:spChg>
          <pc:spChg chg="mod">
            <ac:chgData name="Philippa Mulberry" userId="f5af0a63-dfb9-4e85-9483-49b99f7b5ba4" providerId="ADAL" clId="{16643BF5-AF20-4C85-9AF9-07C29F282FCB}" dt="2026-06-02T10:41:51.246" v="35" actId="207"/>
            <ac:spMkLst>
              <pc:docMk/>
              <pc:sldMasterMk cId="2541647148" sldId="2147483724"/>
              <pc:sldLayoutMk cId="2594994111" sldId="2147483763"/>
              <ac:spMk id="5" creationId="{40503100-E31F-A287-D16C-678D26022CF6}"/>
            </ac:spMkLst>
          </pc:spChg>
          <pc:grpChg chg="del">
            <ac:chgData name="Philippa Mulberry" userId="f5af0a63-dfb9-4e85-9483-49b99f7b5ba4" providerId="ADAL" clId="{16643BF5-AF20-4C85-9AF9-07C29F282FCB}" dt="2026-06-02T10:41:46.195" v="33" actId="478"/>
            <ac:grpSpMkLst>
              <pc:docMk/>
              <pc:sldMasterMk cId="2541647148" sldId="2147483724"/>
              <pc:sldLayoutMk cId="2594994111" sldId="2147483763"/>
              <ac:grpSpMk id="6" creationId="{C746FF32-5FCA-03C0-98C9-3FB20D5BDB01}"/>
            </ac:grpSpMkLst>
          </pc:grpChg>
        </pc:sldLayoutChg>
        <pc:sldLayoutChg chg="delSp modSp mod">
          <pc:chgData name="Philippa Mulberry" userId="f5af0a63-dfb9-4e85-9483-49b99f7b5ba4" providerId="ADAL" clId="{16643BF5-AF20-4C85-9AF9-07C29F282FCB}" dt="2026-06-02T10:42:23.044" v="50" actId="207"/>
          <pc:sldLayoutMkLst>
            <pc:docMk/>
            <pc:sldMasterMk cId="2541647148" sldId="2147483724"/>
            <pc:sldLayoutMk cId="276399796" sldId="2147483764"/>
          </pc:sldLayoutMkLst>
          <pc:spChg chg="mod">
            <ac:chgData name="Philippa Mulberry" userId="f5af0a63-dfb9-4e85-9483-49b99f7b5ba4" providerId="ADAL" clId="{16643BF5-AF20-4C85-9AF9-07C29F282FCB}" dt="2026-06-02T10:42:23.044" v="50" actId="207"/>
            <ac:spMkLst>
              <pc:docMk/>
              <pc:sldMasterMk cId="2541647148" sldId="2147483724"/>
              <pc:sldLayoutMk cId="276399796" sldId="2147483764"/>
              <ac:spMk id="2" creationId="{E0ABB1D3-8A76-D512-A549-E9D62F36A70B}"/>
            </ac:spMkLst>
          </pc:spChg>
          <pc:spChg chg="del">
            <ac:chgData name="Philippa Mulberry" userId="f5af0a63-dfb9-4e85-9483-49b99f7b5ba4" providerId="ADAL" clId="{16643BF5-AF20-4C85-9AF9-07C29F282FCB}" dt="2026-06-02T10:42:18.850" v="49" actId="478"/>
            <ac:spMkLst>
              <pc:docMk/>
              <pc:sldMasterMk cId="2541647148" sldId="2147483724"/>
              <pc:sldLayoutMk cId="276399796" sldId="2147483764"/>
              <ac:spMk id="3" creationId="{2466DB9E-7A66-0DCE-14C5-5269C6887027}"/>
            </ac:spMkLst>
          </pc:spChg>
        </pc:sldLayoutChg>
        <pc:sldLayoutChg chg="delSp modSp mod">
          <pc:chgData name="Philippa Mulberry" userId="f5af0a63-dfb9-4e85-9483-49b99f7b5ba4" providerId="ADAL" clId="{16643BF5-AF20-4C85-9AF9-07C29F282FCB}" dt="2026-06-02T10:42:41.203" v="58" actId="478"/>
          <pc:sldLayoutMkLst>
            <pc:docMk/>
            <pc:sldMasterMk cId="2541647148" sldId="2147483724"/>
            <pc:sldLayoutMk cId="3127261465" sldId="2147483784"/>
          </pc:sldLayoutMkLst>
          <pc:picChg chg="del mod">
            <ac:chgData name="Philippa Mulberry" userId="f5af0a63-dfb9-4e85-9483-49b99f7b5ba4" providerId="ADAL" clId="{16643BF5-AF20-4C85-9AF9-07C29F282FCB}" dt="2026-06-02T10:42:41.203" v="58" actId="478"/>
            <ac:picMkLst>
              <pc:docMk/>
              <pc:sldMasterMk cId="2541647148" sldId="2147483724"/>
              <pc:sldLayoutMk cId="3127261465" sldId="2147483784"/>
              <ac:picMk id="2" creationId="{AA5F2E10-3E2D-30B1-593B-5EE9CDA0B824}"/>
            </ac:picMkLst>
          </pc:picChg>
          <pc:picChg chg="del">
            <ac:chgData name="Philippa Mulberry" userId="f5af0a63-dfb9-4e85-9483-49b99f7b5ba4" providerId="ADAL" clId="{16643BF5-AF20-4C85-9AF9-07C29F282FCB}" dt="2026-06-02T10:42:40.554" v="56" actId="478"/>
            <ac:picMkLst>
              <pc:docMk/>
              <pc:sldMasterMk cId="2541647148" sldId="2147483724"/>
              <pc:sldLayoutMk cId="3127261465" sldId="2147483784"/>
              <ac:picMk id="3" creationId="{1B44F1DB-3AC3-F86D-C5CD-531D376E74F9}"/>
            </ac:picMkLst>
          </pc:picChg>
        </pc:sldLayoutChg>
        <pc:sldLayoutChg chg="delSp mod">
          <pc:chgData name="Philippa Mulberry" userId="f5af0a63-dfb9-4e85-9483-49b99f7b5ba4" providerId="ADAL" clId="{16643BF5-AF20-4C85-9AF9-07C29F282FCB}" dt="2026-06-02T10:42:44.225" v="59" actId="478"/>
          <pc:sldLayoutMkLst>
            <pc:docMk/>
            <pc:sldMasterMk cId="2541647148" sldId="2147483724"/>
            <pc:sldLayoutMk cId="3506106778" sldId="2147483785"/>
          </pc:sldLayoutMkLst>
          <pc:spChg chg="del">
            <ac:chgData name="Philippa Mulberry" userId="f5af0a63-dfb9-4e85-9483-49b99f7b5ba4" providerId="ADAL" clId="{16643BF5-AF20-4C85-9AF9-07C29F282FCB}" dt="2026-06-02T10:42:44.225" v="59" actId="478"/>
            <ac:spMkLst>
              <pc:docMk/>
              <pc:sldMasterMk cId="2541647148" sldId="2147483724"/>
              <pc:sldLayoutMk cId="3506106778" sldId="2147483785"/>
              <ac:spMk id="10" creationId="{B2D4FCCA-585D-5BB7-D0DD-E31F43EC6D18}"/>
            </ac:spMkLst>
          </pc:spChg>
        </pc:sldLayoutChg>
        <pc:sldLayoutChg chg="delSp mod">
          <pc:chgData name="Philippa Mulberry" userId="f5af0a63-dfb9-4e85-9483-49b99f7b5ba4" providerId="ADAL" clId="{16643BF5-AF20-4C85-9AF9-07C29F282FCB}" dt="2026-06-02T10:42:46.651" v="60" actId="478"/>
          <pc:sldLayoutMkLst>
            <pc:docMk/>
            <pc:sldMasterMk cId="2541647148" sldId="2147483724"/>
            <pc:sldLayoutMk cId="3486021545" sldId="2147483786"/>
          </pc:sldLayoutMkLst>
          <pc:spChg chg="del">
            <ac:chgData name="Philippa Mulberry" userId="f5af0a63-dfb9-4e85-9483-49b99f7b5ba4" providerId="ADAL" clId="{16643BF5-AF20-4C85-9AF9-07C29F282FCB}" dt="2026-06-02T10:42:46.651" v="60" actId="478"/>
            <ac:spMkLst>
              <pc:docMk/>
              <pc:sldMasterMk cId="2541647148" sldId="2147483724"/>
              <pc:sldLayoutMk cId="3486021545" sldId="2147483786"/>
              <ac:spMk id="12" creationId="{B1CC9449-69BE-AEF1-9E33-060495A481CE}"/>
            </ac:spMkLst>
          </pc:spChg>
        </pc:sldLayoutChg>
        <pc:sldLayoutChg chg="delSp mod">
          <pc:chgData name="Philippa Mulberry" userId="f5af0a63-dfb9-4e85-9483-49b99f7b5ba4" providerId="ADAL" clId="{16643BF5-AF20-4C85-9AF9-07C29F282FCB}" dt="2026-06-02T10:42:49.377" v="61" actId="478"/>
          <pc:sldLayoutMkLst>
            <pc:docMk/>
            <pc:sldMasterMk cId="2541647148" sldId="2147483724"/>
            <pc:sldLayoutMk cId="3301720331" sldId="2147483787"/>
          </pc:sldLayoutMkLst>
          <pc:spChg chg="del">
            <ac:chgData name="Philippa Mulberry" userId="f5af0a63-dfb9-4e85-9483-49b99f7b5ba4" providerId="ADAL" clId="{16643BF5-AF20-4C85-9AF9-07C29F282FCB}" dt="2026-06-02T10:42:49.377" v="61" actId="478"/>
            <ac:spMkLst>
              <pc:docMk/>
              <pc:sldMasterMk cId="2541647148" sldId="2147483724"/>
              <pc:sldLayoutMk cId="3301720331" sldId="2147483787"/>
              <ac:spMk id="12" creationId="{B1CC9449-69BE-AEF1-9E33-060495A481CE}"/>
            </ac:spMkLst>
          </pc:spChg>
        </pc:sldLayoutChg>
        <pc:sldLayoutChg chg="delSp mod">
          <pc:chgData name="Philippa Mulberry" userId="f5af0a63-dfb9-4e85-9483-49b99f7b5ba4" providerId="ADAL" clId="{16643BF5-AF20-4C85-9AF9-07C29F282FCB}" dt="2026-06-02T10:42:52.057" v="62" actId="478"/>
          <pc:sldLayoutMkLst>
            <pc:docMk/>
            <pc:sldMasterMk cId="2541647148" sldId="2147483724"/>
            <pc:sldLayoutMk cId="3198845785" sldId="2147483788"/>
          </pc:sldLayoutMkLst>
          <pc:spChg chg="del">
            <ac:chgData name="Philippa Mulberry" userId="f5af0a63-dfb9-4e85-9483-49b99f7b5ba4" providerId="ADAL" clId="{16643BF5-AF20-4C85-9AF9-07C29F282FCB}" dt="2026-06-02T10:42:52.057" v="62" actId="478"/>
            <ac:spMkLst>
              <pc:docMk/>
              <pc:sldMasterMk cId="2541647148" sldId="2147483724"/>
              <pc:sldLayoutMk cId="3198845785" sldId="2147483788"/>
              <ac:spMk id="12" creationId="{B1CC9449-69BE-AEF1-9E33-060495A481CE}"/>
            </ac:spMkLst>
          </pc:spChg>
        </pc:sldLayoutChg>
        <pc:sldLayoutChg chg="delSp mod">
          <pc:chgData name="Philippa Mulberry" userId="f5af0a63-dfb9-4e85-9483-49b99f7b5ba4" providerId="ADAL" clId="{16643BF5-AF20-4C85-9AF9-07C29F282FCB}" dt="2026-06-02T10:42:53.921" v="63" actId="478"/>
          <pc:sldLayoutMkLst>
            <pc:docMk/>
            <pc:sldMasterMk cId="2541647148" sldId="2147483724"/>
            <pc:sldLayoutMk cId="4035004843" sldId="2147483789"/>
          </pc:sldLayoutMkLst>
          <pc:spChg chg="del">
            <ac:chgData name="Philippa Mulberry" userId="f5af0a63-dfb9-4e85-9483-49b99f7b5ba4" providerId="ADAL" clId="{16643BF5-AF20-4C85-9AF9-07C29F282FCB}" dt="2026-06-02T10:42:53.921" v="63" actId="478"/>
            <ac:spMkLst>
              <pc:docMk/>
              <pc:sldMasterMk cId="2541647148" sldId="2147483724"/>
              <pc:sldLayoutMk cId="4035004843" sldId="2147483789"/>
              <ac:spMk id="12" creationId="{B1CC9449-69BE-AEF1-9E33-060495A481CE}"/>
            </ac:spMkLst>
          </pc:spChg>
        </pc:sldLayoutChg>
        <pc:sldLayoutChg chg="delSp mod">
          <pc:chgData name="Philippa Mulberry" userId="f5af0a63-dfb9-4e85-9483-49b99f7b5ba4" providerId="ADAL" clId="{16643BF5-AF20-4C85-9AF9-07C29F282FCB}" dt="2026-06-02T10:42:55.843" v="64" actId="478"/>
          <pc:sldLayoutMkLst>
            <pc:docMk/>
            <pc:sldMasterMk cId="2541647148" sldId="2147483724"/>
            <pc:sldLayoutMk cId="4213890803" sldId="2147483790"/>
          </pc:sldLayoutMkLst>
          <pc:spChg chg="del">
            <ac:chgData name="Philippa Mulberry" userId="f5af0a63-dfb9-4e85-9483-49b99f7b5ba4" providerId="ADAL" clId="{16643BF5-AF20-4C85-9AF9-07C29F282FCB}" dt="2026-06-02T10:42:55.843" v="64" actId="478"/>
            <ac:spMkLst>
              <pc:docMk/>
              <pc:sldMasterMk cId="2541647148" sldId="2147483724"/>
              <pc:sldLayoutMk cId="4213890803" sldId="2147483790"/>
              <ac:spMk id="12" creationId="{B1CC9449-69BE-AEF1-9E33-060495A481CE}"/>
            </ac:spMkLst>
          </pc:spChg>
        </pc:sldLayoutChg>
        <pc:sldLayoutChg chg="delSp modSp mod">
          <pc:chgData name="Philippa Mulberry" userId="f5af0a63-dfb9-4e85-9483-49b99f7b5ba4" providerId="ADAL" clId="{16643BF5-AF20-4C85-9AF9-07C29F282FCB}" dt="2026-06-02T10:43:03.873" v="66" actId="207"/>
          <pc:sldLayoutMkLst>
            <pc:docMk/>
            <pc:sldMasterMk cId="2541647148" sldId="2147483724"/>
            <pc:sldLayoutMk cId="71354540" sldId="2147483791"/>
          </pc:sldLayoutMkLst>
          <pc:spChg chg="del">
            <ac:chgData name="Philippa Mulberry" userId="f5af0a63-dfb9-4e85-9483-49b99f7b5ba4" providerId="ADAL" clId="{16643BF5-AF20-4C85-9AF9-07C29F282FCB}" dt="2026-06-02T10:42:58.612" v="65" actId="478"/>
            <ac:spMkLst>
              <pc:docMk/>
              <pc:sldMasterMk cId="2541647148" sldId="2147483724"/>
              <pc:sldLayoutMk cId="71354540" sldId="2147483791"/>
              <ac:spMk id="12" creationId="{B1CC9449-69BE-AEF1-9E33-060495A481CE}"/>
            </ac:spMkLst>
          </pc:spChg>
          <pc:spChg chg="mod">
            <ac:chgData name="Philippa Mulberry" userId="f5af0a63-dfb9-4e85-9483-49b99f7b5ba4" providerId="ADAL" clId="{16643BF5-AF20-4C85-9AF9-07C29F282FCB}" dt="2026-06-02T10:43:03.873" v="66" actId="207"/>
            <ac:spMkLst>
              <pc:docMk/>
              <pc:sldMasterMk cId="2541647148" sldId="2147483724"/>
              <pc:sldLayoutMk cId="71354540" sldId="2147483791"/>
              <ac:spMk id="16" creationId="{41172836-3009-20E3-DA40-6C3FEACBA65A}"/>
            </ac:spMkLst>
          </pc:spChg>
          <pc:spChg chg="mod">
            <ac:chgData name="Philippa Mulberry" userId="f5af0a63-dfb9-4e85-9483-49b99f7b5ba4" providerId="ADAL" clId="{16643BF5-AF20-4C85-9AF9-07C29F282FCB}" dt="2026-06-02T10:43:03.873" v="66" actId="207"/>
            <ac:spMkLst>
              <pc:docMk/>
              <pc:sldMasterMk cId="2541647148" sldId="2147483724"/>
              <pc:sldLayoutMk cId="71354540" sldId="2147483791"/>
              <ac:spMk id="19" creationId="{CBA2B73B-3CA1-E02B-8954-5F3E2DAE7606}"/>
            </ac:spMkLst>
          </pc:spChg>
          <pc:spChg chg="mod">
            <ac:chgData name="Philippa Mulberry" userId="f5af0a63-dfb9-4e85-9483-49b99f7b5ba4" providerId="ADAL" clId="{16643BF5-AF20-4C85-9AF9-07C29F282FCB}" dt="2026-06-02T10:43:03.873" v="66" actId="207"/>
            <ac:spMkLst>
              <pc:docMk/>
              <pc:sldMasterMk cId="2541647148" sldId="2147483724"/>
              <pc:sldLayoutMk cId="71354540" sldId="2147483791"/>
              <ac:spMk id="22" creationId="{04DF6A99-482C-45EE-B2CD-3DDD0FFB050A}"/>
            </ac:spMkLst>
          </pc:spChg>
        </pc:sldLayoutChg>
        <pc:sldLayoutChg chg="delSp modSp mod">
          <pc:chgData name="Philippa Mulberry" userId="f5af0a63-dfb9-4e85-9483-49b99f7b5ba4" providerId="ADAL" clId="{16643BF5-AF20-4C85-9AF9-07C29F282FCB}" dt="2026-06-02T10:43:13.652" v="68" actId="207"/>
          <pc:sldLayoutMkLst>
            <pc:docMk/>
            <pc:sldMasterMk cId="2541647148" sldId="2147483724"/>
            <pc:sldLayoutMk cId="160270105" sldId="2147483792"/>
          </pc:sldLayoutMkLst>
          <pc:spChg chg="mod">
            <ac:chgData name="Philippa Mulberry" userId="f5af0a63-dfb9-4e85-9483-49b99f7b5ba4" providerId="ADAL" clId="{16643BF5-AF20-4C85-9AF9-07C29F282FCB}" dt="2026-06-02T10:43:13.652" v="68" actId="207"/>
            <ac:spMkLst>
              <pc:docMk/>
              <pc:sldMasterMk cId="2541647148" sldId="2147483724"/>
              <pc:sldLayoutMk cId="160270105" sldId="2147483792"/>
              <ac:spMk id="4" creationId="{9D71305A-9B66-093C-F802-B24414502F60}"/>
            </ac:spMkLst>
          </pc:spChg>
          <pc:spChg chg="mod">
            <ac:chgData name="Philippa Mulberry" userId="f5af0a63-dfb9-4e85-9483-49b99f7b5ba4" providerId="ADAL" clId="{16643BF5-AF20-4C85-9AF9-07C29F282FCB}" dt="2026-06-02T10:43:13.652" v="68" actId="207"/>
            <ac:spMkLst>
              <pc:docMk/>
              <pc:sldMasterMk cId="2541647148" sldId="2147483724"/>
              <pc:sldLayoutMk cId="160270105" sldId="2147483792"/>
              <ac:spMk id="7" creationId="{C2D4EA0C-83BA-9CA9-A370-6444BBCD79AE}"/>
            </ac:spMkLst>
          </pc:spChg>
          <pc:spChg chg="mod">
            <ac:chgData name="Philippa Mulberry" userId="f5af0a63-dfb9-4e85-9483-49b99f7b5ba4" providerId="ADAL" clId="{16643BF5-AF20-4C85-9AF9-07C29F282FCB}" dt="2026-06-02T10:43:13.652" v="68" actId="207"/>
            <ac:spMkLst>
              <pc:docMk/>
              <pc:sldMasterMk cId="2541647148" sldId="2147483724"/>
              <pc:sldLayoutMk cId="160270105" sldId="2147483792"/>
              <ac:spMk id="9" creationId="{5F1A546A-EE1B-66B3-31E0-1CC9C890D605}"/>
            </ac:spMkLst>
          </pc:spChg>
          <pc:spChg chg="del">
            <ac:chgData name="Philippa Mulberry" userId="f5af0a63-dfb9-4e85-9483-49b99f7b5ba4" providerId="ADAL" clId="{16643BF5-AF20-4C85-9AF9-07C29F282FCB}" dt="2026-06-02T10:43:06.891" v="67" actId="478"/>
            <ac:spMkLst>
              <pc:docMk/>
              <pc:sldMasterMk cId="2541647148" sldId="2147483724"/>
              <pc:sldLayoutMk cId="160270105" sldId="2147483792"/>
              <ac:spMk id="12" creationId="{B1CC9449-69BE-AEF1-9E33-060495A481CE}"/>
            </ac:spMkLst>
          </pc:spChg>
          <pc:spChg chg="mod">
            <ac:chgData name="Philippa Mulberry" userId="f5af0a63-dfb9-4e85-9483-49b99f7b5ba4" providerId="ADAL" clId="{16643BF5-AF20-4C85-9AF9-07C29F282FCB}" dt="2026-06-02T10:43:13.652" v="68" actId="207"/>
            <ac:spMkLst>
              <pc:docMk/>
              <pc:sldMasterMk cId="2541647148" sldId="2147483724"/>
              <pc:sldLayoutMk cId="160270105" sldId="2147483792"/>
              <ac:spMk id="16" creationId="{41172836-3009-20E3-DA40-6C3FEACBA65A}"/>
            </ac:spMkLst>
          </pc:spChg>
          <pc:spChg chg="mod">
            <ac:chgData name="Philippa Mulberry" userId="f5af0a63-dfb9-4e85-9483-49b99f7b5ba4" providerId="ADAL" clId="{16643BF5-AF20-4C85-9AF9-07C29F282FCB}" dt="2026-06-02T10:43:13.652" v="68" actId="207"/>
            <ac:spMkLst>
              <pc:docMk/>
              <pc:sldMasterMk cId="2541647148" sldId="2147483724"/>
              <pc:sldLayoutMk cId="160270105" sldId="2147483792"/>
              <ac:spMk id="19" creationId="{CBA2B73B-3CA1-E02B-8954-5F3E2DAE7606}"/>
            </ac:spMkLst>
          </pc:spChg>
          <pc:spChg chg="mod">
            <ac:chgData name="Philippa Mulberry" userId="f5af0a63-dfb9-4e85-9483-49b99f7b5ba4" providerId="ADAL" clId="{16643BF5-AF20-4C85-9AF9-07C29F282FCB}" dt="2026-06-02T10:43:13.652" v="68" actId="207"/>
            <ac:spMkLst>
              <pc:docMk/>
              <pc:sldMasterMk cId="2541647148" sldId="2147483724"/>
              <pc:sldLayoutMk cId="160270105" sldId="2147483792"/>
              <ac:spMk id="22" creationId="{04DF6A99-482C-45EE-B2CD-3DDD0FFB050A}"/>
            </ac:spMkLst>
          </pc:spChg>
        </pc:sldLayoutChg>
        <pc:sldLayoutChg chg="delSp mod">
          <pc:chgData name="Philippa Mulberry" userId="f5af0a63-dfb9-4e85-9483-49b99f7b5ba4" providerId="ADAL" clId="{16643BF5-AF20-4C85-9AF9-07C29F282FCB}" dt="2026-06-02T10:43:16.771" v="69" actId="478"/>
          <pc:sldLayoutMkLst>
            <pc:docMk/>
            <pc:sldMasterMk cId="2541647148" sldId="2147483724"/>
            <pc:sldLayoutMk cId="3611253817" sldId="2147483793"/>
          </pc:sldLayoutMkLst>
          <pc:spChg chg="del">
            <ac:chgData name="Philippa Mulberry" userId="f5af0a63-dfb9-4e85-9483-49b99f7b5ba4" providerId="ADAL" clId="{16643BF5-AF20-4C85-9AF9-07C29F282FCB}" dt="2026-06-02T10:43:16.771" v="69" actId="478"/>
            <ac:spMkLst>
              <pc:docMk/>
              <pc:sldMasterMk cId="2541647148" sldId="2147483724"/>
              <pc:sldLayoutMk cId="3611253817" sldId="2147483793"/>
              <ac:spMk id="12" creationId="{B1CC9449-69BE-AEF1-9E33-060495A481CE}"/>
            </ac:spMkLst>
          </pc:spChg>
        </pc:sldLayoutChg>
        <pc:sldLayoutChg chg="delSp mod">
          <pc:chgData name="Philippa Mulberry" userId="f5af0a63-dfb9-4e85-9483-49b99f7b5ba4" providerId="ADAL" clId="{16643BF5-AF20-4C85-9AF9-07C29F282FCB}" dt="2026-06-02T10:43:19.608" v="70" actId="478"/>
          <pc:sldLayoutMkLst>
            <pc:docMk/>
            <pc:sldMasterMk cId="2541647148" sldId="2147483724"/>
            <pc:sldLayoutMk cId="1070371290" sldId="2147483794"/>
          </pc:sldLayoutMkLst>
          <pc:spChg chg="del">
            <ac:chgData name="Philippa Mulberry" userId="f5af0a63-dfb9-4e85-9483-49b99f7b5ba4" providerId="ADAL" clId="{16643BF5-AF20-4C85-9AF9-07C29F282FCB}" dt="2026-06-02T10:43:19.608" v="70" actId="478"/>
            <ac:spMkLst>
              <pc:docMk/>
              <pc:sldMasterMk cId="2541647148" sldId="2147483724"/>
              <pc:sldLayoutMk cId="1070371290" sldId="2147483794"/>
              <ac:spMk id="12" creationId="{B1CC9449-69BE-AEF1-9E33-060495A481CE}"/>
            </ac:spMkLst>
          </pc:spChg>
        </pc:sldLayoutChg>
        <pc:sldLayoutChg chg="delSp modSp mod">
          <pc:chgData name="Philippa Mulberry" userId="f5af0a63-dfb9-4e85-9483-49b99f7b5ba4" providerId="ADAL" clId="{16643BF5-AF20-4C85-9AF9-07C29F282FCB}" dt="2026-06-02T10:43:26.579" v="72" actId="207"/>
          <pc:sldLayoutMkLst>
            <pc:docMk/>
            <pc:sldMasterMk cId="2541647148" sldId="2147483724"/>
            <pc:sldLayoutMk cId="1809295895" sldId="2147483795"/>
          </pc:sldLayoutMkLst>
          <pc:spChg chg="del">
            <ac:chgData name="Philippa Mulberry" userId="f5af0a63-dfb9-4e85-9483-49b99f7b5ba4" providerId="ADAL" clId="{16643BF5-AF20-4C85-9AF9-07C29F282FCB}" dt="2026-06-02T10:43:24.050" v="71" actId="478"/>
            <ac:spMkLst>
              <pc:docMk/>
              <pc:sldMasterMk cId="2541647148" sldId="2147483724"/>
              <pc:sldLayoutMk cId="1809295895" sldId="2147483795"/>
              <ac:spMk id="2" creationId="{0AE14379-AF3A-DFB0-0AC7-E537582E9582}"/>
            </ac:spMkLst>
          </pc:spChg>
          <pc:spChg chg="mod">
            <ac:chgData name="Philippa Mulberry" userId="f5af0a63-dfb9-4e85-9483-49b99f7b5ba4" providerId="ADAL" clId="{16643BF5-AF20-4C85-9AF9-07C29F282FCB}" dt="2026-06-02T10:43:26.579" v="72" actId="207"/>
            <ac:spMkLst>
              <pc:docMk/>
              <pc:sldMasterMk cId="2541647148" sldId="2147483724"/>
              <pc:sldLayoutMk cId="1809295895" sldId="2147483795"/>
              <ac:spMk id="7" creationId="{B8391FA9-616D-F8A0-5C0A-813ECA5B899D}"/>
            </ac:spMkLst>
          </pc:spChg>
        </pc:sldLayoutChg>
        <pc:sldLayoutChg chg="delSp modSp mod">
          <pc:chgData name="Philippa Mulberry" userId="f5af0a63-dfb9-4e85-9483-49b99f7b5ba4" providerId="ADAL" clId="{16643BF5-AF20-4C85-9AF9-07C29F282FCB}" dt="2026-06-02T10:43:33.410" v="74" actId="207"/>
          <pc:sldLayoutMkLst>
            <pc:docMk/>
            <pc:sldMasterMk cId="2541647148" sldId="2147483724"/>
            <pc:sldLayoutMk cId="1356763939" sldId="2147483798"/>
          </pc:sldLayoutMkLst>
          <pc:spChg chg="del">
            <ac:chgData name="Philippa Mulberry" userId="f5af0a63-dfb9-4e85-9483-49b99f7b5ba4" providerId="ADAL" clId="{16643BF5-AF20-4C85-9AF9-07C29F282FCB}" dt="2026-06-02T10:43:31.211" v="73" actId="478"/>
            <ac:spMkLst>
              <pc:docMk/>
              <pc:sldMasterMk cId="2541647148" sldId="2147483724"/>
              <pc:sldLayoutMk cId="1356763939" sldId="2147483798"/>
              <ac:spMk id="2" creationId="{0AE14379-AF3A-DFB0-0AC7-E537582E9582}"/>
            </ac:spMkLst>
          </pc:spChg>
          <pc:spChg chg="mod">
            <ac:chgData name="Philippa Mulberry" userId="f5af0a63-dfb9-4e85-9483-49b99f7b5ba4" providerId="ADAL" clId="{16643BF5-AF20-4C85-9AF9-07C29F282FCB}" dt="2026-06-02T10:43:33.410" v="74" actId="207"/>
            <ac:spMkLst>
              <pc:docMk/>
              <pc:sldMasterMk cId="2541647148" sldId="2147483724"/>
              <pc:sldLayoutMk cId="1356763939" sldId="2147483798"/>
              <ac:spMk id="7" creationId="{B8391FA9-616D-F8A0-5C0A-813ECA5B899D}"/>
            </ac:spMkLst>
          </pc:spChg>
        </pc:sldLayoutChg>
        <pc:sldLayoutChg chg="delSp modSp mod">
          <pc:chgData name="Philippa Mulberry" userId="f5af0a63-dfb9-4e85-9483-49b99f7b5ba4" providerId="ADAL" clId="{16643BF5-AF20-4C85-9AF9-07C29F282FCB}" dt="2026-06-02T10:43:41.947" v="77" actId="207"/>
          <pc:sldLayoutMkLst>
            <pc:docMk/>
            <pc:sldMasterMk cId="2541647148" sldId="2147483724"/>
            <pc:sldLayoutMk cId="4290979997" sldId="2147483799"/>
          </pc:sldLayoutMkLst>
          <pc:spChg chg="del">
            <ac:chgData name="Philippa Mulberry" userId="f5af0a63-dfb9-4e85-9483-49b99f7b5ba4" providerId="ADAL" clId="{16643BF5-AF20-4C85-9AF9-07C29F282FCB}" dt="2026-06-02T10:43:36.089" v="75" actId="478"/>
            <ac:spMkLst>
              <pc:docMk/>
              <pc:sldMasterMk cId="2541647148" sldId="2147483724"/>
              <pc:sldLayoutMk cId="4290979997" sldId="2147483799"/>
              <ac:spMk id="2" creationId="{0AE14379-AF3A-DFB0-0AC7-E537582E9582}"/>
            </ac:spMkLst>
          </pc:spChg>
          <pc:spChg chg="mod">
            <ac:chgData name="Philippa Mulberry" userId="f5af0a63-dfb9-4e85-9483-49b99f7b5ba4" providerId="ADAL" clId="{16643BF5-AF20-4C85-9AF9-07C29F282FCB}" dt="2026-06-02T10:43:39.461" v="76" actId="207"/>
            <ac:spMkLst>
              <pc:docMk/>
              <pc:sldMasterMk cId="2541647148" sldId="2147483724"/>
              <pc:sldLayoutMk cId="4290979997" sldId="2147483799"/>
              <ac:spMk id="4" creationId="{B37BEFEE-EDAC-D8BE-AA05-7F5BADDA209F}"/>
            </ac:spMkLst>
          </pc:spChg>
          <pc:spChg chg="mod">
            <ac:chgData name="Philippa Mulberry" userId="f5af0a63-dfb9-4e85-9483-49b99f7b5ba4" providerId="ADAL" clId="{16643BF5-AF20-4C85-9AF9-07C29F282FCB}" dt="2026-06-02T10:43:41.947" v="77" actId="207"/>
            <ac:spMkLst>
              <pc:docMk/>
              <pc:sldMasterMk cId="2541647148" sldId="2147483724"/>
              <pc:sldLayoutMk cId="4290979997" sldId="2147483799"/>
              <ac:spMk id="5" creationId="{40503100-E31F-A287-D16C-678D26022CF6}"/>
            </ac:spMkLst>
          </pc:spChg>
        </pc:sldLayoutChg>
        <pc:sldLayoutChg chg="delSp modSp mod">
          <pc:chgData name="Philippa Mulberry" userId="f5af0a63-dfb9-4e85-9483-49b99f7b5ba4" providerId="ADAL" clId="{16643BF5-AF20-4C85-9AF9-07C29F282FCB}" dt="2026-06-02T10:43:51.699" v="79" actId="478"/>
          <pc:sldLayoutMkLst>
            <pc:docMk/>
            <pc:sldMasterMk cId="2541647148" sldId="2147483724"/>
            <pc:sldLayoutMk cId="2218434992" sldId="2147483802"/>
          </pc:sldLayoutMkLst>
          <pc:spChg chg="mod">
            <ac:chgData name="Philippa Mulberry" userId="f5af0a63-dfb9-4e85-9483-49b99f7b5ba4" providerId="ADAL" clId="{16643BF5-AF20-4C85-9AF9-07C29F282FCB}" dt="2026-06-02T10:43:50.080" v="78" actId="207"/>
            <ac:spMkLst>
              <pc:docMk/>
              <pc:sldMasterMk cId="2541647148" sldId="2147483724"/>
              <pc:sldLayoutMk cId="2218434992" sldId="2147483802"/>
              <ac:spMk id="2" creationId="{E0ABB1D3-8A76-D512-A549-E9D62F36A70B}"/>
            </ac:spMkLst>
          </pc:spChg>
          <pc:spChg chg="del">
            <ac:chgData name="Philippa Mulberry" userId="f5af0a63-dfb9-4e85-9483-49b99f7b5ba4" providerId="ADAL" clId="{16643BF5-AF20-4C85-9AF9-07C29F282FCB}" dt="2026-06-02T10:43:51.699" v="79" actId="478"/>
            <ac:spMkLst>
              <pc:docMk/>
              <pc:sldMasterMk cId="2541647148" sldId="2147483724"/>
              <pc:sldLayoutMk cId="2218434992" sldId="2147483802"/>
              <ac:spMk id="3" creationId="{2466DB9E-7A66-0DCE-14C5-5269C6887027}"/>
            </ac:spMkLst>
          </pc:spChg>
        </pc:sldLayoutChg>
        <pc:sldLayoutChg chg="delSp mod">
          <pc:chgData name="Philippa Mulberry" userId="f5af0a63-dfb9-4e85-9483-49b99f7b5ba4" providerId="ADAL" clId="{16643BF5-AF20-4C85-9AF9-07C29F282FCB}" dt="2026-06-02T10:43:57.297" v="80" actId="478"/>
          <pc:sldLayoutMkLst>
            <pc:docMk/>
            <pc:sldMasterMk cId="2541647148" sldId="2147483724"/>
            <pc:sldLayoutMk cId="4254769126" sldId="2147483809"/>
          </pc:sldLayoutMkLst>
          <pc:spChg chg="del">
            <ac:chgData name="Philippa Mulberry" userId="f5af0a63-dfb9-4e85-9483-49b99f7b5ba4" providerId="ADAL" clId="{16643BF5-AF20-4C85-9AF9-07C29F282FCB}" dt="2026-06-02T10:43:57.297" v="80" actId="478"/>
            <ac:spMkLst>
              <pc:docMk/>
              <pc:sldMasterMk cId="2541647148" sldId="2147483724"/>
              <pc:sldLayoutMk cId="4254769126" sldId="2147483809"/>
              <ac:spMk id="8" creationId="{B98AE738-3F3E-44B2-EBDA-A555C44807AC}"/>
            </ac:spMkLst>
          </pc:spChg>
        </pc:sldLayoutChg>
        <pc:sldLayoutChg chg="delSp mod">
          <pc:chgData name="Philippa Mulberry" userId="f5af0a63-dfb9-4e85-9483-49b99f7b5ba4" providerId="ADAL" clId="{16643BF5-AF20-4C85-9AF9-07C29F282FCB}" dt="2026-06-02T10:44:00.505" v="81" actId="478"/>
          <pc:sldLayoutMkLst>
            <pc:docMk/>
            <pc:sldMasterMk cId="2541647148" sldId="2147483724"/>
            <pc:sldLayoutMk cId="2507285968" sldId="2147483810"/>
          </pc:sldLayoutMkLst>
          <pc:spChg chg="del">
            <ac:chgData name="Philippa Mulberry" userId="f5af0a63-dfb9-4e85-9483-49b99f7b5ba4" providerId="ADAL" clId="{16643BF5-AF20-4C85-9AF9-07C29F282FCB}" dt="2026-06-02T10:44:00.505" v="81" actId="478"/>
            <ac:spMkLst>
              <pc:docMk/>
              <pc:sldMasterMk cId="2541647148" sldId="2147483724"/>
              <pc:sldLayoutMk cId="2507285968" sldId="2147483810"/>
              <ac:spMk id="8" creationId="{B98AE738-3F3E-44B2-EBDA-A555C44807AC}"/>
            </ac:spMkLst>
          </pc:spChg>
        </pc:sldLayoutChg>
        <pc:sldLayoutChg chg="delSp mod">
          <pc:chgData name="Philippa Mulberry" userId="f5af0a63-dfb9-4e85-9483-49b99f7b5ba4" providerId="ADAL" clId="{16643BF5-AF20-4C85-9AF9-07C29F282FCB}" dt="2026-06-02T10:44:06.835" v="84" actId="478"/>
          <pc:sldLayoutMkLst>
            <pc:docMk/>
            <pc:sldMasterMk cId="2541647148" sldId="2147483724"/>
            <pc:sldLayoutMk cId="4087502401" sldId="2147483811"/>
          </pc:sldLayoutMkLst>
          <pc:spChg chg="del">
            <ac:chgData name="Philippa Mulberry" userId="f5af0a63-dfb9-4e85-9483-49b99f7b5ba4" providerId="ADAL" clId="{16643BF5-AF20-4C85-9AF9-07C29F282FCB}" dt="2026-06-02T10:44:06.835" v="84" actId="478"/>
            <ac:spMkLst>
              <pc:docMk/>
              <pc:sldMasterMk cId="2541647148" sldId="2147483724"/>
              <pc:sldLayoutMk cId="4087502401" sldId="2147483811"/>
              <ac:spMk id="4" creationId="{E98518E5-0539-D93E-1E5A-971C4E36DE99}"/>
            </ac:spMkLst>
          </pc:spChg>
          <pc:picChg chg="del">
            <ac:chgData name="Philippa Mulberry" userId="f5af0a63-dfb9-4e85-9483-49b99f7b5ba4" providerId="ADAL" clId="{16643BF5-AF20-4C85-9AF9-07C29F282FCB}" dt="2026-06-02T10:44:04.256" v="83" actId="478"/>
            <ac:picMkLst>
              <pc:docMk/>
              <pc:sldMasterMk cId="2541647148" sldId="2147483724"/>
              <pc:sldLayoutMk cId="4087502401" sldId="2147483811"/>
              <ac:picMk id="5" creationId="{6D92B4BB-3FBC-4D21-CE1F-A81526D21B73}"/>
            </ac:picMkLst>
          </pc:picChg>
          <pc:picChg chg="del">
            <ac:chgData name="Philippa Mulberry" userId="f5af0a63-dfb9-4e85-9483-49b99f7b5ba4" providerId="ADAL" clId="{16643BF5-AF20-4C85-9AF9-07C29F282FCB}" dt="2026-06-02T10:44:03.336" v="82" actId="478"/>
            <ac:picMkLst>
              <pc:docMk/>
              <pc:sldMasterMk cId="2541647148" sldId="2147483724"/>
              <pc:sldLayoutMk cId="4087502401" sldId="2147483811"/>
              <ac:picMk id="6" creationId="{72BE1452-1F20-005B-8BC3-9EB161CAEAD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8966F2-21A1-4B2B-ADA6-AD0BB447B7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751468BB-CDF2-4507-B4EF-7B369D307A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FAAC3A-BD1F-4A00-9099-74B95789FE00}" type="datetimeFigureOut">
              <a:rPr lang="en-GB" smtClean="0">
                <a:latin typeface="Arial" panose="020B0604020202020204" pitchFamily="34" charset="0"/>
              </a:rPr>
              <a:pPr/>
              <a:t>02/06/2026</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904BCF7D-6037-48D3-84E5-56B8B05521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D619E732-656C-4BB5-ACCB-1568C5C66D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9F51D9-0FEB-436E-9280-D6033F603547}" type="slidenum">
              <a:rPr lang="en-GB" smtClean="0">
                <a:latin typeface="Arial" panose="020B0604020202020204" pitchFamily="34" charset="0"/>
              </a:rPr>
              <a:pPr/>
              <a:t>‹#›</a:t>
            </a:fld>
            <a:endParaRPr lang="en-GB">
              <a:latin typeface="Arial" panose="020B0604020202020204" pitchFamily="34" charset="0"/>
            </a:endParaRPr>
          </a:p>
        </p:txBody>
      </p:sp>
    </p:spTree>
    <p:extLst>
      <p:ext uri="{BB962C8B-B14F-4D97-AF65-F5344CB8AC3E}">
        <p14:creationId xmlns:p14="http://schemas.microsoft.com/office/powerpoint/2010/main" val="227058406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8E359C8A-39F6-4045-9163-4042C4C26B15}" type="datetimeFigureOut">
              <a:rPr lang="en-GB" smtClean="0"/>
              <a:pPr/>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30370952-48CC-46D7-9FCD-59FAD40CC025}" type="slidenum">
              <a:rPr lang="en-GB" smtClean="0"/>
              <a:pPr/>
              <a:t>‹#›</a:t>
            </a:fld>
            <a:endParaRPr lang="en-GB"/>
          </a:p>
        </p:txBody>
      </p:sp>
    </p:spTree>
    <p:extLst>
      <p:ext uri="{BB962C8B-B14F-4D97-AF65-F5344CB8AC3E}">
        <p14:creationId xmlns:p14="http://schemas.microsoft.com/office/powerpoint/2010/main" val="301023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0"/>
              </a:spcBef>
              <a:spcAft>
                <a:spcPts val="0"/>
              </a:spcAft>
              <a:buClrTx/>
              <a:buSzTx/>
              <a:buFontTx/>
              <a:buNone/>
              <a:tabLst/>
              <a:defRPr/>
            </a:pPr>
            <a:r>
              <a:rPr lang="en-US" altLang="en-US" b="1" i="1" dirty="0">
                <a:latin typeface="Arial" panose="020B0604020202020204" pitchFamily="34" charset="0"/>
                <a:cs typeface="Arial" panose="020B0604020202020204" pitchFamily="34" charset="0"/>
              </a:rPr>
              <a:t>There are 15 minutes introduction and 45 minutes on box unpacking and sample storage, so this whole section should last about 1 hour.</a:t>
            </a:r>
          </a:p>
          <a:p>
            <a:pPr marL="228600" indent="-228600" eaLnBrk="1" hangingPunct="1">
              <a:lnSpc>
                <a:spcPct val="90000"/>
              </a:lnSpc>
            </a:pPr>
            <a:endParaRPr lang="en-GB" altLang="en-US" dirty="0">
              <a:cs typeface="Arial"/>
            </a:endParaRPr>
          </a:p>
        </p:txBody>
      </p:sp>
      <p:sp>
        <p:nvSpPr>
          <p:cNvPr id="4" name="Slide Number Placeholder 3"/>
          <p:cNvSpPr>
            <a:spLocks noGrp="1"/>
          </p:cNvSpPr>
          <p:nvPr>
            <p:ph type="sldNum" sz="quarter" idx="5"/>
          </p:nvPr>
        </p:nvSpPr>
        <p:spPr/>
        <p:txBody>
          <a:bodyPr/>
          <a:lstStyle/>
          <a:p>
            <a:fld id="{30370952-48CC-46D7-9FCD-59FAD40CC025}" type="slidenum">
              <a:rPr lang="en-GB" smtClean="0"/>
              <a:pPr/>
              <a:t>1</a:t>
            </a:fld>
            <a:endParaRPr lang="en-GB"/>
          </a:p>
        </p:txBody>
      </p:sp>
    </p:spTree>
    <p:extLst>
      <p:ext uri="{BB962C8B-B14F-4D97-AF65-F5344CB8AC3E}">
        <p14:creationId xmlns:p14="http://schemas.microsoft.com/office/powerpoint/2010/main" val="33731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D99B4-22BA-B762-816A-1E29DC075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1EC8B-6C48-0EBE-4941-93B99D625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D45AB-3C09-184D-7D0F-BDBBC4E08E6A}"/>
              </a:ext>
            </a:extLst>
          </p:cNvPr>
          <p:cNvSpPr>
            <a:spLocks noGrp="1"/>
          </p:cNvSpPr>
          <p:nvPr>
            <p:ph type="body" idx="1"/>
          </p:nvPr>
        </p:nvSpPr>
        <p:spPr/>
        <p:txBody>
          <a:bodyPr/>
          <a:lstStyle/>
          <a:p>
            <a:pPr marL="228600" indent="-228600" eaLnBrk="1" hangingPunct="1"/>
            <a:r>
              <a:rPr lang="en-US" altLang="en-US" b="1" i="1" dirty="0">
                <a:latin typeface="Arial" panose="020B0604020202020204" pitchFamily="34" charset="0"/>
                <a:cs typeface="Arial" panose="020B0604020202020204" pitchFamily="34" charset="0"/>
              </a:rPr>
              <a:t>After Solution preparation, Aliquoting reagents, and Agarose gel preparation</a:t>
            </a:r>
            <a:r>
              <a:rPr lang="en-US" altLang="en-US" dirty="0">
                <a:latin typeface="Arial" panose="020B0604020202020204" pitchFamily="34" charset="0"/>
                <a:cs typeface="Arial" panose="020B0604020202020204" pitchFamily="34" charset="0"/>
              </a:rPr>
              <a:t> it is lunchtime – back by 1:00.</a:t>
            </a:r>
          </a:p>
          <a:p>
            <a:pPr marL="228600" indent="-228600" eaLnBrk="1" hangingPunct="1"/>
            <a:endParaRPr lang="en-US" altLang="en-US" dirty="0">
              <a:latin typeface="Arial" panose="020B0604020202020204" pitchFamily="34" charset="0"/>
              <a:cs typeface="Arial" panose="020B0604020202020204" pitchFamily="34" charset="0"/>
            </a:endParaRPr>
          </a:p>
          <a:p>
            <a:pPr marL="228600" indent="-228600" eaLnBrk="1" hangingPunct="1"/>
            <a:r>
              <a:rPr lang="en-US" altLang="en-US" dirty="0">
                <a:latin typeface="Arial" panose="020B0604020202020204" pitchFamily="34" charset="0"/>
                <a:cs typeface="Arial" panose="020B0604020202020204" pitchFamily="34" charset="0"/>
              </a:rPr>
              <a:t>The next session on </a:t>
            </a:r>
            <a:r>
              <a:rPr lang="en-US" altLang="en-US" dirty="0" err="1">
                <a:latin typeface="Arial" panose="020B0604020202020204" pitchFamily="34" charset="0"/>
                <a:cs typeface="Arial" panose="020B0604020202020204" pitchFamily="34" charset="0"/>
              </a:rPr>
              <a:t>micropipetting</a:t>
            </a:r>
            <a:r>
              <a:rPr lang="en-US" altLang="en-US" dirty="0">
                <a:latin typeface="Arial" panose="020B0604020202020204" pitchFamily="34" charset="0"/>
                <a:cs typeface="Arial" panose="020B0604020202020204" pitchFamily="34" charset="0"/>
              </a:rPr>
              <a:t> is set to last 30 minutes</a:t>
            </a:r>
            <a:endParaRPr lang="en-GB" dirty="0"/>
          </a:p>
        </p:txBody>
      </p:sp>
      <p:sp>
        <p:nvSpPr>
          <p:cNvPr id="4" name="Slide Number Placeholder 3">
            <a:extLst>
              <a:ext uri="{FF2B5EF4-FFF2-40B4-BE49-F238E27FC236}">
                <a16:creationId xmlns:a16="http://schemas.microsoft.com/office/drawing/2014/main" id="{E5F345DB-69D8-269C-77FD-5E7EA44BEAAB}"/>
              </a:ext>
            </a:extLst>
          </p:cNvPr>
          <p:cNvSpPr>
            <a:spLocks noGrp="1"/>
          </p:cNvSpPr>
          <p:nvPr>
            <p:ph type="sldNum" sz="quarter" idx="5"/>
          </p:nvPr>
        </p:nvSpPr>
        <p:spPr/>
        <p:txBody>
          <a:bodyPr/>
          <a:lstStyle/>
          <a:p>
            <a:fld id="{30370952-48CC-46D7-9FCD-59FAD40CC025}" type="slidenum">
              <a:rPr lang="en-GB" smtClean="0"/>
              <a:pPr/>
              <a:t>10</a:t>
            </a:fld>
            <a:endParaRPr lang="en-GB"/>
          </a:p>
        </p:txBody>
      </p:sp>
    </p:spTree>
    <p:extLst>
      <p:ext uri="{BB962C8B-B14F-4D97-AF65-F5344CB8AC3E}">
        <p14:creationId xmlns:p14="http://schemas.microsoft.com/office/powerpoint/2010/main" val="390267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179A9B7-B77B-4CD5-7CF2-7F4F23B6B7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475880-9ACD-4619-A294-77EFBBF3FDAA}" type="slidenum">
              <a:rPr lang="en-GB" altLang="en-US" smtClean="0"/>
              <a:pPr>
                <a:spcBef>
                  <a:spcPct val="0"/>
                </a:spcBef>
              </a:pPr>
              <a:t>11</a:t>
            </a:fld>
            <a:endParaRPr lang="en-GB" altLang="en-US"/>
          </a:p>
        </p:txBody>
      </p:sp>
      <p:sp>
        <p:nvSpPr>
          <p:cNvPr id="25603" name="Rectangle 2">
            <a:extLst>
              <a:ext uri="{FF2B5EF4-FFF2-40B4-BE49-F238E27FC236}">
                <a16:creationId xmlns:a16="http://schemas.microsoft.com/office/drawing/2014/main" id="{2B335916-8007-B5BF-7848-B69B98CF7E6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69B59617-3791-5218-A184-0F255F2FED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As the ones who will probably end up using these beautiful pieces of equipment a fair amount, you are a valuable resource for teachers for your expertise. </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In 2 schools last year I know that technicians went in to help students using their micropipettes, so this section is both for you and for teaching methods that you, or your teachers could adopt (we couldn’t fit everything into one day, so theses bits you will need to feed back!).</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So a reminder of how it’s used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43A5ABA-5529-3272-0520-5D17E9A97D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299275E-E776-4C35-BC8F-EABACA3D1D4A}" type="slidenum">
              <a:rPr lang="en-GB" altLang="en-US" smtClean="0"/>
              <a:pPr>
                <a:spcBef>
                  <a:spcPct val="0"/>
                </a:spcBef>
              </a:pPr>
              <a:t>12</a:t>
            </a:fld>
            <a:endParaRPr lang="en-GB" altLang="en-US"/>
          </a:p>
        </p:txBody>
      </p:sp>
      <p:sp>
        <p:nvSpPr>
          <p:cNvPr id="27651" name="Rectangle 7">
            <a:extLst>
              <a:ext uri="{FF2B5EF4-FFF2-40B4-BE49-F238E27FC236}">
                <a16:creationId xmlns:a16="http://schemas.microsoft.com/office/drawing/2014/main" id="{A84AA5C9-C018-00D1-F8D1-989C91801E85}"/>
              </a:ext>
            </a:extLst>
          </p:cNvPr>
          <p:cNvSpPr txBox="1">
            <a:spLocks noGrp="1" noChangeArrowheads="1"/>
          </p:cNvSpPr>
          <p:nvPr/>
        </p:nvSpPr>
        <p:spPr bwMode="auto">
          <a:xfrm>
            <a:off x="3819525" y="9378950"/>
            <a:ext cx="2921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D142D7D-27C9-40DD-9034-2B5EE85DC18D}" type="slidenum">
              <a:rPr lang="en-US" altLang="en-US"/>
              <a:pPr algn="r" eaLnBrk="1" hangingPunct="1">
                <a:spcBef>
                  <a:spcPct val="0"/>
                </a:spcBef>
              </a:pPr>
              <a:t>12</a:t>
            </a:fld>
            <a:endParaRPr lang="en-US" altLang="en-US"/>
          </a:p>
        </p:txBody>
      </p:sp>
      <p:sp>
        <p:nvSpPr>
          <p:cNvPr id="27652" name="Rectangle 2">
            <a:extLst>
              <a:ext uri="{FF2B5EF4-FFF2-40B4-BE49-F238E27FC236}">
                <a16:creationId xmlns:a16="http://schemas.microsoft.com/office/drawing/2014/main" id="{E7ECAA94-D306-F5BF-ED65-8FA7272AF049}"/>
              </a:ext>
            </a:extLst>
          </p:cNvPr>
          <p:cNvSpPr>
            <a:spLocks noGrp="1" noRot="1" noChangeAspect="1" noChangeArrowheads="1" noTextEdit="1"/>
          </p:cNvSpPr>
          <p:nvPr>
            <p:ph type="sldImg"/>
          </p:nvPr>
        </p:nvSpPr>
        <p:spPr>
          <a:ln/>
        </p:spPr>
      </p:sp>
      <p:sp>
        <p:nvSpPr>
          <p:cNvPr id="27653" name="Rectangle 3">
            <a:extLst>
              <a:ext uri="{FF2B5EF4-FFF2-40B4-BE49-F238E27FC236}">
                <a16:creationId xmlns:a16="http://schemas.microsoft.com/office/drawing/2014/main" id="{CE0E3D0D-B42B-686C-CF39-CDEEC2D80F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latin typeface="Arial" panose="020B0604020202020204" pitchFamily="34" charset="0"/>
                <a:cs typeface="Arial" panose="020B0604020202020204" pitchFamily="34" charset="0"/>
              </a:rPr>
              <a:t>You can tell that the pipette on the left is set to 2 ul and the pipette on the right is set to 20 ul. The distance that the plunger depresses will feel very small when you are dispensing such small quantities, but don’t be tempted to go to the second stop when aspirating.</a:t>
            </a:r>
          </a:p>
          <a:p>
            <a:pPr eaLnBrk="1" hangingPunct="1">
              <a:spcBef>
                <a:spcPct val="0"/>
              </a:spcBef>
            </a:pPr>
            <a:endParaRPr lang="en-GB" altLang="en-US">
              <a:latin typeface="Arial" panose="020B0604020202020204" pitchFamily="34" charset="0"/>
              <a:cs typeface="Arial" panose="020B0604020202020204" pitchFamily="34" charset="0"/>
            </a:endParaRPr>
          </a:p>
          <a:p>
            <a:pPr eaLnBrk="1" hangingPunct="1">
              <a:spcBef>
                <a:spcPct val="0"/>
              </a:spcBef>
            </a:pPr>
            <a:r>
              <a:rPr lang="en-GB" altLang="en-US">
                <a:latin typeface="Arial" panose="020B0604020202020204" pitchFamily="34" charset="0"/>
                <a:cs typeface="Arial" panose="020B0604020202020204" pitchFamily="34" charset="0"/>
              </a:rPr>
              <a:t>When dispensing such small quantities do it on the side of the tube, so you can see it, there is a microfuge available to pool reagents at the bottom of tubes.</a:t>
            </a:r>
          </a:p>
          <a:p>
            <a:pPr eaLnBrk="1" hangingPunct="1">
              <a:spcBef>
                <a:spcPct val="0"/>
              </a:spcBef>
            </a:pPr>
            <a:endParaRPr lang="en-GB" altLang="en-US">
              <a:latin typeface="Arial" panose="020B0604020202020204" pitchFamily="34" charset="0"/>
              <a:cs typeface="Arial" panose="020B0604020202020204" pitchFamily="34" charset="0"/>
            </a:endParaRPr>
          </a:p>
          <a:p>
            <a:pPr eaLnBrk="1" hangingPunct="1">
              <a:spcBef>
                <a:spcPct val="0"/>
              </a:spcBef>
            </a:pPr>
            <a:r>
              <a:rPr lang="en-GB" altLang="en-US">
                <a:latin typeface="Arial" panose="020B0604020202020204" pitchFamily="34" charset="0"/>
                <a:cs typeface="Arial" panose="020B0604020202020204" pitchFamily="34" charset="0"/>
              </a:rPr>
              <a:t>Now I’m going to suggest and you get to try 3 different ways of getting students used to dispensing such small quantities of liquids:</a:t>
            </a:r>
          </a:p>
          <a:p>
            <a:pPr eaLnBrk="1" hangingPunct="1">
              <a:spcBef>
                <a:spcPct val="0"/>
              </a:spcBef>
            </a:pPr>
            <a:r>
              <a:rPr lang="en-GB" altLang="en-US">
                <a:latin typeface="Arial" panose="020B0604020202020204" pitchFamily="34" charset="0"/>
                <a:cs typeface="Arial" panose="020B0604020202020204" pitchFamily="34" charset="0"/>
              </a:rPr>
              <a:t>1 – using filter paper</a:t>
            </a:r>
          </a:p>
          <a:p>
            <a:pPr eaLnBrk="1" hangingPunct="1">
              <a:spcBef>
                <a:spcPct val="0"/>
              </a:spcBef>
            </a:pPr>
            <a:r>
              <a:rPr lang="en-GB" altLang="en-US">
                <a:latin typeface="Arial" panose="020B0604020202020204" pitchFamily="34" charset="0"/>
                <a:cs typeface="Arial" panose="020B0604020202020204" pitchFamily="34" charset="0"/>
              </a:rPr>
              <a:t>2 – using laminated sheets</a:t>
            </a:r>
          </a:p>
          <a:p>
            <a:pPr eaLnBrk="1" hangingPunct="1">
              <a:spcBef>
                <a:spcPct val="0"/>
              </a:spcBef>
            </a:pPr>
            <a:r>
              <a:rPr lang="en-GB" altLang="en-US">
                <a:latin typeface="Arial" panose="020B0604020202020204" pitchFamily="34" charset="0"/>
                <a:cs typeface="Arial" panose="020B0604020202020204" pitchFamily="34" charset="0"/>
              </a:rPr>
              <a:t>3 – using lab 1 from the manual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D6DBE47-7329-B146-3190-CD6E3FDE3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EA2E06A-24A7-4666-92A6-70D6B87C5FA5}" type="slidenum">
              <a:rPr lang="en-GB" altLang="en-US" smtClean="0"/>
              <a:pPr>
                <a:spcBef>
                  <a:spcPct val="0"/>
                </a:spcBef>
              </a:pPr>
              <a:t>13</a:t>
            </a:fld>
            <a:endParaRPr lang="en-GB" altLang="en-US"/>
          </a:p>
        </p:txBody>
      </p:sp>
      <p:sp>
        <p:nvSpPr>
          <p:cNvPr id="29699" name="Rectangle 2">
            <a:extLst>
              <a:ext uri="{FF2B5EF4-FFF2-40B4-BE49-F238E27FC236}">
                <a16:creationId xmlns:a16="http://schemas.microsoft.com/office/drawing/2014/main" id="{82D6AAC1-AE8E-8401-A4A3-714390627D6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A6A83D5B-472C-CB01-F0F2-DFCD042859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AB56EC2-985C-FB74-1E04-D0A1CD8991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E1F0742-59B4-46CC-8689-870CA2A57D18}" type="slidenum">
              <a:rPr lang="en-GB" altLang="en-US" smtClean="0"/>
              <a:pPr>
                <a:spcBef>
                  <a:spcPct val="0"/>
                </a:spcBef>
              </a:pPr>
              <a:t>14</a:t>
            </a:fld>
            <a:endParaRPr lang="en-GB" altLang="en-US"/>
          </a:p>
        </p:txBody>
      </p:sp>
      <p:sp>
        <p:nvSpPr>
          <p:cNvPr id="31747" name="Rectangle 2">
            <a:extLst>
              <a:ext uri="{FF2B5EF4-FFF2-40B4-BE49-F238E27FC236}">
                <a16:creationId xmlns:a16="http://schemas.microsoft.com/office/drawing/2014/main" id="{84E23DBF-3CDE-C6D5-96DC-985ECDC73B1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282CCDAD-295E-8FD3-4CD7-0D7BFD29B1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You can use filter paper and food dye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BBF4E17-940E-F517-7B02-08EEBDA731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E71C7C3-C5B7-493E-B8C4-5038C4E21F39}" type="slidenum">
              <a:rPr lang="en-GB" altLang="en-US" smtClean="0"/>
              <a:pPr>
                <a:spcBef>
                  <a:spcPct val="0"/>
                </a:spcBef>
              </a:pPr>
              <a:t>15</a:t>
            </a:fld>
            <a:endParaRPr lang="en-GB" altLang="en-US"/>
          </a:p>
        </p:txBody>
      </p:sp>
      <p:sp>
        <p:nvSpPr>
          <p:cNvPr id="33795" name="Rectangle 7">
            <a:extLst>
              <a:ext uri="{FF2B5EF4-FFF2-40B4-BE49-F238E27FC236}">
                <a16:creationId xmlns:a16="http://schemas.microsoft.com/office/drawing/2014/main" id="{5BF41B38-272B-E291-A444-CA70E1428E5A}"/>
              </a:ext>
            </a:extLst>
          </p:cNvPr>
          <p:cNvSpPr txBox="1">
            <a:spLocks noGrp="1" noChangeArrowheads="1"/>
          </p:cNvSpPr>
          <p:nvPr/>
        </p:nvSpPr>
        <p:spPr bwMode="auto">
          <a:xfrm>
            <a:off x="3819525" y="9378950"/>
            <a:ext cx="2921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68EA0E9-B6EE-41DE-A511-11C14A47FE64}" type="slidenum">
              <a:rPr lang="en-US" altLang="en-US">
                <a:ea typeface="ＭＳ Ｐゴシック" panose="020B0600070205080204" pitchFamily="34" charset="-128"/>
              </a:rPr>
              <a:pPr algn="r" eaLnBrk="1" hangingPunct="1">
                <a:spcBef>
                  <a:spcPct val="0"/>
                </a:spcBef>
              </a:pPr>
              <a:t>15</a:t>
            </a:fld>
            <a:endParaRPr lang="en-US" altLang="en-US">
              <a:ea typeface="ＭＳ Ｐゴシック" panose="020B0600070205080204" pitchFamily="34" charset="-128"/>
            </a:endParaRPr>
          </a:p>
        </p:txBody>
      </p:sp>
      <p:sp>
        <p:nvSpPr>
          <p:cNvPr id="33796" name="Rectangle 2">
            <a:extLst>
              <a:ext uri="{FF2B5EF4-FFF2-40B4-BE49-F238E27FC236}">
                <a16:creationId xmlns:a16="http://schemas.microsoft.com/office/drawing/2014/main" id="{766BBB1F-E122-1FC3-85CF-FAC28054C024}"/>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0E018A0F-2F23-FADE-0D23-72B54C5184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latin typeface="Arial" panose="020B0604020202020204" pitchFamily="34" charset="0"/>
                <a:cs typeface="Arial" panose="020B0604020202020204" pitchFamily="34" charset="0"/>
              </a:rPr>
              <a:t>You can use laminated sheets with food dye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3C31D1F-EB71-BFA4-0660-F5F8B4722C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FC33461-CB8D-41B5-90AF-212AFE61C288}" type="slidenum">
              <a:rPr lang="en-GB" altLang="en-US" smtClean="0"/>
              <a:pPr>
                <a:spcBef>
                  <a:spcPct val="0"/>
                </a:spcBef>
              </a:pPr>
              <a:t>16</a:t>
            </a:fld>
            <a:endParaRPr lang="en-GB" altLang="en-US"/>
          </a:p>
        </p:txBody>
      </p:sp>
      <p:sp>
        <p:nvSpPr>
          <p:cNvPr id="35843" name="Rectangle 2">
            <a:extLst>
              <a:ext uri="{FF2B5EF4-FFF2-40B4-BE49-F238E27FC236}">
                <a16:creationId xmlns:a16="http://schemas.microsoft.com/office/drawing/2014/main" id="{317E6497-49C4-2986-63B9-DF02117EE7C6}"/>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4FA2C60B-88A7-7AF6-E4EF-F25C8243D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You can use the ‘Pipetting exercise 2’ from Lab 1 (page 1.4)</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Have a go at all 3 and see what you think!</a:t>
            </a:r>
          </a:p>
          <a:p>
            <a:pPr eaLnBrk="1" hangingPunct="1"/>
            <a:r>
              <a:rPr lang="en-GB" altLang="en-US">
                <a:latin typeface="Arial" panose="020B0604020202020204" pitchFamily="34" charset="0"/>
                <a:cs typeface="Arial" panose="020B0604020202020204" pitchFamily="34" charset="0"/>
              </a:rPr>
              <a:t>Keep hold of the tubes from Pipetting exercise 2 for use later.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7DC4C-88AE-FBE1-3C65-999090C84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EAF348-61D6-163B-7CE3-F9EE435F4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8BAC1-2ADE-401E-3060-36F2FD6EFDCE}"/>
              </a:ext>
            </a:extLst>
          </p:cNvPr>
          <p:cNvSpPr>
            <a:spLocks noGrp="1"/>
          </p:cNvSpPr>
          <p:nvPr>
            <p:ph type="body" idx="1"/>
          </p:nvPr>
        </p:nvSpPr>
        <p:spPr/>
        <p:txBody>
          <a:bodyPr/>
          <a:lstStyle/>
          <a:p>
            <a:pPr marL="228600" indent="-228600" eaLnBrk="1" hangingPunct="1"/>
            <a:r>
              <a:rPr lang="en-US" altLang="en-US" dirty="0">
                <a:latin typeface="Arial" panose="020B0604020202020204" pitchFamily="34" charset="0"/>
                <a:cs typeface="Arial" panose="020B0604020202020204" pitchFamily="34" charset="0"/>
              </a:rPr>
              <a:t>After </a:t>
            </a:r>
            <a:r>
              <a:rPr lang="en-US" altLang="en-US" dirty="0" err="1">
                <a:latin typeface="Arial" panose="020B0604020202020204" pitchFamily="34" charset="0"/>
                <a:cs typeface="Arial" panose="020B0604020202020204" pitchFamily="34" charset="0"/>
              </a:rPr>
              <a:t>micropipetting</a:t>
            </a:r>
            <a:r>
              <a:rPr lang="en-US" altLang="en-US" dirty="0">
                <a:latin typeface="Arial" panose="020B0604020202020204" pitchFamily="34" charset="0"/>
                <a:cs typeface="Arial" panose="020B0604020202020204" pitchFamily="34" charset="0"/>
              </a:rPr>
              <a:t> is ‘Lab 1  An Introduction to </a:t>
            </a:r>
            <a:r>
              <a:rPr lang="en-US" altLang="en-US" dirty="0" err="1">
                <a:latin typeface="Arial" panose="020B0604020202020204" pitchFamily="34" charset="0"/>
                <a:cs typeface="Arial" panose="020B0604020202020204" pitchFamily="34" charset="0"/>
              </a:rPr>
              <a:t>Microvolumetrics</a:t>
            </a:r>
            <a:r>
              <a:rPr lang="en-US" altLang="en-US" dirty="0">
                <a:latin typeface="Arial" panose="020B0604020202020204" pitchFamily="34" charset="0"/>
                <a:cs typeface="Arial" panose="020B0604020202020204" pitchFamily="34" charset="0"/>
              </a:rPr>
              <a:t> and Pipetting’</a:t>
            </a:r>
            <a:r>
              <a:rPr lang="en-GB"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set to last for 1 ½ hours. These 2 flow together quite nicely, so do blur the boundaries of timing. Gel electrophoresis needs to be started at latest by 1.45 so that the ligation reactions have time to separate (45 minutes run time takes us up to 2:30 for gel staining and gel documentation at 3:00). </a:t>
            </a:r>
          </a:p>
          <a:p>
            <a:pPr marL="228600" indent="-228600" eaLnBrk="1" hangingPunct="1"/>
            <a:endParaRPr lang="en-US" altLang="en-US" dirty="0">
              <a:latin typeface="Arial" panose="020B0604020202020204" pitchFamily="34" charset="0"/>
              <a:cs typeface="Arial" panose="020B0604020202020204" pitchFamily="34" charset="0"/>
            </a:endParaRPr>
          </a:p>
          <a:p>
            <a:pPr marL="228600" indent="-228600" eaLnBrk="1" hangingPunct="1"/>
            <a:r>
              <a:rPr lang="en-US" altLang="en-US" dirty="0">
                <a:latin typeface="Arial" panose="020B0604020202020204" pitchFamily="34" charset="0"/>
                <a:cs typeface="Arial" panose="020B0604020202020204" pitchFamily="34" charset="0"/>
              </a:rPr>
              <a:t>Prepare gel in electrophoresis tanks and load Lab 1 samples. Then talk through agarose gel electrophoresis whilst they progress.</a:t>
            </a:r>
          </a:p>
          <a:p>
            <a:pPr marL="228600" indent="-228600" eaLnBrk="1" hangingPunct="1"/>
            <a:endParaRPr lang="en-US" altLang="en-US" dirty="0">
              <a:latin typeface="Arial" panose="020B0604020202020204" pitchFamily="34" charset="0"/>
              <a:cs typeface="Arial" panose="020B0604020202020204" pitchFamily="34" charset="0"/>
            </a:endParaRPr>
          </a:p>
          <a:p>
            <a:pPr marL="228600" indent="-228600" eaLnBrk="1" hangingPunct="1"/>
            <a:endParaRPr lang="en-GB" dirty="0"/>
          </a:p>
        </p:txBody>
      </p:sp>
      <p:sp>
        <p:nvSpPr>
          <p:cNvPr id="4" name="Slide Number Placeholder 3">
            <a:extLst>
              <a:ext uri="{FF2B5EF4-FFF2-40B4-BE49-F238E27FC236}">
                <a16:creationId xmlns:a16="http://schemas.microsoft.com/office/drawing/2014/main" id="{6F1B8393-7378-1754-5D8C-9B665ED0B963}"/>
              </a:ext>
            </a:extLst>
          </p:cNvPr>
          <p:cNvSpPr>
            <a:spLocks noGrp="1"/>
          </p:cNvSpPr>
          <p:nvPr>
            <p:ph type="sldNum" sz="quarter" idx="5"/>
          </p:nvPr>
        </p:nvSpPr>
        <p:spPr/>
        <p:txBody>
          <a:bodyPr/>
          <a:lstStyle/>
          <a:p>
            <a:fld id="{30370952-48CC-46D7-9FCD-59FAD40CC025}" type="slidenum">
              <a:rPr lang="en-GB" smtClean="0"/>
              <a:pPr/>
              <a:t>17</a:t>
            </a:fld>
            <a:endParaRPr lang="en-GB"/>
          </a:p>
        </p:txBody>
      </p:sp>
    </p:spTree>
    <p:extLst>
      <p:ext uri="{BB962C8B-B14F-4D97-AF65-F5344CB8AC3E}">
        <p14:creationId xmlns:p14="http://schemas.microsoft.com/office/powerpoint/2010/main" val="1897849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80CC884-1F34-DD55-59FD-D3FDC0216C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C204482-DD5B-425A-9A25-9A95EBACEF94}" type="slidenum">
              <a:rPr lang="en-GB" altLang="en-US" smtClean="0"/>
              <a:pPr>
                <a:spcBef>
                  <a:spcPct val="0"/>
                </a:spcBef>
              </a:pPr>
              <a:t>18</a:t>
            </a:fld>
            <a:endParaRPr lang="en-GB" altLang="en-US"/>
          </a:p>
        </p:txBody>
      </p:sp>
      <p:sp>
        <p:nvSpPr>
          <p:cNvPr id="39939" name="Rectangle 2">
            <a:extLst>
              <a:ext uri="{FF2B5EF4-FFF2-40B4-BE49-F238E27FC236}">
                <a16:creationId xmlns:a16="http://schemas.microsoft.com/office/drawing/2014/main" id="{887D6F90-9804-E289-CF83-44D820D672E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9C1FFBEC-932F-A94E-0D8F-05A2324219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5432538-F1BC-C7CA-B457-64BD390D2F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D8CF0-E9BF-4EDF-981C-C2FDCF771968}" type="slidenum">
              <a:rPr lang="en-GB" altLang="en-US" smtClean="0"/>
              <a:pPr>
                <a:spcBef>
                  <a:spcPct val="0"/>
                </a:spcBef>
              </a:pPr>
              <a:t>19</a:t>
            </a:fld>
            <a:endParaRPr lang="en-GB" altLang="en-US"/>
          </a:p>
        </p:txBody>
      </p:sp>
      <p:sp>
        <p:nvSpPr>
          <p:cNvPr id="41987" name="Rectangle 2">
            <a:extLst>
              <a:ext uri="{FF2B5EF4-FFF2-40B4-BE49-F238E27FC236}">
                <a16:creationId xmlns:a16="http://schemas.microsoft.com/office/drawing/2014/main" id="{75A413A0-32AE-6C24-667C-2123EF0FDEA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295EC841-DC10-ED3A-788D-B2A34CF0E4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Loading 5 lanes today, not just the 3 for lab 1, because we will also load DNA ladder and ligation reaction to see if any bands are visible from yesterday’s reaction.</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Need to:</a:t>
            </a:r>
          </a:p>
          <a:p>
            <a:pPr eaLnBrk="1" hangingPunct="1">
              <a:buFontTx/>
              <a:buChar char="-"/>
            </a:pPr>
            <a:r>
              <a:rPr lang="en-GB" altLang="en-US">
                <a:latin typeface="Arial" panose="020B0604020202020204" pitchFamily="34" charset="0"/>
                <a:cs typeface="Arial" panose="020B0604020202020204" pitchFamily="34" charset="0"/>
              </a:rPr>
              <a:t>Remove tape</a:t>
            </a:r>
          </a:p>
          <a:p>
            <a:pPr eaLnBrk="1" hangingPunct="1">
              <a:buFontTx/>
              <a:buChar char="-"/>
            </a:pPr>
            <a:r>
              <a:rPr lang="en-GB" altLang="en-US">
                <a:latin typeface="Arial" panose="020B0604020202020204" pitchFamily="34" charset="0"/>
                <a:cs typeface="Arial" panose="020B0604020202020204" pitchFamily="34" charset="0"/>
              </a:rPr>
              <a:t>Remove comb</a:t>
            </a:r>
          </a:p>
          <a:p>
            <a:pPr eaLnBrk="1" hangingPunct="1">
              <a:buFontTx/>
              <a:buChar char="-"/>
            </a:pPr>
            <a:r>
              <a:rPr lang="en-GB" altLang="en-US">
                <a:latin typeface="Arial" panose="020B0604020202020204" pitchFamily="34" charset="0"/>
                <a:cs typeface="Arial" panose="020B0604020202020204" pitchFamily="34" charset="0"/>
              </a:rPr>
              <a:t>Prepare ligation reaction</a:t>
            </a:r>
          </a:p>
          <a:p>
            <a:pPr eaLnBrk="1" hangingPunct="1">
              <a:buFontTx/>
              <a:buChar char="-"/>
            </a:pPr>
            <a:r>
              <a:rPr lang="en-GB" altLang="en-US">
                <a:latin typeface="Arial" panose="020B0604020202020204" pitchFamily="34" charset="0"/>
                <a:cs typeface="Arial" panose="020B0604020202020204" pitchFamily="34" charset="0"/>
              </a:rPr>
              <a:t>Load 5 samples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32E8453-A8D2-1EB1-2C7D-E8278668D9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0095E83-B829-4ECE-9AA2-E78598200C7E}" type="slidenum">
              <a:rPr lang="en-GB" altLang="en-US" smtClean="0"/>
              <a:pPr>
                <a:spcBef>
                  <a:spcPct val="0"/>
                </a:spcBef>
              </a:pPr>
              <a:t>2</a:t>
            </a:fld>
            <a:endParaRPr lang="en-GB" altLang="en-US"/>
          </a:p>
        </p:txBody>
      </p:sp>
      <p:sp>
        <p:nvSpPr>
          <p:cNvPr id="7171" name="Rectangle 2">
            <a:extLst>
              <a:ext uri="{FF2B5EF4-FFF2-40B4-BE49-F238E27FC236}">
                <a16:creationId xmlns:a16="http://schemas.microsoft.com/office/drawing/2014/main" id="{CCA215F6-D4F5-292C-650F-7A53B7C7EDB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488CC33-BDB0-1160-059E-1E41EA388F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To try and give you as much support as we can with the new equipment and techniques that you will be using in school, this is the programme for today.</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It’s deliberately not quite so packed full of sessions as yesterday, to give you more of a chance to imagine what it will be like completing the practical work, and to ask lots of questions, so please do stop me anytime to ask anything!</a:t>
            </a:r>
          </a:p>
          <a:p>
            <a:pPr eaLnBrk="1" hangingPunct="1"/>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6BE0C13-4F02-B7C6-C5FF-C0215A12CF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D8EC97D-190A-44D8-BF74-B321E6DA79FA}" type="slidenum">
              <a:rPr lang="en-GB" altLang="en-US" smtClean="0"/>
              <a:pPr>
                <a:spcBef>
                  <a:spcPct val="0"/>
                </a:spcBef>
              </a:pPr>
              <a:t>20</a:t>
            </a:fld>
            <a:endParaRPr lang="en-GB" altLang="en-US"/>
          </a:p>
        </p:txBody>
      </p:sp>
      <p:sp>
        <p:nvSpPr>
          <p:cNvPr id="44035" name="Rectangle 2">
            <a:extLst>
              <a:ext uri="{FF2B5EF4-FFF2-40B4-BE49-F238E27FC236}">
                <a16:creationId xmlns:a16="http://schemas.microsoft.com/office/drawing/2014/main" id="{73FF93E3-C5D1-0D31-4B9F-84860FC08EC9}"/>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5A14BB2-2EB1-EE08-DBA7-761147521C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Loading 5 lanes today, not just the 3 for lab 1, because we will also load DNA ladder and ligation reaction to see if any bands are visible from yesterday’s reaction.</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Need to:</a:t>
            </a:r>
          </a:p>
          <a:p>
            <a:pPr eaLnBrk="1" hangingPunct="1">
              <a:buFontTx/>
              <a:buChar char="-"/>
            </a:pPr>
            <a:r>
              <a:rPr lang="en-GB" altLang="en-US">
                <a:latin typeface="Arial" panose="020B0604020202020204" pitchFamily="34" charset="0"/>
                <a:cs typeface="Arial" panose="020B0604020202020204" pitchFamily="34" charset="0"/>
              </a:rPr>
              <a:t>Remove tape</a:t>
            </a:r>
          </a:p>
          <a:p>
            <a:pPr eaLnBrk="1" hangingPunct="1">
              <a:buFontTx/>
              <a:buChar char="-"/>
            </a:pPr>
            <a:r>
              <a:rPr lang="en-GB" altLang="en-US">
                <a:latin typeface="Arial" panose="020B0604020202020204" pitchFamily="34" charset="0"/>
                <a:cs typeface="Arial" panose="020B0604020202020204" pitchFamily="34" charset="0"/>
              </a:rPr>
              <a:t>Remove comb</a:t>
            </a:r>
          </a:p>
          <a:p>
            <a:pPr eaLnBrk="1" hangingPunct="1">
              <a:buFontTx/>
              <a:buChar char="-"/>
            </a:pPr>
            <a:r>
              <a:rPr lang="en-GB" altLang="en-US">
                <a:latin typeface="Arial" panose="020B0604020202020204" pitchFamily="34" charset="0"/>
                <a:cs typeface="Arial" panose="020B0604020202020204" pitchFamily="34" charset="0"/>
              </a:rPr>
              <a:t>Prepare ligation reaction</a:t>
            </a:r>
          </a:p>
          <a:p>
            <a:pPr eaLnBrk="1" hangingPunct="1">
              <a:buFontTx/>
              <a:buChar char="-"/>
            </a:pPr>
            <a:r>
              <a:rPr lang="en-GB" altLang="en-US">
                <a:latin typeface="Arial" panose="020B0604020202020204" pitchFamily="34" charset="0"/>
                <a:cs typeface="Arial" panose="020B0604020202020204" pitchFamily="34" charset="0"/>
              </a:rPr>
              <a:t>Load 5 samples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FDDD935-D301-0F62-1057-08B617B1CF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B1A1DDD-DFB4-4BFD-87A2-AA1B2B643016}" type="slidenum">
              <a:rPr lang="en-GB" altLang="en-US" smtClean="0"/>
              <a:pPr>
                <a:spcBef>
                  <a:spcPct val="0"/>
                </a:spcBef>
              </a:pPr>
              <a:t>21</a:t>
            </a:fld>
            <a:endParaRPr lang="en-GB" altLang="en-US"/>
          </a:p>
        </p:txBody>
      </p:sp>
      <p:sp>
        <p:nvSpPr>
          <p:cNvPr id="46083" name="Rectangle 2">
            <a:extLst>
              <a:ext uri="{FF2B5EF4-FFF2-40B4-BE49-F238E27FC236}">
                <a16:creationId xmlns:a16="http://schemas.microsoft.com/office/drawing/2014/main" id="{D368AA09-D0C3-C2F5-6296-C664ECD4726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A8BC7557-5E42-D43F-57BD-0D3CE2E03E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Once all the gels are running talk through what is (ad will happen):</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So molecules are separating through agarose gel matrix – larger molecules go faster.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00A98E3-A7C4-5678-A850-7479C1D20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4947AD-E6E2-4608-8FA6-558D7EB8202D}" type="slidenum">
              <a:rPr lang="en-GB" altLang="en-US" smtClean="0"/>
              <a:pPr>
                <a:spcBef>
                  <a:spcPct val="0"/>
                </a:spcBef>
              </a:pPr>
              <a:t>22</a:t>
            </a:fld>
            <a:endParaRPr lang="en-GB" altLang="en-US"/>
          </a:p>
        </p:txBody>
      </p:sp>
      <p:sp>
        <p:nvSpPr>
          <p:cNvPr id="48131" name="Rectangle 2">
            <a:extLst>
              <a:ext uri="{FF2B5EF4-FFF2-40B4-BE49-F238E27FC236}">
                <a16:creationId xmlns:a16="http://schemas.microsoft.com/office/drawing/2014/main" id="{42CF54DC-648E-6229-D7BD-DB2660D1E40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322F0D3E-D80D-7EED-E828-C883D33E7D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These are the 3 coloured molecules loaded in solutions 1, 2 and 3.</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Looking at their molecular weights which would you expect to migrate:</a:t>
            </a:r>
          </a:p>
          <a:p>
            <a:pPr eaLnBrk="1" hangingPunct="1">
              <a:buFontTx/>
              <a:buChar char="-"/>
            </a:pPr>
            <a:r>
              <a:rPr lang="en-GB" altLang="en-US">
                <a:latin typeface="Arial" panose="020B0604020202020204" pitchFamily="34" charset="0"/>
                <a:cs typeface="Arial" panose="020B0604020202020204" pitchFamily="34" charset="0"/>
              </a:rPr>
              <a:t>the furthest?</a:t>
            </a:r>
          </a:p>
          <a:p>
            <a:pPr eaLnBrk="1" hangingPunct="1">
              <a:buFontTx/>
              <a:buChar char="-"/>
            </a:pPr>
            <a:r>
              <a:rPr lang="en-GB" altLang="en-US">
                <a:latin typeface="Arial" panose="020B0604020202020204" pitchFamily="34" charset="0"/>
                <a:cs typeface="Arial" panose="020B0604020202020204" pitchFamily="34" charset="0"/>
              </a:rPr>
              <a:t>the shortest distance?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FFDCABD-3601-C9E9-6166-A87232303C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96BBA5-8F23-49F5-B35B-70BD504FB01B}" type="slidenum">
              <a:rPr lang="en-GB" altLang="en-US" smtClean="0"/>
              <a:pPr>
                <a:spcBef>
                  <a:spcPct val="0"/>
                </a:spcBef>
              </a:pPr>
              <a:t>23</a:t>
            </a:fld>
            <a:endParaRPr lang="en-GB" altLang="en-US"/>
          </a:p>
        </p:txBody>
      </p:sp>
      <p:sp>
        <p:nvSpPr>
          <p:cNvPr id="50179" name="Rectangle 2">
            <a:extLst>
              <a:ext uri="{FF2B5EF4-FFF2-40B4-BE49-F238E27FC236}">
                <a16:creationId xmlns:a16="http://schemas.microsoft.com/office/drawing/2014/main" id="{DA56CFB3-9A71-3BFE-F593-316535EEF68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BE6519F-1553-46CC-4082-5F6FDCCB7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You should find in this lab that the dyes don’t come out in the order that you would predict by size alone. Any ideas what else could be a factor in the rate of dye migration through the agarose gel matrix?</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 Shape</a:t>
            </a:r>
          </a:p>
          <a:p>
            <a:pPr eaLnBrk="1" hangingPunct="1"/>
            <a:r>
              <a:rPr lang="en-GB" altLang="en-US">
                <a:latin typeface="Arial" panose="020B0604020202020204" pitchFamily="34" charset="0"/>
                <a:cs typeface="Arial" panose="020B0604020202020204" pitchFamily="34" charset="0"/>
              </a:rPr>
              <a:t>- Electronegativity</a:t>
            </a:r>
          </a:p>
          <a:p>
            <a:pPr eaLnBrk="1" hangingPunct="1"/>
            <a:r>
              <a:rPr lang="en-GB" altLang="en-US">
                <a:latin typeface="Arial" panose="020B0604020202020204" pitchFamily="34" charset="0"/>
                <a:cs typeface="Arial" panose="020B0604020202020204" pitchFamily="34" charset="0"/>
              </a:rPr>
              <a:t>Also play a role.</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Bromophenol blue has greater electronegativity than xylene cyanol.</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Once you’ve talked through this then get the participants to set up the GelRed gel staining trays and Fotodyne system, ready for gel imaging.</a:t>
            </a:r>
          </a:p>
          <a:p>
            <a:pPr eaLnBrk="1" hangingPunct="1"/>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3FBE11F8-3890-27D4-A62E-A6F024F490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62EAA39-94D6-4CAC-9636-41225670F428}" type="slidenum">
              <a:rPr lang="en-GB" altLang="en-US" smtClean="0"/>
              <a:pPr>
                <a:spcBef>
                  <a:spcPct val="0"/>
                </a:spcBef>
              </a:pPr>
              <a:t>24</a:t>
            </a:fld>
            <a:endParaRPr lang="en-GB" altLang="en-US"/>
          </a:p>
        </p:txBody>
      </p:sp>
      <p:sp>
        <p:nvSpPr>
          <p:cNvPr id="52227" name="Rectangle 7">
            <a:extLst>
              <a:ext uri="{FF2B5EF4-FFF2-40B4-BE49-F238E27FC236}">
                <a16:creationId xmlns:a16="http://schemas.microsoft.com/office/drawing/2014/main" id="{34A8CF1F-2D11-0F60-A9BA-13EDCBF0C721}"/>
              </a:ext>
            </a:extLst>
          </p:cNvPr>
          <p:cNvSpPr txBox="1">
            <a:spLocks noGrp="1" noChangeArrowheads="1"/>
          </p:cNvSpPr>
          <p:nvPr/>
        </p:nvSpPr>
        <p:spPr bwMode="auto">
          <a:xfrm>
            <a:off x="3819525" y="9378950"/>
            <a:ext cx="2921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60277517-EDD7-4BA5-A4D6-8DAD84C66DF8}" type="slidenum">
              <a:rPr lang="en-US" altLang="en-US">
                <a:ea typeface="ＭＳ Ｐゴシック" panose="020B0600070205080204" pitchFamily="34" charset="-128"/>
              </a:rPr>
              <a:pPr algn="r" eaLnBrk="1" hangingPunct="1">
                <a:spcBef>
                  <a:spcPct val="0"/>
                </a:spcBef>
              </a:pPr>
              <a:t>24</a:t>
            </a:fld>
            <a:endParaRPr lang="en-US" altLang="en-US">
              <a:ea typeface="ＭＳ Ｐゴシック" panose="020B0600070205080204" pitchFamily="34" charset="-128"/>
            </a:endParaRPr>
          </a:p>
        </p:txBody>
      </p:sp>
      <p:sp>
        <p:nvSpPr>
          <p:cNvPr id="52228" name="Rectangle 2">
            <a:extLst>
              <a:ext uri="{FF2B5EF4-FFF2-40B4-BE49-F238E27FC236}">
                <a16:creationId xmlns:a16="http://schemas.microsoft.com/office/drawing/2014/main" id="{03C3F6BF-9252-5484-2229-E88F2FB3968E}"/>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5E1A45AF-EF8C-1375-3BCE-D116DE9116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latin typeface="Arial" panose="020B0604020202020204" pitchFamily="34" charset="0"/>
                <a:cs typeface="Arial" panose="020B0604020202020204" pitchFamily="34" charset="0"/>
              </a:rPr>
              <a:t>Some of your gels will have been stopped for you, just before the dye Orange G reached the end of the gel. Some are just completing electrophoresis. When you look at your gel you should see that the 3 dyes have separated considerably. The exact size of DNA fragment that they co-migrate with will depend on the percentage of the gel and the type of loading buffer used.</a:t>
            </a:r>
          </a:p>
          <a:p>
            <a:pPr>
              <a:spcBef>
                <a:spcPct val="0"/>
              </a:spcBef>
            </a:pPr>
            <a:endParaRPr lang="en-GB" altLang="en-US">
              <a:latin typeface="Arial" panose="020B0604020202020204" pitchFamily="34" charset="0"/>
              <a:cs typeface="Arial" panose="020B0604020202020204" pitchFamily="34" charset="0"/>
            </a:endParaRPr>
          </a:p>
          <a:p>
            <a:pPr>
              <a:spcBef>
                <a:spcPct val="0"/>
              </a:spcBef>
            </a:pPr>
            <a:r>
              <a:rPr lang="en-GB" altLang="en-US">
                <a:latin typeface="Arial" panose="020B0604020202020204" pitchFamily="34" charset="0"/>
                <a:cs typeface="Arial" panose="020B0604020202020204" pitchFamily="34" charset="0"/>
              </a:rPr>
              <a:t>You won’t see any DNA yet, you need to stain the gels and then look at them on a UV transilluminator, to get a picture of them using the special camera hood and filter.</a:t>
            </a:r>
          </a:p>
          <a:p>
            <a:pPr>
              <a:spcBef>
                <a:spcPct val="0"/>
              </a:spcBef>
            </a:pPr>
            <a:endParaRPr lang="en-GB" altLang="en-US">
              <a:latin typeface="Arial" panose="020B0604020202020204" pitchFamily="34" charset="0"/>
              <a:cs typeface="Arial" panose="020B0604020202020204" pitchFamily="34" charset="0"/>
            </a:endParaRPr>
          </a:p>
          <a:p>
            <a:pPr>
              <a:spcBef>
                <a:spcPct val="0"/>
              </a:spcBef>
            </a:pPr>
            <a:r>
              <a:rPr lang="en-GB" altLang="en-US">
                <a:latin typeface="Arial" panose="020B0604020202020204" pitchFamily="34" charset="0"/>
                <a:cs typeface="Arial" panose="020B0604020202020204" pitchFamily="34" charset="0"/>
              </a:rPr>
              <a:t>2 gels will fit in 1 gel staining tray and reduce the amount of the very expensive DNA stain, GelRed, that is needed to cover the gel for staining. 100 ml of GelRed will be enough to stain 2 minigels. GelRed, whilst a safer alternative to the mutagenic and carcinogenic ethidium bromide, is still a DNA stain, which intercalcates in DNA, of which we have plenty, so you need to wear gloves, eye protection and as it stains, I would recommend a lab coat whilst using it.</a:t>
            </a:r>
          </a:p>
          <a:p>
            <a:pPr>
              <a:spcBef>
                <a:spcPct val="0"/>
              </a:spcBef>
            </a:pPr>
            <a:endParaRPr lang="en-GB" altLang="en-US">
              <a:latin typeface="Arial" panose="020B0604020202020204" pitchFamily="34" charset="0"/>
              <a:cs typeface="Arial" panose="020B0604020202020204" pitchFamily="34" charset="0"/>
            </a:endParaRPr>
          </a:p>
          <a:p>
            <a:pPr>
              <a:spcBef>
                <a:spcPct val="0"/>
              </a:spcBef>
            </a:pPr>
            <a:r>
              <a:rPr lang="en-GB" altLang="en-US">
                <a:latin typeface="Arial" panose="020B0604020202020204" pitchFamily="34" charset="0"/>
                <a:cs typeface="Arial" panose="020B0604020202020204" pitchFamily="34" charset="0"/>
              </a:rPr>
              <a:t>So in groups of 4 pairs (working with the others from your electrophoresis station) you need to:</a:t>
            </a:r>
          </a:p>
          <a:p>
            <a:pPr>
              <a:spcBef>
                <a:spcPct val="0"/>
              </a:spcBef>
              <a:buFontTx/>
              <a:buChar char="-"/>
            </a:pPr>
            <a:r>
              <a:rPr lang="en-GB" altLang="en-US">
                <a:latin typeface="Arial" panose="020B0604020202020204" pitchFamily="34" charset="0"/>
                <a:cs typeface="Arial" panose="020B0604020202020204" pitchFamily="34" charset="0"/>
              </a:rPr>
              <a:t>measure out 100 ml of distilled water in a measuring cylinder</a:t>
            </a:r>
          </a:p>
          <a:p>
            <a:pPr>
              <a:spcBef>
                <a:spcPct val="0"/>
              </a:spcBef>
              <a:buFontTx/>
              <a:buChar char="-"/>
            </a:pPr>
            <a:r>
              <a:rPr lang="en-GB" altLang="en-US">
                <a:latin typeface="Arial" panose="020B0604020202020204" pitchFamily="34" charset="0"/>
                <a:cs typeface="Arial" panose="020B0604020202020204" pitchFamily="34" charset="0"/>
              </a:rPr>
              <a:t>Pour a little water into a gel staining tray</a:t>
            </a:r>
          </a:p>
          <a:p>
            <a:pPr>
              <a:spcBef>
                <a:spcPct val="0"/>
              </a:spcBef>
              <a:buFontTx/>
              <a:buChar char="-"/>
            </a:pPr>
            <a:r>
              <a:rPr lang="en-GB" altLang="en-US">
                <a:latin typeface="Arial" panose="020B0604020202020204" pitchFamily="34" charset="0"/>
                <a:cs typeface="Arial" panose="020B0604020202020204" pitchFamily="34" charset="0"/>
              </a:rPr>
              <a:t>Add 30 ul of GelRed 10,000 x concentrate, using 2 x 15 ul, measured using a Gilson p20 pipette</a:t>
            </a:r>
          </a:p>
          <a:p>
            <a:pPr>
              <a:spcBef>
                <a:spcPct val="0"/>
              </a:spcBef>
              <a:buFontTx/>
              <a:buChar char="-"/>
            </a:pPr>
            <a:r>
              <a:rPr lang="en-GB" altLang="en-US">
                <a:latin typeface="Arial" panose="020B0604020202020204" pitchFamily="34" charset="0"/>
                <a:cs typeface="Arial" panose="020B0604020202020204" pitchFamily="34" charset="0"/>
              </a:rPr>
              <a:t>Add the rest of the water on top – this helps to mix the GelRed into the water</a:t>
            </a:r>
          </a:p>
          <a:p>
            <a:pPr>
              <a:spcBef>
                <a:spcPct val="0"/>
              </a:spcBef>
              <a:buFontTx/>
              <a:buChar char="-"/>
            </a:pPr>
            <a:r>
              <a:rPr lang="en-GB" altLang="en-US">
                <a:latin typeface="Arial" panose="020B0604020202020204" pitchFamily="34" charset="0"/>
                <a:cs typeface="Arial" panose="020B0604020202020204" pitchFamily="34" charset="0"/>
              </a:rPr>
              <a:t>Slide the 2 gels into the gel staining tray (taking care not to rip or drop them!) and label the ends of the tray with tape, so you know which gel belongs to whom.</a:t>
            </a:r>
          </a:p>
          <a:p>
            <a:pPr>
              <a:spcBef>
                <a:spcPct val="0"/>
              </a:spcBef>
              <a:buFontTx/>
              <a:buChar char="-"/>
            </a:pPr>
            <a:r>
              <a:rPr lang="en-GB" altLang="en-US">
                <a:latin typeface="Arial" panose="020B0604020202020204" pitchFamily="34" charset="0"/>
                <a:cs typeface="Arial" panose="020B0604020202020204" pitchFamily="34" charset="0"/>
              </a:rPr>
              <a:t>Stain for 30 minutes agitating occassionally to aid diffusion of GelRed into the gel.</a:t>
            </a:r>
          </a:p>
          <a:p>
            <a:pPr>
              <a:spcBef>
                <a:spcPct val="0"/>
              </a:spcBef>
              <a:buFontTx/>
              <a:buChar char="-"/>
            </a:pPr>
            <a:endParaRPr lang="en-GB" altLang="en-US">
              <a:latin typeface="Arial" panose="020B0604020202020204" pitchFamily="34" charset="0"/>
              <a:cs typeface="Arial" panose="020B0604020202020204" pitchFamily="34" charset="0"/>
            </a:endParaRPr>
          </a:p>
          <a:p>
            <a:pPr>
              <a:spcBef>
                <a:spcPct val="0"/>
              </a:spcBef>
            </a:pPr>
            <a:r>
              <a:rPr lang="en-GB" altLang="en-US">
                <a:latin typeface="Arial" panose="020B0604020202020204" pitchFamily="34" charset="0"/>
                <a:cs typeface="Arial" panose="020B0604020202020204" pitchFamily="34" charset="0"/>
              </a:rPr>
              <a:t>Once you’ve got the gels staining then we’ll look at the predicted results and then be able to see your results on the UV transilluminator and photograph them.</a:t>
            </a:r>
          </a:p>
          <a:p>
            <a:pPr>
              <a:spcBef>
                <a:spcPct val="0"/>
              </a:spcBef>
            </a:pPr>
            <a:endParaRPr lang="en-GB" altLang="en-US">
              <a:latin typeface="Arial" panose="020B0604020202020204" pitchFamily="34" charset="0"/>
              <a:cs typeface="Arial" panose="020B0604020202020204" pitchFamily="34" charset="0"/>
            </a:endParaRPr>
          </a:p>
          <a:p>
            <a:pPr>
              <a:spcBef>
                <a:spcPct val="0"/>
              </a:spcBef>
            </a:pPr>
            <a:r>
              <a:rPr lang="en-GB" altLang="en-US" b="1" i="1">
                <a:latin typeface="Arial" panose="020B0604020202020204" pitchFamily="34" charset="0"/>
                <a:cs typeface="Arial" panose="020B0604020202020204" pitchFamily="34" charset="0"/>
              </a:rPr>
              <a:t>Get gels into GelRed stain</a:t>
            </a:r>
          </a:p>
          <a:p>
            <a:pPr>
              <a:spcBef>
                <a:spcPct val="0"/>
              </a:spcBef>
              <a:buFontTx/>
              <a:buChar char="-"/>
            </a:pPr>
            <a:endParaRPr lang="en-GB" altLang="en-US" b="1" i="1">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6B890-E157-C96D-E6D2-415CCFEF0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A6DD6-1DC8-A377-3089-52DCFB17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21744-321E-B1C2-2184-E4B05D696025}"/>
              </a:ext>
            </a:extLst>
          </p:cNvPr>
          <p:cNvSpPr>
            <a:spLocks noGrp="1"/>
          </p:cNvSpPr>
          <p:nvPr>
            <p:ph type="body" idx="1"/>
          </p:nvPr>
        </p:nvSpPr>
        <p:spPr/>
        <p:txBody>
          <a:bodyPr/>
          <a:lstStyle/>
          <a:p>
            <a:pPr marL="228600" indent="-228600" eaLnBrk="1" hangingPunct="1"/>
            <a:endParaRPr lang="en-GB" dirty="0"/>
          </a:p>
        </p:txBody>
      </p:sp>
      <p:sp>
        <p:nvSpPr>
          <p:cNvPr id="4" name="Slide Number Placeholder 3">
            <a:extLst>
              <a:ext uri="{FF2B5EF4-FFF2-40B4-BE49-F238E27FC236}">
                <a16:creationId xmlns:a16="http://schemas.microsoft.com/office/drawing/2014/main" id="{D506F330-992F-6B36-7D20-1E2ECD0334EA}"/>
              </a:ext>
            </a:extLst>
          </p:cNvPr>
          <p:cNvSpPr>
            <a:spLocks noGrp="1"/>
          </p:cNvSpPr>
          <p:nvPr>
            <p:ph type="sldNum" sz="quarter" idx="5"/>
          </p:nvPr>
        </p:nvSpPr>
        <p:spPr/>
        <p:txBody>
          <a:bodyPr/>
          <a:lstStyle/>
          <a:p>
            <a:fld id="{30370952-48CC-46D7-9FCD-59FAD40CC025}" type="slidenum">
              <a:rPr lang="en-GB" smtClean="0"/>
              <a:pPr/>
              <a:t>25</a:t>
            </a:fld>
            <a:endParaRPr lang="en-GB"/>
          </a:p>
        </p:txBody>
      </p:sp>
    </p:spTree>
    <p:extLst>
      <p:ext uri="{BB962C8B-B14F-4D97-AF65-F5344CB8AC3E}">
        <p14:creationId xmlns:p14="http://schemas.microsoft.com/office/powerpoint/2010/main" val="2928103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These are the fragments produced from the restriction digests in linear form.</a:t>
            </a: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a:t>The 4705 </a:t>
            </a:r>
            <a:r>
              <a:rPr lang="en-GB" altLang="en-US" dirty="0" err="1"/>
              <a:t>bp</a:t>
            </a:r>
            <a:r>
              <a:rPr lang="en-GB" altLang="en-US" dirty="0"/>
              <a:t> fragment from </a:t>
            </a:r>
            <a:r>
              <a:rPr lang="en-GB" altLang="en-US" dirty="0" err="1"/>
              <a:t>pKAN</a:t>
            </a:r>
            <a:r>
              <a:rPr lang="en-GB" altLang="en-US" dirty="0"/>
              <a:t>-R with the gene for kanamycin resistance, </a:t>
            </a:r>
            <a:r>
              <a:rPr lang="en-GB" altLang="en-US" i="1" dirty="0" err="1"/>
              <a:t>kan</a:t>
            </a:r>
            <a:r>
              <a:rPr lang="en-GB" altLang="en-US" dirty="0" err="1"/>
              <a:t>r</a:t>
            </a:r>
            <a:r>
              <a:rPr lang="en-GB" altLang="en-US" dirty="0"/>
              <a:t>. </a:t>
            </a:r>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a:t>The 807 </a:t>
            </a:r>
            <a:r>
              <a:rPr lang="en-GB" altLang="en-US" dirty="0" err="1"/>
              <a:t>bp</a:t>
            </a:r>
            <a:r>
              <a:rPr lang="en-GB" altLang="en-US" dirty="0"/>
              <a:t> fragment from </a:t>
            </a:r>
            <a:r>
              <a:rPr lang="en-GB" altLang="en-US" dirty="0" err="1"/>
              <a:t>pKAN</a:t>
            </a:r>
            <a:r>
              <a:rPr lang="en-GB" altLang="en-US" dirty="0"/>
              <a:t>-R with the </a:t>
            </a:r>
            <a:r>
              <a:rPr lang="en-GB" altLang="en-US" i="1" dirty="0" err="1"/>
              <a:t>pBAD</a:t>
            </a:r>
            <a:r>
              <a:rPr lang="en-GB" altLang="en-US" dirty="0"/>
              <a:t> promoter and </a:t>
            </a:r>
            <a:r>
              <a:rPr lang="en-GB" altLang="en-US" i="1" dirty="0" err="1"/>
              <a:t>rfp</a:t>
            </a:r>
            <a:r>
              <a:rPr lang="en-GB" altLang="en-US" dirty="0"/>
              <a:t> gene.</a:t>
            </a:r>
          </a:p>
          <a:p>
            <a:pPr eaLnBrk="1" hangingPunct="1">
              <a:spcBef>
                <a:spcPct val="0"/>
              </a:spcBef>
            </a:pPr>
            <a:endParaRPr lang="en-GB" altLang="en-US" dirty="0"/>
          </a:p>
          <a:p>
            <a:pPr eaLnBrk="1" hangingPunct="1">
              <a:spcBef>
                <a:spcPct val="0"/>
              </a:spcBef>
            </a:pPr>
            <a:r>
              <a:rPr lang="en-GB" altLang="en-US" dirty="0"/>
              <a:t>The 4495 </a:t>
            </a:r>
            <a:r>
              <a:rPr lang="en-GB" altLang="en-US" dirty="0" err="1"/>
              <a:t>bp</a:t>
            </a:r>
            <a:r>
              <a:rPr lang="en-GB" altLang="en-US" dirty="0"/>
              <a:t> fragment from </a:t>
            </a:r>
            <a:r>
              <a:rPr lang="en-GB" altLang="en-US" dirty="0" err="1"/>
              <a:t>pARA</a:t>
            </a:r>
            <a:r>
              <a:rPr lang="en-GB" altLang="en-US" dirty="0"/>
              <a:t> with the ampicillin resistant gene, </a:t>
            </a:r>
            <a:r>
              <a:rPr lang="en-GB" altLang="en-US" i="1" dirty="0" err="1"/>
              <a:t>amp</a:t>
            </a:r>
            <a:r>
              <a:rPr lang="en-GB" altLang="en-US" dirty="0" err="1"/>
              <a:t>r</a:t>
            </a:r>
            <a:r>
              <a:rPr lang="en-GB" altLang="en-US" baseline="0" dirty="0"/>
              <a:t> and </a:t>
            </a:r>
            <a:r>
              <a:rPr lang="en-GB" altLang="en-US" dirty="0" err="1"/>
              <a:t>araC</a:t>
            </a:r>
            <a:r>
              <a:rPr lang="en-GB" altLang="en-US" dirty="0"/>
              <a:t> gene. </a:t>
            </a:r>
          </a:p>
          <a:p>
            <a:pPr eaLnBrk="1" hangingPunct="1">
              <a:spcBef>
                <a:spcPct val="0"/>
              </a:spcBef>
            </a:pPr>
            <a:r>
              <a:rPr lang="en-GB" altLang="en-US" dirty="0"/>
              <a:t>The 377 </a:t>
            </a:r>
            <a:r>
              <a:rPr lang="en-GB" altLang="en-US" dirty="0" err="1"/>
              <a:t>bp</a:t>
            </a:r>
            <a:r>
              <a:rPr lang="en-GB" altLang="en-US" dirty="0"/>
              <a:t> fragment from </a:t>
            </a:r>
            <a:r>
              <a:rPr lang="en-GB" altLang="en-US" dirty="0" err="1"/>
              <a:t>pARA</a:t>
            </a:r>
            <a:r>
              <a:rPr lang="en-GB" altLang="en-US" dirty="0"/>
              <a:t>.</a:t>
            </a:r>
          </a:p>
          <a:p>
            <a:pPr eaLnBrk="1" hangingPunct="1">
              <a:spcBef>
                <a:spcPct val="0"/>
              </a:spcBef>
            </a:pPr>
            <a:endParaRPr lang="en-GB" altLang="en-US" dirty="0"/>
          </a:p>
          <a:p>
            <a:pPr eaLnBrk="1" hangingPunct="1">
              <a:spcBef>
                <a:spcPct val="0"/>
              </a:spcBef>
            </a:pPr>
            <a:r>
              <a:rPr lang="en-GB" altLang="en-US" dirty="0"/>
              <a:t>If you use this information to look ahead to what the agarose gel will look like with theses samples loaded onto it…</a:t>
            </a:r>
          </a:p>
        </p:txBody>
      </p:sp>
      <p:sp>
        <p:nvSpPr>
          <p:cNvPr id="4" name="Slide Number Placeholder 3"/>
          <p:cNvSpPr>
            <a:spLocks noGrp="1"/>
          </p:cNvSpPr>
          <p:nvPr>
            <p:ph type="sldNum" sz="quarter" idx="10"/>
          </p:nvPr>
        </p:nvSpPr>
        <p:spPr/>
        <p:txBody>
          <a:bodyPr/>
          <a:lstStyle/>
          <a:p>
            <a:fld id="{D2C2E070-6CCF-46AD-9A61-F5C44A4C391F}" type="slidenum">
              <a:rPr lang="en-GB" smtClean="0"/>
              <a:pPr/>
              <a:t>26</a:t>
            </a:fld>
            <a:endParaRPr lang="en-GB"/>
          </a:p>
        </p:txBody>
      </p:sp>
    </p:spTree>
    <p:extLst>
      <p:ext uri="{BB962C8B-B14F-4D97-AF65-F5344CB8AC3E}">
        <p14:creationId xmlns:p14="http://schemas.microsoft.com/office/powerpoint/2010/main" val="3556222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pKAN</a:t>
            </a:r>
            <a:r>
              <a:rPr lang="en-GB" dirty="0"/>
              <a:t>-R is 5,512 </a:t>
            </a:r>
            <a:r>
              <a:rPr lang="en-GB" dirty="0" err="1"/>
              <a:t>bp.</a:t>
            </a:r>
            <a:r>
              <a:rPr lang="en-GB" dirty="0"/>
              <a:t> Expect a single band at this</a:t>
            </a:r>
            <a:r>
              <a:rPr lang="en-GB" baseline="0" dirty="0"/>
              <a:t> size.</a:t>
            </a:r>
          </a:p>
          <a:p>
            <a:r>
              <a:rPr lang="en-GB" baseline="0" dirty="0"/>
              <a:t>After digestion expect bands of 4,705 and 807 </a:t>
            </a:r>
            <a:r>
              <a:rPr lang="en-GB" baseline="0" dirty="0" err="1"/>
              <a:t>bp.</a:t>
            </a:r>
            <a:r>
              <a:rPr lang="en-GB" baseline="0" dirty="0"/>
              <a:t> 2 bands.</a:t>
            </a:r>
          </a:p>
          <a:p>
            <a:endParaRPr lang="en-GB" dirty="0"/>
          </a:p>
        </p:txBody>
      </p:sp>
      <p:sp>
        <p:nvSpPr>
          <p:cNvPr id="4" name="Slide Number Placeholder 3"/>
          <p:cNvSpPr>
            <a:spLocks noGrp="1"/>
          </p:cNvSpPr>
          <p:nvPr>
            <p:ph type="sldNum" sz="quarter" idx="10"/>
          </p:nvPr>
        </p:nvSpPr>
        <p:spPr/>
        <p:txBody>
          <a:bodyPr/>
          <a:lstStyle/>
          <a:p>
            <a:fld id="{D2C2E070-6CCF-46AD-9A61-F5C44A4C391F}" type="slidenum">
              <a:rPr lang="en-GB" smtClean="0"/>
              <a:pPr/>
              <a:t>27</a:t>
            </a:fld>
            <a:endParaRPr lang="en-GB"/>
          </a:p>
        </p:txBody>
      </p:sp>
    </p:spTree>
    <p:extLst>
      <p:ext uri="{BB962C8B-B14F-4D97-AF65-F5344CB8AC3E}">
        <p14:creationId xmlns:p14="http://schemas.microsoft.com/office/powerpoint/2010/main" val="2627596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pARA</a:t>
            </a:r>
            <a:r>
              <a:rPr lang="en-GB" baseline="0" dirty="0"/>
              <a:t> is 4,872 </a:t>
            </a:r>
            <a:r>
              <a:rPr lang="en-GB" baseline="0" dirty="0" err="1"/>
              <a:t>bp.</a:t>
            </a:r>
            <a:r>
              <a:rPr lang="en-GB" baseline="0" dirty="0"/>
              <a:t> Expect a single band.</a:t>
            </a:r>
          </a:p>
          <a:p>
            <a:r>
              <a:rPr lang="en-GB" baseline="0" dirty="0"/>
              <a:t>Expect 2 restriction fragments; 4,495 and 377 </a:t>
            </a:r>
            <a:r>
              <a:rPr lang="en-GB" baseline="0" dirty="0" err="1"/>
              <a:t>bp.</a:t>
            </a:r>
            <a:endParaRPr lang="en-GB" dirty="0"/>
          </a:p>
        </p:txBody>
      </p:sp>
      <p:sp>
        <p:nvSpPr>
          <p:cNvPr id="4" name="Slide Number Placeholder 3"/>
          <p:cNvSpPr>
            <a:spLocks noGrp="1"/>
          </p:cNvSpPr>
          <p:nvPr>
            <p:ph type="sldNum" sz="quarter" idx="10"/>
          </p:nvPr>
        </p:nvSpPr>
        <p:spPr/>
        <p:txBody>
          <a:bodyPr/>
          <a:lstStyle/>
          <a:p>
            <a:fld id="{D2C2E070-6CCF-46AD-9A61-F5C44A4C391F}" type="slidenum">
              <a:rPr lang="en-GB" smtClean="0"/>
              <a:pPr/>
              <a:t>28</a:t>
            </a:fld>
            <a:endParaRPr lang="en-GB"/>
          </a:p>
        </p:txBody>
      </p:sp>
    </p:spTree>
    <p:extLst>
      <p:ext uri="{BB962C8B-B14F-4D97-AF65-F5344CB8AC3E}">
        <p14:creationId xmlns:p14="http://schemas.microsoft.com/office/powerpoint/2010/main" val="4055129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So this is what you’d predict to see.</a:t>
            </a:r>
          </a:p>
          <a:p>
            <a:pPr eaLnBrk="1" hangingPunct="1">
              <a:spcBef>
                <a:spcPct val="0"/>
              </a:spcBef>
            </a:pPr>
            <a:endParaRPr lang="en-GB" altLang="en-US" dirty="0"/>
          </a:p>
          <a:p>
            <a:pPr eaLnBrk="1" hangingPunct="1">
              <a:spcBef>
                <a:spcPct val="0"/>
              </a:spcBef>
            </a:pPr>
            <a:r>
              <a:rPr lang="en-GB" altLang="en-US" dirty="0"/>
              <a:t>It will match well in the lanes where restriction digests were loaded, but not in the lanes containing undigested plasmid.</a:t>
            </a:r>
          </a:p>
          <a:p>
            <a:pPr eaLnBrk="1" hangingPunct="1">
              <a:spcBef>
                <a:spcPct val="0"/>
              </a:spcBef>
            </a:pPr>
            <a:endParaRPr lang="en-GB" altLang="en-US" dirty="0"/>
          </a:p>
          <a:p>
            <a:pPr eaLnBrk="1" hangingPunct="1">
              <a:spcBef>
                <a:spcPct val="0"/>
              </a:spcBef>
            </a:pPr>
            <a:r>
              <a:rPr lang="en-GB" altLang="en-US" dirty="0"/>
              <a:t>This is because plasmids come in different forms. </a:t>
            </a:r>
          </a:p>
          <a:p>
            <a:pPr eaLnBrk="1" hangingPunct="1">
              <a:spcBef>
                <a:spcPct val="0"/>
              </a:spcBef>
            </a:pPr>
            <a:r>
              <a:rPr lang="en-GB" altLang="en-US" dirty="0"/>
              <a:t>You will see at least 2 bands,</a:t>
            </a:r>
            <a:r>
              <a:rPr lang="en-GB" altLang="en-US" baseline="0" dirty="0"/>
              <a:t> probably </a:t>
            </a:r>
            <a:r>
              <a:rPr lang="en-GB" altLang="en-US" dirty="0"/>
              <a:t>supercoiled and nicked circle, you may also see </a:t>
            </a:r>
            <a:r>
              <a:rPr lang="en-GB" altLang="en-US" dirty="0" err="1"/>
              <a:t>mulitmers</a:t>
            </a:r>
            <a:r>
              <a:rPr lang="en-GB" altLang="en-US" dirty="0"/>
              <a:t>.</a:t>
            </a:r>
          </a:p>
          <a:p>
            <a:pPr eaLnBrk="1" hangingPunct="1">
              <a:spcBef>
                <a:spcPct val="0"/>
              </a:spcBef>
            </a:pPr>
            <a:endParaRPr lang="en-GB" altLang="en-US" dirty="0"/>
          </a:p>
        </p:txBody>
      </p:sp>
      <p:sp>
        <p:nvSpPr>
          <p:cNvPr id="4" name="Slide Number Placeholder 3"/>
          <p:cNvSpPr>
            <a:spLocks noGrp="1"/>
          </p:cNvSpPr>
          <p:nvPr>
            <p:ph type="sldNum" sz="quarter" idx="10"/>
          </p:nvPr>
        </p:nvSpPr>
        <p:spPr/>
        <p:txBody>
          <a:bodyPr/>
          <a:lstStyle/>
          <a:p>
            <a:fld id="{D2C2E070-6CCF-46AD-9A61-F5C44A4C391F}" type="slidenum">
              <a:rPr lang="en-GB" smtClean="0"/>
              <a:pPr/>
              <a:t>29</a:t>
            </a:fld>
            <a:endParaRPr lang="en-GB"/>
          </a:p>
        </p:txBody>
      </p:sp>
    </p:spTree>
    <p:extLst>
      <p:ext uri="{BB962C8B-B14F-4D97-AF65-F5344CB8AC3E}">
        <p14:creationId xmlns:p14="http://schemas.microsoft.com/office/powerpoint/2010/main" val="256863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sz="1200" dirty="0">
                <a:latin typeface="Arial" panose="020B0604020202020204" pitchFamily="34" charset="0"/>
                <a:cs typeface="Arial" panose="020B0604020202020204" pitchFamily="34" charset="0"/>
              </a:rPr>
              <a:t>Welcome back, we’re especially glad to see you back for a second day, because we believe that for students to get a positive experience in their Biotechnology education, your role as technicians is vital.</a:t>
            </a:r>
          </a:p>
          <a:p>
            <a:pPr eaLnBrk="1" hangingPunct="1">
              <a:lnSpc>
                <a:spcPct val="90000"/>
              </a:lnSpc>
            </a:pPr>
            <a:endParaRPr lang="en-GB" altLang="en-US" sz="1200" dirty="0">
              <a:latin typeface="Arial" panose="020B0604020202020204" pitchFamily="34" charset="0"/>
              <a:cs typeface="Arial" panose="020B0604020202020204" pitchFamily="34" charset="0"/>
            </a:endParaRPr>
          </a:p>
          <a:p>
            <a:pPr eaLnBrk="1" hangingPunct="1">
              <a:lnSpc>
                <a:spcPct val="90000"/>
              </a:lnSpc>
            </a:pPr>
            <a:r>
              <a:rPr lang="en-GB" altLang="en-US" sz="1200" dirty="0">
                <a:latin typeface="Arial" panose="020B0604020202020204" pitchFamily="34" charset="0"/>
                <a:cs typeface="Arial" panose="020B0604020202020204" pitchFamily="34" charset="0"/>
              </a:rPr>
              <a:t>You are the link for the teachers in your school. Based on one of last year’s participating schools, teachers can sometimes get carried away with enthusiasm and not think through the practicalities of getting vast numbers of students to do these practical experiments. They are also not always the most organised at sample storage! You will have more of an idea of how long the preparation of materials for these labs takes and may need to guide teachers in how much help you need from them to run these experiments in your school.</a:t>
            </a:r>
          </a:p>
          <a:p>
            <a:pPr eaLnBrk="1" hangingPunct="1">
              <a:lnSpc>
                <a:spcPct val="90000"/>
              </a:lnSpc>
            </a:pPr>
            <a:endParaRPr lang="en-GB" altLang="en-US" sz="1200" dirty="0">
              <a:latin typeface="Arial" panose="020B0604020202020204" pitchFamily="34" charset="0"/>
              <a:cs typeface="Arial" panose="020B0604020202020204" pitchFamily="34" charset="0"/>
            </a:endParaRPr>
          </a:p>
          <a:p>
            <a:pPr eaLnBrk="1" hangingPunct="1">
              <a:lnSpc>
                <a:spcPct val="90000"/>
              </a:lnSpc>
            </a:pPr>
            <a:r>
              <a:rPr lang="en-GB" altLang="en-US" sz="1200" dirty="0">
                <a:latin typeface="Arial" panose="020B0604020202020204" pitchFamily="34" charset="0"/>
                <a:cs typeface="Arial" panose="020B0604020202020204" pitchFamily="34" charset="0"/>
              </a:rPr>
              <a:t>You are also the link with the hub technician. You will be in contact with (NAME) to confirm the number of pairs doing the </a:t>
            </a:r>
            <a:r>
              <a:rPr lang="en-GB" altLang="en-US" sz="1200" dirty="0" err="1">
                <a:latin typeface="Arial" panose="020B0604020202020204" pitchFamily="34" charset="0"/>
                <a:cs typeface="Arial" panose="020B0604020202020204" pitchFamily="34" charset="0"/>
              </a:rPr>
              <a:t>practicals</a:t>
            </a:r>
            <a:r>
              <a:rPr lang="en-GB" altLang="en-US" sz="1200" dirty="0">
                <a:latin typeface="Arial" panose="020B0604020202020204" pitchFamily="34" charset="0"/>
                <a:cs typeface="Arial" panose="020B0604020202020204" pitchFamily="34" charset="0"/>
              </a:rPr>
              <a:t> and the pick up and drop off times for the kit. If there are any problems with supplies or equipment, you will need to either call to sort it out, if it’s part way through the practical work, or bring it to the hub technician’s attention when the kit is returned, so we can sort it out for the next school borrowing the kit.</a:t>
            </a:r>
          </a:p>
          <a:p>
            <a:pPr eaLnBrk="1" hangingPunct="1">
              <a:lnSpc>
                <a:spcPct val="90000"/>
              </a:lnSpc>
            </a:pPr>
            <a:endParaRPr lang="en-GB" altLang="en-US" sz="1200" dirty="0">
              <a:latin typeface="Arial" panose="020B0604020202020204" pitchFamily="34" charset="0"/>
              <a:cs typeface="Arial" panose="020B0604020202020204" pitchFamily="34" charset="0"/>
            </a:endParaRPr>
          </a:p>
          <a:p>
            <a:pPr eaLnBrk="1" hangingPunct="1">
              <a:lnSpc>
                <a:spcPct val="90000"/>
              </a:lnSpc>
            </a:pPr>
            <a:r>
              <a:rPr lang="en-GB" altLang="en-US" sz="1200" dirty="0">
                <a:latin typeface="Arial" panose="020B0604020202020204" pitchFamily="34" charset="0"/>
                <a:cs typeface="Arial" panose="020B0604020202020204" pitchFamily="34" charset="0"/>
              </a:rPr>
              <a:t>We have no doubt that you have far more experience in how to organise your time and teachers than we do, but we wanted to try and give you as much support as we can with the new equipment and techniques that you will be using in school.</a:t>
            </a:r>
          </a:p>
          <a:p>
            <a:pPr eaLnBrk="1" hangingPunct="1">
              <a:lnSpc>
                <a:spcPct val="90000"/>
              </a:lnSpc>
            </a:pPr>
            <a:r>
              <a:rPr lang="en-GB" altLang="en-US" sz="1200" dirty="0">
                <a:latin typeface="Arial" panose="020B0604020202020204" pitchFamily="34" charset="0"/>
                <a:cs typeface="Arial" panose="020B0604020202020204" pitchFamily="34" charset="0"/>
              </a:rPr>
              <a:t>For example, last year two village colleges quite close to each other, lent each other their technicians for a day when it was their turn to borrow the kit, so that their preparation work and experience could be shared. They found it worked really well and are doing the same again this year.</a:t>
            </a:r>
          </a:p>
          <a:p>
            <a:pPr eaLnBrk="1" hangingPunct="1">
              <a:lnSpc>
                <a:spcPct val="90000"/>
              </a:lnSpc>
            </a:pPr>
            <a:endParaRPr lang="en-GB" altLang="en-US" sz="1200" dirty="0">
              <a:latin typeface="Arial" panose="020B0604020202020204" pitchFamily="34" charset="0"/>
              <a:cs typeface="Arial" panose="020B0604020202020204" pitchFamily="34" charset="0"/>
            </a:endParaRPr>
          </a:p>
          <a:p>
            <a:pPr eaLnBrk="1" hangingPunct="1">
              <a:lnSpc>
                <a:spcPct val="90000"/>
              </a:lnSpc>
            </a:pPr>
            <a:r>
              <a:rPr lang="en-GB" altLang="en-US" sz="1200" dirty="0">
                <a:latin typeface="Arial" panose="020B0604020202020204" pitchFamily="34" charset="0"/>
                <a:cs typeface="Arial" panose="020B0604020202020204" pitchFamily="34" charset="0"/>
              </a:rPr>
              <a:t>So before we start, since with the smaller numbers today we may have some chance of remembering everyone’s the names, could you just say again who you are and what school you are teaching at?</a:t>
            </a:r>
          </a:p>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3</a:t>
            </a:fld>
            <a:endParaRPr lang="en-GB"/>
          </a:p>
        </p:txBody>
      </p:sp>
    </p:spTree>
    <p:extLst>
      <p:ext uri="{BB962C8B-B14F-4D97-AF65-F5344CB8AC3E}">
        <p14:creationId xmlns:p14="http://schemas.microsoft.com/office/powerpoint/2010/main" val="166744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a:t>And here are what I think are some rather lovely pictures of supercoiled and ‘open-circular’ or relaxed circle plasmids.</a:t>
            </a:r>
          </a:p>
          <a:p>
            <a:endParaRPr lang="en-GB"/>
          </a:p>
        </p:txBody>
      </p:sp>
      <p:sp>
        <p:nvSpPr>
          <p:cNvPr id="4" name="Slide Number Placeholder 3"/>
          <p:cNvSpPr>
            <a:spLocks noGrp="1"/>
          </p:cNvSpPr>
          <p:nvPr>
            <p:ph type="sldNum" sz="quarter" idx="10"/>
          </p:nvPr>
        </p:nvSpPr>
        <p:spPr/>
        <p:txBody>
          <a:bodyPr/>
          <a:lstStyle/>
          <a:p>
            <a:fld id="{D2C2E070-6CCF-46AD-9A61-F5C44A4C391F}" type="slidenum">
              <a:rPr lang="en-GB" smtClean="0"/>
              <a:pPr/>
              <a:t>30</a:t>
            </a:fld>
            <a:endParaRPr lang="en-GB"/>
          </a:p>
        </p:txBody>
      </p:sp>
    </p:spTree>
    <p:extLst>
      <p:ext uri="{BB962C8B-B14F-4D97-AF65-F5344CB8AC3E}">
        <p14:creationId xmlns:p14="http://schemas.microsoft.com/office/powerpoint/2010/main" val="4121138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E6EF519-A502-DB0B-DF6B-3C8CD3D6B5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9045AD-41A8-45AD-9CEF-441153E6F08C}" type="slidenum">
              <a:rPr lang="en-GB" altLang="en-US" smtClean="0"/>
              <a:pPr>
                <a:spcBef>
                  <a:spcPct val="0"/>
                </a:spcBef>
              </a:pPr>
              <a:t>31</a:t>
            </a:fld>
            <a:endParaRPr lang="en-GB" altLang="en-US"/>
          </a:p>
        </p:txBody>
      </p:sp>
      <p:sp>
        <p:nvSpPr>
          <p:cNvPr id="66563" name="Rectangle 2">
            <a:extLst>
              <a:ext uri="{FF2B5EF4-FFF2-40B4-BE49-F238E27FC236}">
                <a16:creationId xmlns:a16="http://schemas.microsoft.com/office/drawing/2014/main" id="{55FCF494-BFB0-8567-5966-8DACB226C717}"/>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1C45C4D-577F-62CB-544B-65175FDDB8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Hopefully today I’ve taken you through:</a:t>
            </a:r>
          </a:p>
          <a:p>
            <a:pPr eaLnBrk="1" hangingPunct="1">
              <a:buFontTx/>
              <a:buChar char="-"/>
            </a:pPr>
            <a:r>
              <a:rPr lang="en-GB" altLang="en-US">
                <a:latin typeface="Arial" panose="020B0604020202020204" pitchFamily="34" charset="0"/>
                <a:cs typeface="Arial" panose="020B0604020202020204" pitchFamily="34" charset="0"/>
              </a:rPr>
              <a:t>What the kit will look like when you get it</a:t>
            </a:r>
          </a:p>
          <a:p>
            <a:pPr eaLnBrk="1" hangingPunct="1">
              <a:buFontTx/>
              <a:buChar char="-"/>
            </a:pPr>
            <a:r>
              <a:rPr lang="en-GB" altLang="en-US">
                <a:latin typeface="Arial" panose="020B0604020202020204" pitchFamily="34" charset="0"/>
                <a:cs typeface="Arial" panose="020B0604020202020204" pitchFamily="34" charset="0"/>
              </a:rPr>
              <a:t>What needs to be done with the different bits of it</a:t>
            </a:r>
          </a:p>
          <a:p>
            <a:pPr eaLnBrk="1" hangingPunct="1">
              <a:buFontTx/>
              <a:buChar char="-"/>
            </a:pPr>
            <a:r>
              <a:rPr lang="en-GB" altLang="en-US">
                <a:latin typeface="Arial" panose="020B0604020202020204" pitchFamily="34" charset="0"/>
                <a:cs typeface="Arial" panose="020B0604020202020204" pitchFamily="34" charset="0"/>
              </a:rPr>
              <a:t>Some ideas to share at school about micropipetting</a:t>
            </a:r>
          </a:p>
          <a:p>
            <a:pPr eaLnBrk="1" hangingPunct="1">
              <a:buFontTx/>
              <a:buChar char="-"/>
            </a:pPr>
            <a:r>
              <a:rPr lang="en-GB" altLang="en-US">
                <a:latin typeface="Arial" panose="020B0604020202020204" pitchFamily="34" charset="0"/>
                <a:cs typeface="Arial" panose="020B0604020202020204" pitchFamily="34" charset="0"/>
              </a:rPr>
              <a:t>Results from the ligation reactions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9515E-5721-3F3F-86E1-032043EB4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8C592-5A83-E2E0-B02D-C1297F504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214F8-EB61-1B9B-1DC9-99B0901B7AD1}"/>
              </a:ext>
            </a:extLst>
          </p:cNvPr>
          <p:cNvSpPr>
            <a:spLocks noGrp="1"/>
          </p:cNvSpPr>
          <p:nvPr>
            <p:ph type="body" idx="1"/>
          </p:nvPr>
        </p:nvSpPr>
        <p:spPr/>
        <p:txBody>
          <a:bodyPr/>
          <a:lstStyle/>
          <a:p>
            <a:pPr eaLnBrk="1" hangingPunct="1"/>
            <a:endParaRPr lang="en-GB"/>
          </a:p>
        </p:txBody>
      </p:sp>
      <p:sp>
        <p:nvSpPr>
          <p:cNvPr id="4" name="Slide Number Placeholder 3">
            <a:extLst>
              <a:ext uri="{FF2B5EF4-FFF2-40B4-BE49-F238E27FC236}">
                <a16:creationId xmlns:a16="http://schemas.microsoft.com/office/drawing/2014/main" id="{72163272-5BC4-6208-36FE-26FEEEAD10C8}"/>
              </a:ext>
            </a:extLst>
          </p:cNvPr>
          <p:cNvSpPr>
            <a:spLocks noGrp="1"/>
          </p:cNvSpPr>
          <p:nvPr>
            <p:ph type="sldNum" sz="quarter" idx="5"/>
          </p:nvPr>
        </p:nvSpPr>
        <p:spPr/>
        <p:txBody>
          <a:bodyPr/>
          <a:lstStyle/>
          <a:p>
            <a:fld id="{30370952-48CC-46D7-9FCD-59FAD40CC025}" type="slidenum">
              <a:rPr lang="en-GB" smtClean="0"/>
              <a:pPr/>
              <a:t>32</a:t>
            </a:fld>
            <a:endParaRPr lang="en-GB"/>
          </a:p>
        </p:txBody>
      </p:sp>
    </p:spTree>
    <p:extLst>
      <p:ext uri="{BB962C8B-B14F-4D97-AF65-F5344CB8AC3E}">
        <p14:creationId xmlns:p14="http://schemas.microsoft.com/office/powerpoint/2010/main" val="1153387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0CB038FE-5522-0ACE-2FB3-83F755A3A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12B5EE-6562-4B1A-AAEE-BD2DCCF5CCEA}" type="slidenum">
              <a:rPr lang="en-GB" altLang="en-US" smtClean="0"/>
              <a:pPr>
                <a:spcBef>
                  <a:spcPct val="0"/>
                </a:spcBef>
              </a:pPr>
              <a:t>33</a:t>
            </a:fld>
            <a:endParaRPr lang="en-GB" altLang="en-US"/>
          </a:p>
        </p:txBody>
      </p:sp>
      <p:sp>
        <p:nvSpPr>
          <p:cNvPr id="68611" name="Rectangle 2">
            <a:extLst>
              <a:ext uri="{FF2B5EF4-FFF2-40B4-BE49-F238E27FC236}">
                <a16:creationId xmlns:a16="http://schemas.microsoft.com/office/drawing/2014/main" id="{ACB5ECA0-5AA4-E7C5-34AE-B5C05122A0E9}"/>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9C91DF48-5C7B-C846-7F6F-0E38FF36A9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For more information on course: Kate</a:t>
            </a:r>
          </a:p>
          <a:p>
            <a:pPr eaLnBrk="1" hangingPunct="1"/>
            <a:r>
              <a:rPr lang="en-GB" altLang="en-US" dirty="0">
                <a:latin typeface="Arial" panose="020B0604020202020204" pitchFamily="34" charset="0"/>
                <a:cs typeface="Arial" panose="020B0604020202020204" pitchFamily="34" charset="0"/>
              </a:rPr>
              <a:t>For more information on the Science / teaching: Karen</a:t>
            </a:r>
          </a:p>
          <a:p>
            <a:pPr eaLnBrk="1" hangingPunct="1"/>
            <a:r>
              <a:rPr lang="en-GB" altLang="en-US" dirty="0">
                <a:latin typeface="Arial" panose="020B0604020202020204" pitchFamily="34" charset="0"/>
                <a:cs typeface="Arial" panose="020B0604020202020204" pitchFamily="34" charset="0"/>
              </a:rPr>
              <a:t>If you become part of the programme, the most important person is Kusum, who co-ordinates all the equipment and consumables, from here at Harrow College.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3D1A523-78D5-D58A-73AA-D7E67DECE5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D1E6BA-C390-46AF-B4E8-F22205D3EBFF}" type="slidenum">
              <a:rPr lang="en-GB" altLang="en-US" smtClean="0"/>
              <a:pPr>
                <a:spcBef>
                  <a:spcPct val="0"/>
                </a:spcBef>
              </a:pPr>
              <a:t>4</a:t>
            </a:fld>
            <a:endParaRPr lang="en-GB" altLang="en-US"/>
          </a:p>
        </p:txBody>
      </p:sp>
      <p:sp>
        <p:nvSpPr>
          <p:cNvPr id="11267" name="Rectangle 2">
            <a:extLst>
              <a:ext uri="{FF2B5EF4-FFF2-40B4-BE49-F238E27FC236}">
                <a16:creationId xmlns:a16="http://schemas.microsoft.com/office/drawing/2014/main" id="{B3E6FB38-791D-D976-BCA1-867D70377BC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F2C22D04-1BD8-213E-F876-70F7767D20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000">
                <a:latin typeface="Arial" panose="020B0604020202020204" pitchFamily="34" charset="0"/>
                <a:cs typeface="Arial" panose="020B0604020202020204" pitchFamily="34" charset="0"/>
              </a:rPr>
              <a:t>Without further ado, let’s get on with box unpacking and sample storage.</a:t>
            </a:r>
          </a:p>
          <a:p>
            <a:pPr eaLnBrk="1" hangingPunct="1"/>
            <a:endParaRPr lang="en-GB" altLang="en-US" sz="1000">
              <a:latin typeface="Arial" panose="020B0604020202020204" pitchFamily="34" charset="0"/>
              <a:cs typeface="Arial" panose="020B0604020202020204" pitchFamily="34" charset="0"/>
            </a:endParaRPr>
          </a:p>
          <a:p>
            <a:pPr eaLnBrk="1" hangingPunct="1"/>
            <a:r>
              <a:rPr lang="en-GB" altLang="en-US" sz="1000">
                <a:latin typeface="Arial" panose="020B0604020202020204" pitchFamily="34" charset="0"/>
                <a:cs typeface="Arial" panose="020B0604020202020204" pitchFamily="34" charset="0"/>
              </a:rPr>
              <a:t>Organise participants into 3 groups. Each group unpacks a box in front of the others onto a sheet of white flipchart paper and takes a photo to go on the website as a reminder of what it will look like when they get it. As they do this talk through:</a:t>
            </a:r>
          </a:p>
          <a:p>
            <a:pPr eaLnBrk="1" hangingPunct="1">
              <a:buFontTx/>
              <a:buChar char="-"/>
            </a:pPr>
            <a:r>
              <a:rPr lang="en-GB" altLang="en-US" sz="1000">
                <a:latin typeface="Arial" panose="020B0604020202020204" pitchFamily="34" charset="0"/>
                <a:cs typeface="Arial" panose="020B0604020202020204" pitchFamily="34" charset="0"/>
              </a:rPr>
              <a:t>The first thing to do when you get the kit is check that everything is there that should be! As well as the box lists laminated to the inside lids of the boxes, there will be an XL spreadsheet included, telling you the number of pairs of students you are performing the labs with and how much of the equipment and consumables you will need and have been given to do this (an example of this sheet is on the next overhead).</a:t>
            </a:r>
          </a:p>
          <a:p>
            <a:pPr eaLnBrk="1" hangingPunct="1">
              <a:buFontTx/>
              <a:buChar char="-"/>
            </a:pPr>
            <a:r>
              <a:rPr lang="en-GB" altLang="en-US" sz="1000">
                <a:latin typeface="Arial" panose="020B0604020202020204" pitchFamily="34" charset="0"/>
                <a:cs typeface="Arial" panose="020B0604020202020204" pitchFamily="34" charset="0"/>
              </a:rPr>
              <a:t>Sample storage on arrival – the colour coding system</a:t>
            </a:r>
          </a:p>
          <a:p>
            <a:pPr eaLnBrk="1" hangingPunct="1">
              <a:buFontTx/>
              <a:buChar char="-"/>
            </a:pPr>
            <a:r>
              <a:rPr lang="en-GB" altLang="en-US" sz="1000">
                <a:latin typeface="Arial" panose="020B0604020202020204" pitchFamily="34" charset="0"/>
                <a:cs typeface="Arial" panose="020B0604020202020204" pitchFamily="34" charset="0"/>
              </a:rPr>
              <a:t>The box lists laminated to the box lid with OHP pen to check off as repacking</a:t>
            </a:r>
          </a:p>
          <a:p>
            <a:pPr eaLnBrk="1" hangingPunct="1">
              <a:buFontTx/>
              <a:buChar char="-"/>
            </a:pPr>
            <a:r>
              <a:rPr lang="en-GB" altLang="en-US" sz="1000">
                <a:latin typeface="Arial" panose="020B0604020202020204" pitchFamily="34" charset="0"/>
                <a:cs typeface="Arial" panose="020B0604020202020204" pitchFamily="34" charset="0"/>
              </a:rPr>
              <a:t>Please return anything you don’t use</a:t>
            </a:r>
          </a:p>
          <a:p>
            <a:pPr eaLnBrk="1" hangingPunct="1">
              <a:buFontTx/>
              <a:buChar char="-"/>
            </a:pPr>
            <a:r>
              <a:rPr lang="en-GB" altLang="en-US" sz="1000">
                <a:latin typeface="Arial" panose="020B0604020202020204" pitchFamily="34" charset="0"/>
                <a:cs typeface="Arial" panose="020B0604020202020204" pitchFamily="34" charset="0"/>
              </a:rPr>
              <a:t>Please refill tip boxes before returning</a:t>
            </a:r>
          </a:p>
          <a:p>
            <a:pPr eaLnBrk="1" hangingPunct="1">
              <a:buFontTx/>
              <a:buChar char="-"/>
            </a:pPr>
            <a:r>
              <a:rPr lang="en-GB" altLang="en-US" sz="1000">
                <a:latin typeface="Arial" panose="020B0604020202020204" pitchFamily="34" charset="0"/>
                <a:cs typeface="Arial" panose="020B0604020202020204" pitchFamily="34" charset="0"/>
              </a:rPr>
              <a:t>Rinse gel electrophoresis chambers with water and air dry – the delicate wires inside are easily broken by hand-drying</a:t>
            </a:r>
          </a:p>
          <a:p>
            <a:pPr eaLnBrk="1" hangingPunct="1">
              <a:buFontTx/>
              <a:buChar char="-"/>
            </a:pPr>
            <a:r>
              <a:rPr lang="en-GB" altLang="en-US" sz="1000">
                <a:latin typeface="Arial" panose="020B0604020202020204" pitchFamily="34" charset="0"/>
                <a:cs typeface="Arial" panose="020B0604020202020204" pitchFamily="34" charset="0"/>
              </a:rPr>
              <a:t>Please leave your gel photos on the camera so we can see how you got on – we are continually aiming to improve results for you and seeing your results will help us to do this</a:t>
            </a:r>
          </a:p>
          <a:p>
            <a:pPr eaLnBrk="1" hangingPunct="1">
              <a:buFontTx/>
              <a:buChar char="-"/>
            </a:pPr>
            <a:r>
              <a:rPr lang="en-GB" altLang="en-US" sz="1000">
                <a:latin typeface="Arial" panose="020B0604020202020204" pitchFamily="34" charset="0"/>
                <a:cs typeface="Arial" panose="020B0604020202020204" pitchFamily="34" charset="0"/>
              </a:rPr>
              <a:t>DON’T FORGET the TEACHER AND TECHNICAIN EVALUATION forms. We both want to check that you are having a positive experience doing these practicals and need to show that we are evaluating the programme to get continued funding for it!</a:t>
            </a:r>
          </a:p>
          <a:p>
            <a:pPr eaLnBrk="1" hangingPunct="1">
              <a:buFontTx/>
              <a:buChar char="-"/>
            </a:pPr>
            <a:endParaRPr lang="en-GB" altLang="en-US" sz="1000">
              <a:latin typeface="Arial" panose="020B0604020202020204" pitchFamily="34" charset="0"/>
              <a:cs typeface="Arial" panose="020B0604020202020204" pitchFamily="34" charset="0"/>
            </a:endParaRPr>
          </a:p>
          <a:p>
            <a:pPr eaLnBrk="1" hangingPunct="1">
              <a:buFontTx/>
              <a:buChar char="-"/>
            </a:pPr>
            <a:endParaRPr lang="en-GB" altLang="en-US" sz="10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82CB415-3EA9-F449-E83E-DD3E5C978C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C892B5-A95C-463B-A428-8267D3403CBE}" type="slidenum">
              <a:rPr lang="en-GB" altLang="en-US" smtClean="0"/>
              <a:pPr>
                <a:spcBef>
                  <a:spcPct val="0"/>
                </a:spcBef>
              </a:pPr>
              <a:t>5</a:t>
            </a:fld>
            <a:endParaRPr lang="en-GB" altLang="en-US"/>
          </a:p>
        </p:txBody>
      </p:sp>
      <p:sp>
        <p:nvSpPr>
          <p:cNvPr id="13315" name="Rectangle 2">
            <a:extLst>
              <a:ext uri="{FF2B5EF4-FFF2-40B4-BE49-F238E27FC236}">
                <a16:creationId xmlns:a16="http://schemas.microsoft.com/office/drawing/2014/main" id="{9A9BC519-3BFE-DFC1-A55C-BB827B2049E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B9711E48-6318-D612-E975-05AE5B50B0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An example of the XL spreadsheet showing the quantities of reagents you have in the boxes.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9515E-5721-3F3F-86E1-032043EB4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8C592-5A83-E2E0-B02D-C1297F504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214F8-EB61-1B9B-1DC9-99B0901B7AD1}"/>
              </a:ext>
            </a:extLst>
          </p:cNvPr>
          <p:cNvSpPr>
            <a:spLocks noGrp="1"/>
          </p:cNvSpPr>
          <p:nvPr>
            <p:ph type="body" idx="1"/>
          </p:nvPr>
        </p:nvSpPr>
        <p:spPr/>
        <p:txBody>
          <a:bodyPr/>
          <a:lstStyle/>
          <a:p>
            <a:pPr marL="228600" indent="-228600" eaLnBrk="1" hangingPunct="1"/>
            <a:r>
              <a:rPr lang="en-US" altLang="en-US" b="1" i="1" dirty="0">
                <a:latin typeface="Arial" panose="020B0604020202020204" pitchFamily="34" charset="0"/>
                <a:cs typeface="Arial" panose="020B0604020202020204" pitchFamily="34" charset="0"/>
              </a:rPr>
              <a:t>After box unpacking it is tea break time – back at 10.30.</a:t>
            </a:r>
          </a:p>
          <a:p>
            <a:pPr marL="228600" indent="-228600" eaLnBrk="1" hangingPunct="1"/>
            <a:r>
              <a:rPr lang="en-US" altLang="en-US" b="1" i="1" dirty="0">
                <a:latin typeface="Arial" panose="020B0604020202020204" pitchFamily="34" charset="0"/>
                <a:cs typeface="Arial" panose="020B0604020202020204" pitchFamily="34" charset="0"/>
              </a:rPr>
              <a:t>Then there are 1 ½ hours on Solution preparation, Aliquoting reagents, and Agarose gel preparation</a:t>
            </a:r>
            <a:r>
              <a:rPr lang="en-US" altLang="en-US" dirty="0">
                <a:latin typeface="Arial" panose="020B0604020202020204" pitchFamily="34" charset="0"/>
                <a:cs typeface="Arial" panose="020B0604020202020204" pitchFamily="34" charset="0"/>
              </a:rPr>
              <a:t> </a:t>
            </a:r>
          </a:p>
          <a:p>
            <a:pPr marL="228600" indent="-228600" eaLnBrk="1" hangingPunct="1"/>
            <a:endParaRPr lang="en-US" altLang="en-US" dirty="0">
              <a:latin typeface="Arial" panose="020B0604020202020204" pitchFamily="34" charset="0"/>
              <a:cs typeface="Arial" panose="020B0604020202020204" pitchFamily="34" charset="0"/>
            </a:endParaRPr>
          </a:p>
          <a:p>
            <a:pPr marL="228600" indent="-228600" eaLnBrk="1" hangingPunct="1"/>
            <a:r>
              <a:rPr lang="en-US" altLang="en-US" dirty="0">
                <a:latin typeface="Arial" panose="020B0604020202020204" pitchFamily="34" charset="0"/>
                <a:cs typeface="Arial" panose="020B0604020202020204" pitchFamily="34" charset="0"/>
              </a:rPr>
              <a:t>In fact I would do this in a different order:</a:t>
            </a:r>
          </a:p>
          <a:p>
            <a:pPr marL="228600" indent="-228600" eaLnBrk="1" hangingPunct="1"/>
            <a:r>
              <a:rPr lang="en-US" altLang="en-US" b="1" i="1" dirty="0">
                <a:latin typeface="Arial" panose="020B0604020202020204" pitchFamily="34" charset="0"/>
                <a:cs typeface="Arial" panose="020B0604020202020204" pitchFamily="34" charset="0"/>
              </a:rPr>
              <a:t>Aliquoting reagents</a:t>
            </a:r>
          </a:p>
          <a:p>
            <a:pPr marL="228600" indent="-228600" eaLnBrk="1" hangingPunct="1"/>
            <a:r>
              <a:rPr lang="en-US" altLang="en-US" b="1" i="1" dirty="0">
                <a:latin typeface="Arial" panose="020B0604020202020204" pitchFamily="34" charset="0"/>
                <a:cs typeface="Arial" panose="020B0604020202020204" pitchFamily="34" charset="0"/>
              </a:rPr>
              <a:t>Solution preparation</a:t>
            </a:r>
          </a:p>
          <a:p>
            <a:pPr marL="228600" indent="-228600" eaLnBrk="1" hangingPunct="1"/>
            <a:r>
              <a:rPr lang="en-US" altLang="en-US" b="1" i="1" dirty="0">
                <a:latin typeface="Arial" panose="020B0604020202020204" pitchFamily="34" charset="0"/>
                <a:cs typeface="Arial" panose="020B0604020202020204" pitchFamily="34" charset="0"/>
              </a:rPr>
              <a:t>Agarose gel preparation</a:t>
            </a:r>
          </a:p>
          <a:p>
            <a:pPr marL="228600" indent="-228600" eaLnBrk="1" hangingPunct="1"/>
            <a:endParaRPr lang="en-US" altLang="en-US" b="1" i="1" dirty="0">
              <a:latin typeface="Arial" panose="020B0604020202020204" pitchFamily="34" charset="0"/>
              <a:cs typeface="Arial" panose="020B0604020202020204" pitchFamily="34" charset="0"/>
            </a:endParaRPr>
          </a:p>
          <a:p>
            <a:pPr marL="228600" indent="-228600" eaLnBrk="1" hangingPunct="1"/>
            <a:r>
              <a:rPr lang="en-US" altLang="en-US" b="1" i="1" dirty="0">
                <a:latin typeface="Arial" panose="020B0604020202020204" pitchFamily="34" charset="0"/>
                <a:cs typeface="Arial" panose="020B0604020202020204" pitchFamily="34" charset="0"/>
              </a:rPr>
              <a:t>If this doesn’t take all that long then continue to do ‘lab 1 </a:t>
            </a:r>
            <a:r>
              <a:rPr lang="en-US" altLang="en-US" b="1" i="1" dirty="0" err="1">
                <a:latin typeface="Arial" panose="020B0604020202020204" pitchFamily="34" charset="0"/>
                <a:cs typeface="Arial" panose="020B0604020202020204" pitchFamily="34" charset="0"/>
              </a:rPr>
              <a:t>micropipetting</a:t>
            </a:r>
            <a:r>
              <a:rPr lang="en-US" altLang="en-US" b="1" i="1" dirty="0">
                <a:latin typeface="Arial" panose="020B0604020202020204" pitchFamily="34" charset="0"/>
                <a:cs typeface="Arial" panose="020B0604020202020204" pitchFamily="34" charset="0"/>
              </a:rPr>
              <a:t>’ before lunch</a:t>
            </a:r>
          </a:p>
          <a:p>
            <a:endParaRPr lang="en-GB" dirty="0"/>
          </a:p>
        </p:txBody>
      </p:sp>
      <p:sp>
        <p:nvSpPr>
          <p:cNvPr id="4" name="Slide Number Placeholder 3">
            <a:extLst>
              <a:ext uri="{FF2B5EF4-FFF2-40B4-BE49-F238E27FC236}">
                <a16:creationId xmlns:a16="http://schemas.microsoft.com/office/drawing/2014/main" id="{72163272-5BC4-6208-36FE-26FEEEAD10C8}"/>
              </a:ext>
            </a:extLst>
          </p:cNvPr>
          <p:cNvSpPr>
            <a:spLocks noGrp="1"/>
          </p:cNvSpPr>
          <p:nvPr>
            <p:ph type="sldNum" sz="quarter" idx="5"/>
          </p:nvPr>
        </p:nvSpPr>
        <p:spPr/>
        <p:txBody>
          <a:bodyPr/>
          <a:lstStyle/>
          <a:p>
            <a:fld id="{30370952-48CC-46D7-9FCD-59FAD40CC025}" type="slidenum">
              <a:rPr lang="en-GB" smtClean="0"/>
              <a:pPr/>
              <a:t>6</a:t>
            </a:fld>
            <a:endParaRPr lang="en-GB"/>
          </a:p>
        </p:txBody>
      </p:sp>
    </p:spTree>
    <p:extLst>
      <p:ext uri="{BB962C8B-B14F-4D97-AF65-F5344CB8AC3E}">
        <p14:creationId xmlns:p14="http://schemas.microsoft.com/office/powerpoint/2010/main" val="1153387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637DB09-F4CD-03D8-E477-CD7C0B667F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4A27BED-3DCB-4308-B8F5-B103AE163373}" type="slidenum">
              <a:rPr lang="en-GB" altLang="en-US" smtClean="0"/>
              <a:pPr>
                <a:spcBef>
                  <a:spcPct val="0"/>
                </a:spcBef>
              </a:pPr>
              <a:t>7</a:t>
            </a:fld>
            <a:endParaRPr lang="en-GB" altLang="en-US"/>
          </a:p>
        </p:txBody>
      </p:sp>
      <p:sp>
        <p:nvSpPr>
          <p:cNvPr id="17411" name="Rectangle 2">
            <a:extLst>
              <a:ext uri="{FF2B5EF4-FFF2-40B4-BE49-F238E27FC236}">
                <a16:creationId xmlns:a16="http://schemas.microsoft.com/office/drawing/2014/main" id="{02F1218C-9431-831B-B034-8C12CA5AEDEE}"/>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92D151F-43A9-74AF-6026-4F4D509770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000">
                <a:latin typeface="Arial" panose="020B0604020202020204" pitchFamily="34" charset="0"/>
                <a:cs typeface="Arial" panose="020B0604020202020204" pitchFamily="34" charset="0"/>
              </a:rPr>
              <a:t>When the kit arrives, after you have checked and unpacked it, you will need to start to aliquot and prepare the reagents for the students. </a:t>
            </a:r>
            <a:r>
              <a:rPr lang="en-GB" altLang="en-US" sz="1000" b="1">
                <a:latin typeface="Arial" panose="020B0604020202020204" pitchFamily="34" charset="0"/>
                <a:cs typeface="Arial" panose="020B0604020202020204" pitchFamily="34" charset="0"/>
              </a:rPr>
              <a:t>Don’t panic!</a:t>
            </a:r>
          </a:p>
          <a:p>
            <a:pPr eaLnBrk="1" hangingPunct="1">
              <a:buFontTx/>
              <a:buChar char="-"/>
            </a:pPr>
            <a:r>
              <a:rPr lang="en-GB" altLang="en-US" sz="1000">
                <a:latin typeface="Arial" panose="020B0604020202020204" pitchFamily="34" charset="0"/>
                <a:cs typeface="Arial" panose="020B0604020202020204" pitchFamily="34" charset="0"/>
              </a:rPr>
              <a:t>We give you enough reagents for all of the students and a bit extra for errors!</a:t>
            </a:r>
          </a:p>
          <a:p>
            <a:pPr eaLnBrk="1" hangingPunct="1">
              <a:buFontTx/>
              <a:buChar char="-"/>
            </a:pPr>
            <a:r>
              <a:rPr lang="en-GB" altLang="en-US" sz="1000">
                <a:latin typeface="Arial" panose="020B0604020202020204" pitchFamily="34" charset="0"/>
                <a:cs typeface="Arial" panose="020B0604020202020204" pitchFamily="34" charset="0"/>
              </a:rPr>
              <a:t>The ‘School Preparation Guide’, pages 5 – 9 in the box manual, tells you what needs to be done (i) as soon as you have time after the kit arrives, (ii) what to do before the lab starts, and (iii) after the lab has finished. I’ve deliberately used the politicians style of speech there, ‘needs to be done’, because I think there needs to be communication beforehand about who is going to do what and when.</a:t>
            </a:r>
          </a:p>
          <a:p>
            <a:pPr eaLnBrk="1" hangingPunct="1">
              <a:buFontTx/>
              <a:buChar char="-"/>
            </a:pPr>
            <a:r>
              <a:rPr lang="en-GB" altLang="en-US" sz="1000">
                <a:latin typeface="Arial" panose="020B0604020202020204" pitchFamily="34" charset="0"/>
                <a:cs typeface="Arial" panose="020B0604020202020204" pitchFamily="34" charset="0"/>
              </a:rPr>
              <a:t>Section 9 of the Teacher manual is the ‘Aliquoting Guide’, which gives you an overview of how much you aliquot of the different reagents, and how much the students then use.</a:t>
            </a:r>
          </a:p>
          <a:p>
            <a:pPr eaLnBrk="1" hangingPunct="1"/>
            <a:endParaRPr lang="en-GB" altLang="en-US" sz="1000">
              <a:latin typeface="Arial" panose="020B0604020202020204" pitchFamily="34" charset="0"/>
              <a:cs typeface="Arial" panose="020B0604020202020204" pitchFamily="34" charset="0"/>
            </a:endParaRPr>
          </a:p>
          <a:p>
            <a:pPr eaLnBrk="1" hangingPunct="1"/>
            <a:r>
              <a:rPr lang="en-GB" altLang="en-US" sz="1000">
                <a:latin typeface="Arial" panose="020B0604020202020204" pitchFamily="34" charset="0"/>
                <a:cs typeface="Arial" panose="020B0604020202020204" pitchFamily="34" charset="0"/>
              </a:rPr>
              <a:t>When the kit arrives:</a:t>
            </a:r>
          </a:p>
          <a:p>
            <a:pPr eaLnBrk="1" hangingPunct="1">
              <a:buFontTx/>
              <a:buChar char="-"/>
            </a:pPr>
            <a:r>
              <a:rPr lang="en-GB" altLang="en-US" sz="1000">
                <a:latin typeface="Arial" panose="020B0604020202020204" pitchFamily="34" charset="0"/>
                <a:cs typeface="Arial" panose="020B0604020202020204" pitchFamily="34" charset="0"/>
              </a:rPr>
              <a:t>It will contain microfuge tubes of solutions 1, 2 and 3, already aliquoted for you</a:t>
            </a:r>
          </a:p>
          <a:p>
            <a:pPr eaLnBrk="1" hangingPunct="1">
              <a:buFontTx/>
              <a:buChar char="-"/>
            </a:pPr>
            <a:r>
              <a:rPr lang="en-GB" altLang="en-US" sz="1000">
                <a:latin typeface="Arial" panose="020B0604020202020204" pitchFamily="34" charset="0"/>
                <a:cs typeface="Arial" panose="020B0604020202020204" pitchFamily="34" charset="0"/>
              </a:rPr>
              <a:t>You will need to aliquot the other reagents</a:t>
            </a:r>
          </a:p>
          <a:p>
            <a:pPr eaLnBrk="1" hangingPunct="1">
              <a:buFontTx/>
              <a:buChar char="-"/>
            </a:pPr>
            <a:r>
              <a:rPr lang="en-GB" altLang="en-US" sz="1000">
                <a:latin typeface="Arial" panose="020B0604020202020204" pitchFamily="34" charset="0"/>
                <a:cs typeface="Arial" panose="020B0604020202020204" pitchFamily="34" charset="0"/>
              </a:rPr>
              <a:t>You will need to dilute the 20X SB buffer for use at a 1X concentration</a:t>
            </a:r>
          </a:p>
          <a:p>
            <a:pPr eaLnBrk="1" hangingPunct="1">
              <a:buFontTx/>
              <a:buChar char="-"/>
            </a:pPr>
            <a:r>
              <a:rPr lang="en-GB" altLang="en-US" sz="1000">
                <a:latin typeface="Arial" panose="020B0604020202020204" pitchFamily="34" charset="0"/>
                <a:cs typeface="Arial" panose="020B0604020202020204" pitchFamily="34" charset="0"/>
              </a:rPr>
              <a:t>You will need to either pour the agarose gels for students, or melt and leave in Falcon tubes in a 60oC waterbath so that they can pour their own (please return Falcon tubes for reuse</a:t>
            </a:r>
          </a:p>
          <a:p>
            <a:pPr eaLnBrk="1" hangingPunct="1">
              <a:buFontTx/>
              <a:buChar char="-"/>
            </a:pPr>
            <a:r>
              <a:rPr lang="en-GB" altLang="en-US" sz="1000">
                <a:latin typeface="Arial" panose="020B0604020202020204" pitchFamily="34" charset="0"/>
                <a:cs typeface="Arial" panose="020B0604020202020204" pitchFamily="34" charset="0"/>
              </a:rPr>
              <a:t>You will need to dilute the 10,000X GelRed DNA stain in water, for use at a 3X concentration</a:t>
            </a:r>
          </a:p>
          <a:p>
            <a:pPr eaLnBrk="1" hangingPunct="1"/>
            <a:endParaRPr lang="en-GB" altLang="en-US" sz="1000">
              <a:latin typeface="Arial" panose="020B0604020202020204" pitchFamily="34" charset="0"/>
              <a:cs typeface="Arial" panose="020B0604020202020204" pitchFamily="34" charset="0"/>
            </a:endParaRPr>
          </a:p>
          <a:p>
            <a:pPr eaLnBrk="1" hangingPunct="1"/>
            <a:r>
              <a:rPr lang="en-GB" altLang="en-US" sz="1000">
                <a:latin typeface="Arial" panose="020B0604020202020204" pitchFamily="34" charset="0"/>
                <a:cs typeface="Arial" panose="020B0604020202020204" pitchFamily="34" charset="0"/>
              </a:rPr>
              <a:t>We will go through calculations for:</a:t>
            </a:r>
          </a:p>
          <a:p>
            <a:pPr eaLnBrk="1" hangingPunct="1">
              <a:buFontTx/>
              <a:buChar char="-"/>
            </a:pPr>
            <a:r>
              <a:rPr lang="en-GB" altLang="en-US" sz="1000">
                <a:latin typeface="Arial" panose="020B0604020202020204" pitchFamily="34" charset="0"/>
                <a:cs typeface="Arial" panose="020B0604020202020204" pitchFamily="34" charset="0"/>
              </a:rPr>
              <a:t>Diluting SB buffer</a:t>
            </a:r>
          </a:p>
          <a:p>
            <a:pPr eaLnBrk="1" hangingPunct="1">
              <a:buFontTx/>
              <a:buChar char="-"/>
            </a:pPr>
            <a:r>
              <a:rPr lang="en-GB" altLang="en-US" sz="1000">
                <a:latin typeface="Arial" panose="020B0604020202020204" pitchFamily="34" charset="0"/>
                <a:cs typeface="Arial" panose="020B0604020202020204" pitchFamily="34" charset="0"/>
              </a:rPr>
              <a:t>Preparing agarose gels</a:t>
            </a:r>
          </a:p>
          <a:p>
            <a:pPr eaLnBrk="1" hangingPunct="1">
              <a:buFontTx/>
              <a:buChar char="-"/>
            </a:pPr>
            <a:r>
              <a:rPr lang="en-GB" altLang="en-US" sz="1000">
                <a:latin typeface="Arial" panose="020B0604020202020204" pitchFamily="34" charset="0"/>
                <a:cs typeface="Arial" panose="020B0604020202020204" pitchFamily="34" charset="0"/>
              </a:rPr>
              <a:t>Diluting GelRed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D01E7D26-D99F-F34F-131B-7911CF3372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6859D5C-6C92-4A0D-B89E-296F55E4B8B7}" type="slidenum">
              <a:rPr lang="en-GB" altLang="en-US" smtClean="0"/>
              <a:pPr>
                <a:spcBef>
                  <a:spcPct val="0"/>
                </a:spcBef>
              </a:pPr>
              <a:t>8</a:t>
            </a:fld>
            <a:endParaRPr lang="en-GB" altLang="en-US"/>
          </a:p>
        </p:txBody>
      </p:sp>
      <p:sp>
        <p:nvSpPr>
          <p:cNvPr id="19459" name="Rectangle 2">
            <a:extLst>
              <a:ext uri="{FF2B5EF4-FFF2-40B4-BE49-F238E27FC236}">
                <a16:creationId xmlns:a16="http://schemas.microsoft.com/office/drawing/2014/main" id="{4EA8B030-73D4-1229-65B8-F5A64DC4D57F}"/>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2C668C1-5F7D-C9D5-558B-CB4A803189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n-GB" altLang="en-US" sz="800">
                <a:latin typeface="Arial" panose="020B0604020202020204" pitchFamily="34" charset="0"/>
                <a:cs typeface="Arial" panose="020B0604020202020204" pitchFamily="34" charset="0"/>
              </a:rPr>
              <a:t>Hints on solution preparation can be found in section VII of the Teacher Guide, ‘Preparation hints’, page 36.</a:t>
            </a:r>
          </a:p>
          <a:p>
            <a:pPr marL="228600" indent="-228600" eaLnBrk="1" hangingPunct="1">
              <a:lnSpc>
                <a:spcPct val="80000"/>
              </a:lnSpc>
            </a:pPr>
            <a:endParaRPr lang="en-GB" altLang="en-US" sz="800">
              <a:latin typeface="Arial" panose="020B0604020202020204" pitchFamily="34" charset="0"/>
              <a:cs typeface="Arial" panose="020B0604020202020204" pitchFamily="34" charset="0"/>
            </a:endParaRPr>
          </a:p>
          <a:p>
            <a:pPr marL="228600" indent="-228600" eaLnBrk="1" hangingPunct="1">
              <a:lnSpc>
                <a:spcPct val="80000"/>
              </a:lnSpc>
            </a:pPr>
            <a:r>
              <a:rPr lang="en-GB" altLang="en-US" sz="800">
                <a:latin typeface="Arial" panose="020B0604020202020204" pitchFamily="34" charset="0"/>
                <a:cs typeface="Arial" panose="020B0604020202020204" pitchFamily="34" charset="0"/>
              </a:rPr>
              <a:t>So for yourselves today, working in pairs you need to prepare:</a:t>
            </a:r>
          </a:p>
          <a:p>
            <a:pPr marL="228600" indent="-228600" eaLnBrk="1" hangingPunct="1">
              <a:lnSpc>
                <a:spcPct val="80000"/>
              </a:lnSpc>
              <a:buFontTx/>
              <a:buAutoNum type="arabicParenBoth"/>
            </a:pPr>
            <a:r>
              <a:rPr lang="en-GB" altLang="en-US" sz="800">
                <a:latin typeface="Arial" panose="020B0604020202020204" pitchFamily="34" charset="0"/>
                <a:cs typeface="Arial" panose="020B0604020202020204" pitchFamily="34" charset="0"/>
              </a:rPr>
              <a:t> 400 ml of 1X SB buffer from 20X SB buffer stock solution</a:t>
            </a:r>
          </a:p>
          <a:p>
            <a:pPr marL="228600" indent="-228600" eaLnBrk="1" hangingPunct="1">
              <a:lnSpc>
                <a:spcPct val="80000"/>
              </a:lnSpc>
              <a:buFontTx/>
              <a:buAutoNum type="arabicParenBoth"/>
            </a:pPr>
            <a:r>
              <a:rPr lang="en-GB" altLang="en-US" sz="800">
                <a:latin typeface="Arial" panose="020B0604020202020204" pitchFamily="34" charset="0"/>
                <a:cs typeface="Arial" panose="020B0604020202020204" pitchFamily="34" charset="0"/>
              </a:rPr>
              <a:t> 100 ml of 10,000X GelRed DNA stain in dH2O to a final concentration of 3X GelRed</a:t>
            </a:r>
          </a:p>
          <a:p>
            <a:pPr marL="228600" indent="-228600" eaLnBrk="1" hangingPunct="1">
              <a:lnSpc>
                <a:spcPct val="80000"/>
              </a:lnSpc>
              <a:buFontTx/>
              <a:buAutoNum type="arabicParenBoth"/>
            </a:pPr>
            <a:r>
              <a:rPr lang="en-GB" altLang="en-US" sz="800">
                <a:latin typeface="Arial" panose="020B0604020202020204" pitchFamily="34" charset="0"/>
                <a:cs typeface="Arial" panose="020B0604020202020204" pitchFamily="34" charset="0"/>
              </a:rPr>
              <a:t> An 0.8% agarose minigel, which need to be 30 ml volume</a:t>
            </a:r>
          </a:p>
          <a:p>
            <a:pPr marL="228600" indent="-228600" eaLnBrk="1" hangingPunct="1">
              <a:lnSpc>
                <a:spcPct val="80000"/>
              </a:lnSpc>
              <a:buFontTx/>
              <a:buAutoNum type="arabicParenBoth"/>
            </a:pPr>
            <a:endParaRPr lang="en-GB" altLang="en-US" sz="800">
              <a:latin typeface="Arial" panose="020B0604020202020204" pitchFamily="34" charset="0"/>
              <a:cs typeface="Arial" panose="020B0604020202020204" pitchFamily="34" charset="0"/>
            </a:endParaRPr>
          </a:p>
          <a:p>
            <a:pPr marL="228600" indent="-228600" eaLnBrk="1" hangingPunct="1">
              <a:lnSpc>
                <a:spcPct val="80000"/>
              </a:lnSpc>
            </a:pPr>
            <a:r>
              <a:rPr lang="en-GB" altLang="en-US" sz="800">
                <a:latin typeface="Arial" panose="020B0604020202020204" pitchFamily="34" charset="0"/>
                <a:cs typeface="Arial" panose="020B0604020202020204" pitchFamily="34" charset="0"/>
              </a:rPr>
              <a:t>Run through an example of how to use the formula. Then ask them, in pairs, to do the above calculations. Then check them, then get them to prepare the 20X SB buffer and agarose gel for use after lunch. Won’t make up GelRed again, as we’ll use the solution from yesterday.</a:t>
            </a:r>
          </a:p>
          <a:p>
            <a:pPr marL="228600" indent="-228600" eaLnBrk="1" hangingPunct="1">
              <a:lnSpc>
                <a:spcPct val="80000"/>
              </a:lnSpc>
            </a:pPr>
            <a:endParaRPr lang="en-GB" altLang="en-US" sz="800">
              <a:latin typeface="Arial" panose="020B0604020202020204" pitchFamily="34" charset="0"/>
              <a:cs typeface="Arial" panose="020B0604020202020204" pitchFamily="34" charset="0"/>
            </a:endParaRPr>
          </a:p>
          <a:p>
            <a:pPr marL="228600" indent="-228600" eaLnBrk="1" hangingPunct="1">
              <a:lnSpc>
                <a:spcPct val="80000"/>
              </a:lnSpc>
            </a:pPr>
            <a:r>
              <a:rPr lang="en-GB" altLang="en-US" sz="800">
                <a:latin typeface="Arial" panose="020B0604020202020204" pitchFamily="34" charset="0"/>
                <a:cs typeface="Arial" panose="020B0604020202020204" pitchFamily="34" charset="0"/>
              </a:rPr>
              <a:t>(1)    (1 x) (400)  =  (20 x) (</a:t>
            </a:r>
            <a:r>
              <a:rPr lang="en-GB" altLang="en-US" sz="800" b="1">
                <a:latin typeface="Arial" panose="020B0604020202020204" pitchFamily="34" charset="0"/>
                <a:cs typeface="Arial" panose="020B0604020202020204" pitchFamily="34" charset="0"/>
              </a:rPr>
              <a:t>V2</a:t>
            </a:r>
            <a:r>
              <a:rPr lang="en-GB" altLang="en-US" sz="800">
                <a:latin typeface="Arial" panose="020B0604020202020204" pitchFamily="34" charset="0"/>
                <a:cs typeface="Arial" panose="020B0604020202020204" pitchFamily="34" charset="0"/>
              </a:rPr>
              <a:t>)</a:t>
            </a:r>
          </a:p>
          <a:p>
            <a:pPr marL="228600" indent="-228600" eaLnBrk="1" hangingPunct="1">
              <a:lnSpc>
                <a:spcPct val="80000"/>
              </a:lnSpc>
            </a:pP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a:latin typeface="Arial" panose="020B0604020202020204" pitchFamily="34" charset="0"/>
                <a:cs typeface="Arial" panose="020B0604020202020204" pitchFamily="34" charset="0"/>
              </a:rPr>
              <a:t>                 </a:t>
            </a:r>
            <a:r>
              <a:rPr lang="en-GB" altLang="en-US" sz="800" u="sng">
                <a:latin typeface="Arial" panose="020B0604020202020204" pitchFamily="34" charset="0"/>
                <a:cs typeface="Arial" panose="020B0604020202020204" pitchFamily="34" charset="0"/>
              </a:rPr>
              <a:t>400</a:t>
            </a:r>
            <a:r>
              <a:rPr lang="en-GB" altLang="en-US" sz="800">
                <a:latin typeface="Arial" panose="020B0604020202020204" pitchFamily="34" charset="0"/>
                <a:cs typeface="Arial" panose="020B0604020202020204" pitchFamily="34" charset="0"/>
              </a:rPr>
              <a:t>  = </a:t>
            </a:r>
            <a:r>
              <a:rPr lang="en-GB" altLang="en-US" sz="800" b="1">
                <a:latin typeface="Arial" panose="020B0604020202020204" pitchFamily="34" charset="0"/>
                <a:cs typeface="Arial" panose="020B0604020202020204" pitchFamily="34" charset="0"/>
              </a:rPr>
              <a:t>V2</a:t>
            </a:r>
          </a:p>
          <a:p>
            <a:pPr marL="228600" indent="-228600" eaLnBrk="1" hangingPunct="1">
              <a:lnSpc>
                <a:spcPct val="80000"/>
              </a:lnSpc>
            </a:pPr>
            <a:r>
              <a:rPr lang="en-GB" altLang="en-US" sz="800">
                <a:latin typeface="Arial" panose="020B0604020202020204" pitchFamily="34" charset="0"/>
                <a:cs typeface="Arial" panose="020B0604020202020204" pitchFamily="34" charset="0"/>
              </a:rPr>
              <a:t>                   20</a:t>
            </a:r>
          </a:p>
          <a:p>
            <a:pPr marL="228600" indent="-228600" eaLnBrk="1" hangingPunct="1">
              <a:lnSpc>
                <a:spcPct val="80000"/>
              </a:lnSpc>
            </a:pPr>
            <a:endParaRPr lang="en-GB" altLang="en-US" sz="800">
              <a:latin typeface="Arial" panose="020B0604020202020204" pitchFamily="34" charset="0"/>
              <a:cs typeface="Arial" panose="020B0604020202020204" pitchFamily="34" charset="0"/>
            </a:endParaRPr>
          </a:p>
          <a:p>
            <a:pPr marL="228600" indent="-228600" eaLnBrk="1" hangingPunct="1">
              <a:lnSpc>
                <a:spcPct val="80000"/>
              </a:lnSpc>
            </a:pPr>
            <a:r>
              <a:rPr lang="en-GB" altLang="en-US" sz="800">
                <a:latin typeface="Arial" panose="020B0604020202020204" pitchFamily="34" charset="0"/>
                <a:cs typeface="Arial" panose="020B0604020202020204" pitchFamily="34" charset="0"/>
              </a:rPr>
              <a:t>                   </a:t>
            </a:r>
            <a:r>
              <a:rPr lang="en-GB" altLang="en-US" sz="800" b="1">
                <a:latin typeface="Arial" panose="020B0604020202020204" pitchFamily="34" charset="0"/>
                <a:cs typeface="Arial" panose="020B0604020202020204" pitchFamily="34" charset="0"/>
              </a:rPr>
              <a:t>20  =  V2</a:t>
            </a:r>
          </a:p>
          <a:p>
            <a:pPr marL="228600" indent="-228600" eaLnBrk="1" hangingPunct="1">
              <a:lnSpc>
                <a:spcPct val="80000"/>
              </a:lnSpc>
            </a:pPr>
            <a:r>
              <a:rPr lang="en-GB" altLang="en-US" sz="800">
                <a:latin typeface="Arial" panose="020B0604020202020204" pitchFamily="34" charset="0"/>
                <a:cs typeface="Arial" panose="020B0604020202020204" pitchFamily="34" charset="0"/>
              </a:rPr>
              <a:t>So 20 ml of 20X SB buffer + 380 ml dH2O = 400 ml of 1X SB buffer</a:t>
            </a:r>
          </a:p>
          <a:p>
            <a:pPr marL="228600" indent="-228600" eaLnBrk="1" hangingPunct="1">
              <a:lnSpc>
                <a:spcPct val="80000"/>
              </a:lnSpc>
            </a:pPr>
            <a:endParaRPr lang="en-GB" altLang="en-US" sz="800">
              <a:latin typeface="Arial" panose="020B0604020202020204" pitchFamily="34" charset="0"/>
              <a:cs typeface="Arial" panose="020B0604020202020204" pitchFamily="34" charset="0"/>
            </a:endParaRPr>
          </a:p>
          <a:p>
            <a:pPr marL="228600" indent="-228600" eaLnBrk="1" hangingPunct="1">
              <a:lnSpc>
                <a:spcPct val="80000"/>
              </a:lnSpc>
            </a:pPr>
            <a:r>
              <a:rPr lang="en-GB" altLang="en-US" sz="800">
                <a:latin typeface="Arial" panose="020B0604020202020204" pitchFamily="34" charset="0"/>
                <a:cs typeface="Arial" panose="020B0604020202020204" pitchFamily="34" charset="0"/>
              </a:rPr>
              <a:t>(2)    (3 x) (100)  =  (10,000 x) (</a:t>
            </a:r>
            <a:r>
              <a:rPr lang="en-GB" altLang="en-US" sz="800" b="1">
                <a:latin typeface="Arial" panose="020B0604020202020204" pitchFamily="34" charset="0"/>
                <a:cs typeface="Arial" panose="020B0604020202020204" pitchFamily="34" charset="0"/>
              </a:rPr>
              <a:t>V2</a:t>
            </a:r>
            <a:r>
              <a:rPr lang="en-GB" altLang="en-US" sz="800">
                <a:latin typeface="Arial" panose="020B0604020202020204" pitchFamily="34" charset="0"/>
                <a:cs typeface="Arial" panose="020B0604020202020204" pitchFamily="34" charset="0"/>
              </a:rPr>
              <a:t>)</a:t>
            </a:r>
          </a:p>
          <a:p>
            <a:pPr marL="228600" indent="-228600" eaLnBrk="1" hangingPunct="1">
              <a:lnSpc>
                <a:spcPct val="80000"/>
              </a:lnSpc>
            </a:pPr>
            <a:endParaRPr lang="en-GB" altLang="en-US" sz="800">
              <a:latin typeface="Arial" panose="020B0604020202020204" pitchFamily="34" charset="0"/>
              <a:cs typeface="Arial" panose="020B0604020202020204" pitchFamily="34" charset="0"/>
            </a:endParaRPr>
          </a:p>
          <a:p>
            <a:pPr marL="228600" indent="-228600" eaLnBrk="1" hangingPunct="1">
              <a:lnSpc>
                <a:spcPct val="80000"/>
              </a:lnSpc>
            </a:pPr>
            <a:r>
              <a:rPr lang="en-GB" altLang="en-US" sz="800">
                <a:latin typeface="Arial" panose="020B0604020202020204" pitchFamily="34" charset="0"/>
                <a:cs typeface="Arial" panose="020B0604020202020204" pitchFamily="34" charset="0"/>
              </a:rPr>
              <a:t>                 </a:t>
            </a:r>
            <a:r>
              <a:rPr lang="en-GB" altLang="en-US" sz="800" u="sng">
                <a:latin typeface="Arial" panose="020B0604020202020204" pitchFamily="34" charset="0"/>
                <a:cs typeface="Arial" panose="020B0604020202020204" pitchFamily="34" charset="0"/>
              </a:rPr>
              <a:t>300</a:t>
            </a:r>
            <a:r>
              <a:rPr lang="en-GB" altLang="en-US" sz="800">
                <a:latin typeface="Arial" panose="020B0604020202020204" pitchFamily="34" charset="0"/>
                <a:cs typeface="Arial" panose="020B0604020202020204" pitchFamily="34" charset="0"/>
              </a:rPr>
              <a:t>  = V2</a:t>
            </a:r>
          </a:p>
          <a:p>
            <a:pPr marL="228600" indent="-228600" eaLnBrk="1" hangingPunct="1">
              <a:lnSpc>
                <a:spcPct val="80000"/>
              </a:lnSpc>
            </a:pPr>
            <a:r>
              <a:rPr lang="en-GB" altLang="en-US" sz="800">
                <a:latin typeface="Arial" panose="020B0604020202020204" pitchFamily="34" charset="0"/>
                <a:cs typeface="Arial" panose="020B0604020202020204" pitchFamily="34" charset="0"/>
              </a:rPr>
              <a:t>              10,000</a:t>
            </a:r>
          </a:p>
          <a:p>
            <a:pPr marL="228600" indent="-228600" eaLnBrk="1" hangingPunct="1">
              <a:lnSpc>
                <a:spcPct val="80000"/>
              </a:lnSpc>
            </a:pPr>
            <a:endParaRPr lang="en-GB" altLang="en-US" sz="800">
              <a:latin typeface="Arial" panose="020B0604020202020204" pitchFamily="34" charset="0"/>
              <a:cs typeface="Arial" panose="020B0604020202020204" pitchFamily="34" charset="0"/>
            </a:endParaRPr>
          </a:p>
          <a:p>
            <a:pPr marL="228600" indent="-228600" eaLnBrk="1" hangingPunct="1">
              <a:lnSpc>
                <a:spcPct val="80000"/>
              </a:lnSpc>
            </a:pPr>
            <a:r>
              <a:rPr lang="en-GB" altLang="en-US" sz="800">
                <a:latin typeface="Arial" panose="020B0604020202020204" pitchFamily="34" charset="0"/>
                <a:cs typeface="Arial" panose="020B0604020202020204" pitchFamily="34" charset="0"/>
              </a:rPr>
              <a:t>            0.03 ml  =  V2</a:t>
            </a:r>
          </a:p>
          <a:p>
            <a:pPr marL="228600" indent="-228600" eaLnBrk="1" hangingPunct="1">
              <a:lnSpc>
                <a:spcPct val="80000"/>
              </a:lnSpc>
            </a:pPr>
            <a:endParaRPr lang="en-GB" altLang="en-US" sz="800">
              <a:latin typeface="Arial" panose="020B0604020202020204" pitchFamily="34" charset="0"/>
              <a:cs typeface="Arial" panose="020B0604020202020204" pitchFamily="34" charset="0"/>
            </a:endParaRPr>
          </a:p>
          <a:p>
            <a:pPr marL="228600" indent="-228600" eaLnBrk="1" hangingPunct="1">
              <a:lnSpc>
                <a:spcPct val="80000"/>
              </a:lnSpc>
            </a:pPr>
            <a:r>
              <a:rPr lang="en-GB" altLang="en-US" sz="800" b="1">
                <a:latin typeface="Arial" panose="020B0604020202020204" pitchFamily="34" charset="0"/>
                <a:cs typeface="Arial" panose="020B0604020202020204" pitchFamily="34" charset="0"/>
              </a:rPr>
              <a:t>                30 ul  =  V2</a:t>
            </a:r>
          </a:p>
          <a:p>
            <a:pPr marL="228600" indent="-228600" eaLnBrk="1" hangingPunct="1">
              <a:lnSpc>
                <a:spcPct val="80000"/>
              </a:lnSpc>
            </a:pPr>
            <a:r>
              <a:rPr lang="en-GB" altLang="en-US" sz="800">
                <a:latin typeface="Arial" panose="020B0604020202020204" pitchFamily="34" charset="0"/>
                <a:cs typeface="Arial" panose="020B0604020202020204" pitchFamily="34" charset="0"/>
              </a:rPr>
              <a:t>So 30 ul of 10,000X GelRed stain in 100 ml of dH2O = 100 ml of 3X GelRed staining solution</a:t>
            </a:r>
          </a:p>
          <a:p>
            <a:pPr marL="228600" indent="-228600" eaLnBrk="1" hangingPunct="1">
              <a:lnSpc>
                <a:spcPct val="80000"/>
              </a:lnSpc>
            </a:pPr>
            <a:endParaRPr lang="en-GB" altLang="en-US" sz="800">
              <a:latin typeface="Arial" panose="020B0604020202020204" pitchFamily="34" charset="0"/>
              <a:cs typeface="Arial" panose="020B0604020202020204" pitchFamily="34" charset="0"/>
            </a:endParaRPr>
          </a:p>
          <a:p>
            <a:pPr marL="228600" indent="-228600" eaLnBrk="1" hangingPunct="1">
              <a:lnSpc>
                <a:spcPct val="80000"/>
              </a:lnSpc>
            </a:pPr>
            <a:r>
              <a:rPr lang="en-GB" altLang="en-US" sz="800">
                <a:latin typeface="Arial" panose="020B0604020202020204" pitchFamily="34" charset="0"/>
                <a:cs typeface="Arial" panose="020B0604020202020204" pitchFamily="34" charset="0"/>
              </a:rPr>
              <a:t>(3) A percentage (1%) weight by volume solution is 1 gram per 100 ml.</a:t>
            </a:r>
          </a:p>
          <a:p>
            <a:pPr marL="228600" indent="-228600" eaLnBrk="1" hangingPunct="1">
              <a:lnSpc>
                <a:spcPct val="80000"/>
              </a:lnSpc>
            </a:pPr>
            <a:endParaRPr lang="en-GB" altLang="en-US" sz="800">
              <a:latin typeface="Arial" panose="020B0604020202020204" pitchFamily="34" charset="0"/>
              <a:cs typeface="Arial" panose="020B0604020202020204" pitchFamily="34" charset="0"/>
            </a:endParaRPr>
          </a:p>
          <a:p>
            <a:pPr marL="228600" indent="-228600" eaLnBrk="1" hangingPunct="1">
              <a:lnSpc>
                <a:spcPct val="80000"/>
              </a:lnSpc>
            </a:pPr>
            <a:r>
              <a:rPr lang="en-GB" altLang="en-US" sz="800">
                <a:latin typeface="Arial" panose="020B0604020202020204" pitchFamily="34" charset="0"/>
                <a:cs typeface="Arial" panose="020B0604020202020204" pitchFamily="34" charset="0"/>
              </a:rPr>
              <a:t>                </a:t>
            </a:r>
            <a:r>
              <a:rPr lang="en-GB" altLang="en-US" sz="800" u="sng">
                <a:latin typeface="Arial" panose="020B0604020202020204" pitchFamily="34" charset="0"/>
                <a:cs typeface="Arial" panose="020B0604020202020204" pitchFamily="34" charset="0"/>
              </a:rPr>
              <a:t>0.8 g</a:t>
            </a:r>
            <a:r>
              <a:rPr lang="en-GB" altLang="en-US" sz="800">
                <a:latin typeface="Arial" panose="020B0604020202020204" pitchFamily="34" charset="0"/>
                <a:cs typeface="Arial" panose="020B0604020202020204" pitchFamily="34" charset="0"/>
              </a:rPr>
              <a:t> x 30 ml  =  </a:t>
            </a:r>
            <a:r>
              <a:rPr lang="en-GB" altLang="en-US" sz="800" b="1">
                <a:latin typeface="Arial" panose="020B0604020202020204" pitchFamily="34" charset="0"/>
                <a:cs typeface="Arial" panose="020B0604020202020204" pitchFamily="34" charset="0"/>
              </a:rPr>
              <a:t>0.24 g</a:t>
            </a:r>
          </a:p>
          <a:p>
            <a:pPr marL="228600" indent="-228600" eaLnBrk="1" hangingPunct="1">
              <a:lnSpc>
                <a:spcPct val="80000"/>
              </a:lnSpc>
            </a:pPr>
            <a:r>
              <a:rPr lang="en-GB" altLang="en-US" sz="800">
                <a:latin typeface="Arial" panose="020B0604020202020204" pitchFamily="34" charset="0"/>
                <a:cs typeface="Arial" panose="020B0604020202020204" pitchFamily="34" charset="0"/>
              </a:rPr>
              <a:t>               100 ml</a:t>
            </a:r>
          </a:p>
          <a:p>
            <a:pPr marL="228600" indent="-228600" eaLnBrk="1" hangingPunct="1">
              <a:lnSpc>
                <a:spcPct val="80000"/>
              </a:lnSpc>
            </a:pPr>
            <a:r>
              <a:rPr lang="en-GB" altLang="en-US" sz="800">
                <a:latin typeface="Arial" panose="020B0604020202020204" pitchFamily="34" charset="0"/>
                <a:cs typeface="Arial" panose="020B0604020202020204" pitchFamily="34" charset="0"/>
              </a:rPr>
              <a:t>So weigh 0.24 grams of agarose into a 100 ml glass flask, add 30 ml of 1X SB buffer and melt.</a:t>
            </a:r>
          </a:p>
          <a:p>
            <a:pPr marL="228600" indent="-228600" eaLnBrk="1" hangingPunct="1">
              <a:lnSpc>
                <a:spcPct val="80000"/>
              </a:lnSpc>
            </a:pPr>
            <a:r>
              <a:rPr lang="en-GB" altLang="en-US" sz="800">
                <a:latin typeface="Arial" panose="020B0604020202020204" pitchFamily="34" charset="0"/>
                <a:cs typeface="Arial" panose="020B0604020202020204" pitchFamily="34" charset="0"/>
              </a:rPr>
              <a:t>TIPS: don’t swirl excessively as agarose gets stuck on sides of flask. Do remember to use a heatproof glove! Do remember to prepare the trays!</a:t>
            </a:r>
          </a:p>
          <a:p>
            <a:pPr marL="228600" indent="-228600" eaLnBrk="1" hangingPunct="1">
              <a:lnSpc>
                <a:spcPct val="80000"/>
              </a:lnSpc>
            </a:pPr>
            <a:endParaRPr lang="en-GB" altLang="en-US" sz="800">
              <a:latin typeface="Arial" panose="020B0604020202020204" pitchFamily="34" charset="0"/>
              <a:cs typeface="Arial" panose="020B0604020202020204" pitchFamily="34" charset="0"/>
            </a:endParaRPr>
          </a:p>
          <a:p>
            <a:pPr marL="228600" indent="-228600" eaLnBrk="1" hangingPunct="1">
              <a:lnSpc>
                <a:spcPct val="80000"/>
              </a:lnSpc>
            </a:pPr>
            <a:r>
              <a:rPr lang="en-GB" altLang="en-US" sz="800">
                <a:latin typeface="Arial" panose="020B0604020202020204" pitchFamily="34" charset="0"/>
                <a:cs typeface="Arial" panose="020B0604020202020204" pitchFamily="34" charset="0"/>
              </a:rPr>
              <a:t>POINTS: You can pour melt and pour multiple gels at the time – only limited by the number of gel trays and combs that you have</a:t>
            </a:r>
          </a:p>
          <a:p>
            <a:pPr marL="228600" indent="-228600" eaLnBrk="1" hangingPunct="1">
              <a:lnSpc>
                <a:spcPct val="80000"/>
              </a:lnSpc>
            </a:pPr>
            <a:r>
              <a:rPr lang="en-GB" altLang="en-US" sz="800">
                <a:latin typeface="Arial" panose="020B0604020202020204" pitchFamily="34" charset="0"/>
                <a:cs typeface="Arial" panose="020B0604020202020204" pitchFamily="34" charset="0"/>
              </a:rPr>
              <a:t>              you need to decide with the teachers if you or the students will dilute the 20X SB buffer to go in the electrophoresis tanks!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4E22B94-0826-1AEF-0812-636491F46F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37931725" indent="-374745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D2DE8A-C04C-46BC-ACC8-157257F6042E}" type="slidenum">
              <a:rPr lang="en-GB" altLang="en-US" smtClean="0"/>
              <a:pPr>
                <a:spcBef>
                  <a:spcPct val="0"/>
                </a:spcBef>
              </a:pPr>
              <a:t>9</a:t>
            </a:fld>
            <a:endParaRPr lang="en-GB" altLang="en-US"/>
          </a:p>
        </p:txBody>
      </p:sp>
      <p:sp>
        <p:nvSpPr>
          <p:cNvPr id="21507" name="Rectangle 2">
            <a:extLst>
              <a:ext uri="{FF2B5EF4-FFF2-40B4-BE49-F238E27FC236}">
                <a16:creationId xmlns:a16="http://schemas.microsoft.com/office/drawing/2014/main" id="{394F4EB4-DDED-5F9E-190F-D146D973838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A9FF719-C260-44F2-B9E4-B0E1C353A2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Check calculations</a:t>
            </a:r>
          </a:p>
          <a:p>
            <a:pPr eaLnBrk="1" hangingPunct="1"/>
            <a:r>
              <a:rPr lang="en-GB" altLang="en-US">
                <a:latin typeface="Arial" panose="020B0604020202020204" pitchFamily="34" charset="0"/>
                <a:cs typeface="Arial" panose="020B0604020202020204" pitchFamily="34" charset="0"/>
              </a:rPr>
              <a:t>Make SB buffer</a:t>
            </a:r>
          </a:p>
          <a:p>
            <a:pPr eaLnBrk="1" hangingPunct="1"/>
            <a:r>
              <a:rPr lang="en-GB" altLang="en-US">
                <a:latin typeface="Arial" panose="020B0604020202020204" pitchFamily="34" charset="0"/>
                <a:cs typeface="Arial" panose="020B0604020202020204" pitchFamily="34" charset="0"/>
              </a:rPr>
              <a:t>Make agarose gels – this one is a right whopper, yours will be much thinner!!</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black and white logo&#10;&#10;AI-generated content may be incorrect.">
            <a:extLst>
              <a:ext uri="{FF2B5EF4-FFF2-40B4-BE49-F238E27FC236}">
                <a16:creationId xmlns:a16="http://schemas.microsoft.com/office/drawing/2014/main" id="{C1745C82-63D0-54F7-5851-8BDBFD65D0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3534" y="878902"/>
            <a:ext cx="5710686" cy="2478437"/>
          </a:xfrm>
          <a:prstGeom prst="rect">
            <a:avLst/>
          </a:prstGeom>
        </p:spPr>
      </p:pic>
      <p:pic>
        <p:nvPicPr>
          <p:cNvPr id="2" name="Picture 1" descr="A black and white sign with white text&#10;&#10;AI-generated content may be incorrect.">
            <a:extLst>
              <a:ext uri="{FF2B5EF4-FFF2-40B4-BE49-F238E27FC236}">
                <a16:creationId xmlns:a16="http://schemas.microsoft.com/office/drawing/2014/main" id="{B70D07B2-B36D-0786-1F2F-856C8AC9D9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4625" y="3269981"/>
            <a:ext cx="4679262" cy="1155778"/>
          </a:xfrm>
          <a:prstGeom prst="rect">
            <a:avLst/>
          </a:prstGeom>
        </p:spPr>
      </p:pic>
    </p:spTree>
    <p:extLst>
      <p:ext uri="{BB962C8B-B14F-4D97-AF65-F5344CB8AC3E}">
        <p14:creationId xmlns:p14="http://schemas.microsoft.com/office/powerpoint/2010/main" val="368503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2312756"/>
            <a:ext cx="3191263" cy="1206053"/>
          </a:xfrm>
        </p:spPr>
        <p:txBody>
          <a:bodyPr>
            <a:noAutofit/>
          </a:bodyPr>
          <a:lstStyle>
            <a:lvl1pPr>
              <a:defRPr sz="7000">
                <a:solidFill>
                  <a:schemeClr val="bg2"/>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3544756"/>
            <a:ext cx="3191263" cy="276999"/>
          </a:xfrm>
        </p:spPr>
        <p:txBody>
          <a:bodyPr>
            <a:noAutofit/>
          </a:body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2312756"/>
            <a:ext cx="3191263" cy="1206053"/>
          </a:xfrm>
        </p:spPr>
        <p:txBody>
          <a:bodyPr>
            <a:noAutofit/>
          </a:bodyPr>
          <a:lstStyle>
            <a:lvl1pPr>
              <a:defRPr sz="7000">
                <a:solidFill>
                  <a:schemeClr val="bg2"/>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3544756"/>
            <a:ext cx="3191263" cy="276999"/>
          </a:xfrm>
        </p:spPr>
        <p:txBody>
          <a:bodyPr>
            <a:noAutofit/>
          </a:body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2312756"/>
            <a:ext cx="3191263" cy="1206053"/>
          </a:xfrm>
        </p:spPr>
        <p:txBody>
          <a:bodyPr>
            <a:noAutofit/>
          </a:bodyPr>
          <a:lstStyle>
            <a:lvl1pPr>
              <a:defRPr sz="7000">
                <a:solidFill>
                  <a:schemeClr val="bg2"/>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3544756"/>
            <a:ext cx="3191263" cy="276999"/>
          </a:xfrm>
        </p:spPr>
        <p:txBody>
          <a:bodyPr>
            <a:noAutofit/>
          </a:bodyPr>
          <a:lstStyle/>
          <a:p>
            <a:pPr lvl="0"/>
            <a:r>
              <a:rPr lang="en-GB"/>
              <a:t>Click to add text</a:t>
            </a:r>
          </a:p>
        </p:txBody>
      </p:sp>
    </p:spTree>
    <p:extLst>
      <p:ext uri="{BB962C8B-B14F-4D97-AF65-F5344CB8AC3E}">
        <p14:creationId xmlns:p14="http://schemas.microsoft.com/office/powerpoint/2010/main" val="366744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s: 3x2">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1750782"/>
            <a:ext cx="3191263" cy="887644"/>
          </a:xfrm>
        </p:spPr>
        <p:txBody>
          <a:bodyPr>
            <a:noAutofit/>
          </a:bodyPr>
          <a:lstStyle>
            <a:lvl1pPr>
              <a:defRPr sz="6000">
                <a:solidFill>
                  <a:schemeClr val="bg2"/>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2648118"/>
            <a:ext cx="3191263" cy="1065344"/>
          </a:xfrm>
        </p:spPr>
        <p:txBody>
          <a:bodyPr>
            <a:noAutofit/>
          </a:bodyPr>
          <a:lstStyle>
            <a:lvl1pPr>
              <a:defRPr sz="1600"/>
            </a:lvl1p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1750782"/>
            <a:ext cx="3191263" cy="887644"/>
          </a:xfrm>
        </p:spPr>
        <p:txBody>
          <a:bodyPr>
            <a:noAutofit/>
          </a:bodyPr>
          <a:lstStyle>
            <a:lvl1pPr>
              <a:defRPr sz="6000">
                <a:solidFill>
                  <a:schemeClr val="bg2"/>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2648118"/>
            <a:ext cx="3191263" cy="1065344"/>
          </a:xfrm>
        </p:spPr>
        <p:txBody>
          <a:bodyPr>
            <a:noAutofit/>
          </a:bodyPr>
          <a:lstStyle>
            <a:lvl1pPr>
              <a:defRPr sz="1600"/>
            </a:lvl1p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1750782"/>
            <a:ext cx="3191263" cy="887644"/>
          </a:xfrm>
        </p:spPr>
        <p:txBody>
          <a:bodyPr>
            <a:noAutofit/>
          </a:bodyPr>
          <a:lstStyle>
            <a:lvl1pPr>
              <a:defRPr sz="6000">
                <a:solidFill>
                  <a:schemeClr val="bg2"/>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2648118"/>
            <a:ext cx="3191263" cy="1065344"/>
          </a:xfrm>
        </p:spPr>
        <p:txBody>
          <a:bodyPr>
            <a:noAutofit/>
          </a:bodyPr>
          <a:lstStyle>
            <a:lvl1pPr>
              <a:defRPr sz="1600"/>
            </a:lvl1pPr>
          </a:lstStyle>
          <a:p>
            <a:pPr lvl="0"/>
            <a:r>
              <a:rPr lang="en-GB"/>
              <a:t>Click to add text</a:t>
            </a:r>
          </a:p>
        </p:txBody>
      </p:sp>
      <p:sp>
        <p:nvSpPr>
          <p:cNvPr id="4" name="Text Placeholder 14">
            <a:extLst>
              <a:ext uri="{FF2B5EF4-FFF2-40B4-BE49-F238E27FC236}">
                <a16:creationId xmlns:a16="http://schemas.microsoft.com/office/drawing/2014/main" id="{9D71305A-9B66-093C-F802-B24414502F60}"/>
              </a:ext>
            </a:extLst>
          </p:cNvPr>
          <p:cNvSpPr>
            <a:spLocks noGrp="1"/>
          </p:cNvSpPr>
          <p:nvPr>
            <p:ph type="body" sz="quarter" idx="26" hasCustomPrompt="1"/>
          </p:nvPr>
        </p:nvSpPr>
        <p:spPr>
          <a:xfrm>
            <a:off x="731838" y="3932007"/>
            <a:ext cx="3191263" cy="887644"/>
          </a:xfrm>
        </p:spPr>
        <p:txBody>
          <a:bodyPr>
            <a:noAutofit/>
          </a:bodyPr>
          <a:lstStyle>
            <a:lvl1pPr>
              <a:defRPr sz="6000">
                <a:solidFill>
                  <a:schemeClr val="bg2"/>
                </a:solidFill>
              </a:defRPr>
            </a:lvl1pPr>
          </a:lstStyle>
          <a:p>
            <a:pPr lvl="0"/>
            <a:r>
              <a:rPr lang="en-GB" dirty="0"/>
              <a:t>Stat</a:t>
            </a:r>
          </a:p>
        </p:txBody>
      </p:sp>
      <p:sp>
        <p:nvSpPr>
          <p:cNvPr id="5" name="Text Placeholder 14">
            <a:extLst>
              <a:ext uri="{FF2B5EF4-FFF2-40B4-BE49-F238E27FC236}">
                <a16:creationId xmlns:a16="http://schemas.microsoft.com/office/drawing/2014/main" id="{E544FC8E-08AA-0AD4-3FEB-D294C24B8B1B}"/>
              </a:ext>
            </a:extLst>
          </p:cNvPr>
          <p:cNvSpPr>
            <a:spLocks noGrp="1"/>
          </p:cNvSpPr>
          <p:nvPr>
            <p:ph type="body" sz="quarter" idx="27" hasCustomPrompt="1"/>
          </p:nvPr>
        </p:nvSpPr>
        <p:spPr>
          <a:xfrm>
            <a:off x="731836" y="4829343"/>
            <a:ext cx="3191263" cy="1065344"/>
          </a:xfrm>
        </p:spPr>
        <p:txBody>
          <a:bodyPr>
            <a:noAutofit/>
          </a:bodyPr>
          <a:lstStyle>
            <a:lvl1pPr>
              <a:defRPr sz="1600"/>
            </a:lvl1pPr>
          </a:lstStyle>
          <a:p>
            <a:pPr lvl="0"/>
            <a:r>
              <a:rPr lang="en-GB"/>
              <a:t>Click to add text</a:t>
            </a:r>
          </a:p>
        </p:txBody>
      </p:sp>
      <p:sp>
        <p:nvSpPr>
          <p:cNvPr id="7" name="Text Placeholder 14">
            <a:extLst>
              <a:ext uri="{FF2B5EF4-FFF2-40B4-BE49-F238E27FC236}">
                <a16:creationId xmlns:a16="http://schemas.microsoft.com/office/drawing/2014/main" id="{C2D4EA0C-83BA-9CA9-A370-6444BBCD79AE}"/>
              </a:ext>
            </a:extLst>
          </p:cNvPr>
          <p:cNvSpPr>
            <a:spLocks noGrp="1"/>
          </p:cNvSpPr>
          <p:nvPr>
            <p:ph type="body" sz="quarter" idx="28" hasCustomPrompt="1"/>
          </p:nvPr>
        </p:nvSpPr>
        <p:spPr>
          <a:xfrm>
            <a:off x="8268980" y="3932007"/>
            <a:ext cx="3191263" cy="887644"/>
          </a:xfrm>
        </p:spPr>
        <p:txBody>
          <a:bodyPr>
            <a:noAutofit/>
          </a:bodyPr>
          <a:lstStyle>
            <a:lvl1pPr>
              <a:defRPr sz="6000">
                <a:solidFill>
                  <a:schemeClr val="bg2"/>
                </a:solidFill>
              </a:defRPr>
            </a:lvl1pPr>
          </a:lstStyle>
          <a:p>
            <a:pPr lvl="0"/>
            <a:r>
              <a:rPr lang="en-GB" dirty="0"/>
              <a:t>Stat</a:t>
            </a:r>
          </a:p>
        </p:txBody>
      </p:sp>
      <p:sp>
        <p:nvSpPr>
          <p:cNvPr id="8" name="Text Placeholder 14">
            <a:extLst>
              <a:ext uri="{FF2B5EF4-FFF2-40B4-BE49-F238E27FC236}">
                <a16:creationId xmlns:a16="http://schemas.microsoft.com/office/drawing/2014/main" id="{E32B1713-896B-FE0F-A499-6265F6BF475D}"/>
              </a:ext>
            </a:extLst>
          </p:cNvPr>
          <p:cNvSpPr>
            <a:spLocks noGrp="1"/>
          </p:cNvSpPr>
          <p:nvPr>
            <p:ph type="body" sz="quarter" idx="29" hasCustomPrompt="1"/>
          </p:nvPr>
        </p:nvSpPr>
        <p:spPr>
          <a:xfrm>
            <a:off x="8268978" y="4829343"/>
            <a:ext cx="3191263" cy="1065344"/>
          </a:xfrm>
        </p:spPr>
        <p:txBody>
          <a:bodyPr>
            <a:noAutofit/>
          </a:bodyPr>
          <a:lstStyle>
            <a:lvl1pPr>
              <a:defRPr sz="1600"/>
            </a:lvl1pPr>
          </a:lstStyle>
          <a:p>
            <a:pPr lvl="0"/>
            <a:r>
              <a:rPr lang="en-GB"/>
              <a:t>Click to add text</a:t>
            </a:r>
          </a:p>
        </p:txBody>
      </p:sp>
      <p:sp>
        <p:nvSpPr>
          <p:cNvPr id="9" name="Text Placeholder 14">
            <a:extLst>
              <a:ext uri="{FF2B5EF4-FFF2-40B4-BE49-F238E27FC236}">
                <a16:creationId xmlns:a16="http://schemas.microsoft.com/office/drawing/2014/main" id="{5F1A546A-EE1B-66B3-31E0-1CC9C890D605}"/>
              </a:ext>
            </a:extLst>
          </p:cNvPr>
          <p:cNvSpPr>
            <a:spLocks noGrp="1"/>
          </p:cNvSpPr>
          <p:nvPr>
            <p:ph type="body" sz="quarter" idx="30" hasCustomPrompt="1"/>
          </p:nvPr>
        </p:nvSpPr>
        <p:spPr>
          <a:xfrm>
            <a:off x="4500407" y="3932007"/>
            <a:ext cx="3191263" cy="887644"/>
          </a:xfrm>
        </p:spPr>
        <p:txBody>
          <a:bodyPr>
            <a:noAutofit/>
          </a:bodyPr>
          <a:lstStyle>
            <a:lvl1pPr>
              <a:defRPr sz="6000">
                <a:solidFill>
                  <a:schemeClr val="bg2"/>
                </a:solidFill>
              </a:defRPr>
            </a:lvl1pPr>
          </a:lstStyle>
          <a:p>
            <a:pPr lvl="0"/>
            <a:r>
              <a:rPr lang="en-GB" dirty="0"/>
              <a:t>Stat</a:t>
            </a:r>
          </a:p>
        </p:txBody>
      </p:sp>
      <p:sp>
        <p:nvSpPr>
          <p:cNvPr id="10" name="Text Placeholder 14">
            <a:extLst>
              <a:ext uri="{FF2B5EF4-FFF2-40B4-BE49-F238E27FC236}">
                <a16:creationId xmlns:a16="http://schemas.microsoft.com/office/drawing/2014/main" id="{C6D0948C-0FAD-7EFE-9C13-A4846AADF0FC}"/>
              </a:ext>
            </a:extLst>
          </p:cNvPr>
          <p:cNvSpPr>
            <a:spLocks noGrp="1"/>
          </p:cNvSpPr>
          <p:nvPr>
            <p:ph type="body" sz="quarter" idx="31" hasCustomPrompt="1"/>
          </p:nvPr>
        </p:nvSpPr>
        <p:spPr>
          <a:xfrm>
            <a:off x="4500405" y="4829343"/>
            <a:ext cx="3191263" cy="1065344"/>
          </a:xfrm>
        </p:spPr>
        <p:txBody>
          <a:bodyPr>
            <a:noAutofit/>
          </a:bodyPr>
          <a:lstStyle>
            <a:lvl1pPr>
              <a:defRPr sz="1600"/>
            </a:lvl1pPr>
          </a:lstStyle>
          <a:p>
            <a:pPr lvl="0"/>
            <a:r>
              <a:rPr lang="en-GB"/>
              <a:t>Click to add text</a:t>
            </a:r>
          </a:p>
        </p:txBody>
      </p:sp>
    </p:spTree>
    <p:extLst>
      <p:ext uri="{BB962C8B-B14F-4D97-AF65-F5344CB8AC3E}">
        <p14:creationId xmlns:p14="http://schemas.microsoft.com/office/powerpoint/2010/main" val="428751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4030531"/>
            <a:ext cx="3191263" cy="276999"/>
          </a:xfrm>
        </p:spPr>
        <p:txBody>
          <a:bodyPr>
            <a:spAutoFit/>
          </a:bodyPr>
          <a:lstStyle>
            <a:lvl1pPr algn="ctr">
              <a:defRPr/>
            </a:lvl1pPr>
          </a:lstStyle>
          <a:p>
            <a:pPr lvl="0"/>
            <a:r>
              <a:rPr lang="en-GB"/>
              <a:t>Click to add text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4030531"/>
            <a:ext cx="3191263" cy="276999"/>
          </a:xfrm>
        </p:spPr>
        <p:txBody>
          <a:bodyPr>
            <a:spAutoFit/>
          </a:bodyPr>
          <a:lstStyle>
            <a:lvl1pPr algn="ctr">
              <a:defRPr/>
            </a:lvl1pPr>
          </a:lstStyle>
          <a:p>
            <a:pPr lvl="0"/>
            <a:r>
              <a:rPr lang="en-GB"/>
              <a:t>Click to add text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4030531"/>
            <a:ext cx="3191263" cy="276999"/>
          </a:xfrm>
        </p:spPr>
        <p:txBody>
          <a:bodyPr>
            <a:spAutoFit/>
          </a:bodyPr>
          <a:lstStyle>
            <a:lvl1pPr algn="ctr">
              <a:defRPr/>
            </a:lvl1pPr>
          </a:lstStyle>
          <a:p>
            <a:pPr lvl="0"/>
            <a:r>
              <a:rPr lang="en-GB"/>
              <a:t>Click to add text</a:t>
            </a:r>
          </a:p>
        </p:txBody>
      </p:sp>
      <p:sp>
        <p:nvSpPr>
          <p:cNvPr id="3" name="Oval 2">
            <a:extLst>
              <a:ext uri="{FF2B5EF4-FFF2-40B4-BE49-F238E27FC236}">
                <a16:creationId xmlns:a16="http://schemas.microsoft.com/office/drawing/2014/main" id="{FE1F656D-808F-637F-926E-3895CAE464CE}"/>
              </a:ext>
            </a:extLst>
          </p:cNvPr>
          <p:cNvSpPr>
            <a:spLocks noChangeAspect="1"/>
          </p:cNvSpPr>
          <p:nvPr/>
        </p:nvSpPr>
        <p:spPr>
          <a:xfrm>
            <a:off x="5401212" y="2365714"/>
            <a:ext cx="1386000" cy="138713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8EFF65A-7612-983C-E857-21AFA2F0C1C5}"/>
              </a:ext>
            </a:extLst>
          </p:cNvPr>
          <p:cNvSpPr>
            <a:spLocks noChangeAspect="1"/>
          </p:cNvSpPr>
          <p:nvPr userDrawn="1"/>
        </p:nvSpPr>
        <p:spPr>
          <a:xfrm>
            <a:off x="9169821"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F0233EA-30F0-BDC2-1C69-608D0ACF6386}"/>
              </a:ext>
            </a:extLst>
          </p:cNvPr>
          <p:cNvSpPr>
            <a:spLocks noChangeAspect="1"/>
          </p:cNvSpPr>
          <p:nvPr/>
        </p:nvSpPr>
        <p:spPr>
          <a:xfrm>
            <a:off x="1638336"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13EF322-EC12-83D6-DF2C-E47F4B049D95}"/>
              </a:ext>
            </a:extLst>
          </p:cNvPr>
          <p:cNvSpPr txBox="1"/>
          <p:nvPr userDrawn="1"/>
        </p:nvSpPr>
        <p:spPr>
          <a:xfrm>
            <a:off x="5410520"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8" name="TextBox 27">
            <a:extLst>
              <a:ext uri="{FF2B5EF4-FFF2-40B4-BE49-F238E27FC236}">
                <a16:creationId xmlns:a16="http://schemas.microsoft.com/office/drawing/2014/main" id="{1AE95085-6EA6-C444-D74F-2F1DCBF43DA9}"/>
              </a:ext>
            </a:extLst>
          </p:cNvPr>
          <p:cNvSpPr txBox="1"/>
          <p:nvPr userDrawn="1"/>
        </p:nvSpPr>
        <p:spPr>
          <a:xfrm>
            <a:off x="1638336"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9" name="TextBox 28">
            <a:extLst>
              <a:ext uri="{FF2B5EF4-FFF2-40B4-BE49-F238E27FC236}">
                <a16:creationId xmlns:a16="http://schemas.microsoft.com/office/drawing/2014/main" id="{CC1050F2-959D-9DBA-8B88-6FB7FE8C97CE}"/>
              </a:ext>
            </a:extLst>
          </p:cNvPr>
          <p:cNvSpPr txBox="1"/>
          <p:nvPr userDrawn="1"/>
        </p:nvSpPr>
        <p:spPr>
          <a:xfrm>
            <a:off x="9169821"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Tree>
    <p:extLst>
      <p:ext uri="{BB962C8B-B14F-4D97-AF65-F5344CB8AC3E}">
        <p14:creationId xmlns:p14="http://schemas.microsoft.com/office/powerpoint/2010/main" val="749818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2x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1857375" y="2251304"/>
            <a:ext cx="3848100" cy="246221"/>
          </a:xfrm>
        </p:spPr>
        <p:txBody>
          <a:bodyPr anchor="ctr" anchorCtr="0">
            <a:spAutoFit/>
          </a:bodyPr>
          <a:lstStyle>
            <a:lvl1pPr algn="l">
              <a:defRPr sz="1600"/>
            </a:lvl1pPr>
          </a:lstStyle>
          <a:p>
            <a:pPr lvl="0"/>
            <a:r>
              <a:rPr lang="en-GB"/>
              <a:t>Click to add text</a:t>
            </a:r>
          </a:p>
        </p:txBody>
      </p:sp>
      <p:sp>
        <p:nvSpPr>
          <p:cNvPr id="26" name="Text Placeholder 14">
            <a:extLst>
              <a:ext uri="{FF2B5EF4-FFF2-40B4-BE49-F238E27FC236}">
                <a16:creationId xmlns:a16="http://schemas.microsoft.com/office/drawing/2014/main" id="{53E54556-F400-DB79-55CA-73889B1FDE83}"/>
              </a:ext>
            </a:extLst>
          </p:cNvPr>
          <p:cNvSpPr>
            <a:spLocks noGrp="1"/>
          </p:cNvSpPr>
          <p:nvPr>
            <p:ph type="body" sz="quarter" idx="20" hasCustomPrompt="1"/>
          </p:nvPr>
        </p:nvSpPr>
        <p:spPr>
          <a:xfrm>
            <a:off x="7610475" y="2251304"/>
            <a:ext cx="3848100" cy="246221"/>
          </a:xfrm>
        </p:spPr>
        <p:txBody>
          <a:bodyPr anchor="ctr" anchorCtr="0">
            <a:spAutoFit/>
          </a:bodyPr>
          <a:lstStyle>
            <a:lvl1pPr algn="l">
              <a:defRPr sz="1600"/>
            </a:lvl1pPr>
          </a:lstStyle>
          <a:p>
            <a:pPr lvl="0"/>
            <a:r>
              <a:rPr lang="en-GB"/>
              <a:t>Click to add text</a:t>
            </a:r>
          </a:p>
        </p:txBody>
      </p:sp>
      <p:sp>
        <p:nvSpPr>
          <p:cNvPr id="32" name="Text Placeholder 14">
            <a:extLst>
              <a:ext uri="{FF2B5EF4-FFF2-40B4-BE49-F238E27FC236}">
                <a16:creationId xmlns:a16="http://schemas.microsoft.com/office/drawing/2014/main" id="{C52317D6-4C96-3BF6-4B4E-14D86A6BFE8F}"/>
              </a:ext>
            </a:extLst>
          </p:cNvPr>
          <p:cNvSpPr>
            <a:spLocks noGrp="1"/>
          </p:cNvSpPr>
          <p:nvPr>
            <p:ph type="body" sz="quarter" idx="21" hasCustomPrompt="1"/>
          </p:nvPr>
        </p:nvSpPr>
        <p:spPr>
          <a:xfrm>
            <a:off x="1857375" y="3722864"/>
            <a:ext cx="3848100" cy="246221"/>
          </a:xfrm>
        </p:spPr>
        <p:txBody>
          <a:bodyPr anchor="ctr" anchorCtr="0">
            <a:spAutoFit/>
          </a:bodyPr>
          <a:lstStyle>
            <a:lvl1pPr algn="l">
              <a:defRPr sz="1600"/>
            </a:lvl1pPr>
          </a:lstStyle>
          <a:p>
            <a:pPr lvl="0"/>
            <a:r>
              <a:rPr lang="en-GB"/>
              <a:t>Click to add text</a:t>
            </a:r>
          </a:p>
        </p:txBody>
      </p:sp>
      <p:sp>
        <p:nvSpPr>
          <p:cNvPr id="35" name="Text Placeholder 14">
            <a:extLst>
              <a:ext uri="{FF2B5EF4-FFF2-40B4-BE49-F238E27FC236}">
                <a16:creationId xmlns:a16="http://schemas.microsoft.com/office/drawing/2014/main" id="{8CF67927-03C2-E4FB-4B59-DBC5AC4C1357}"/>
              </a:ext>
            </a:extLst>
          </p:cNvPr>
          <p:cNvSpPr>
            <a:spLocks noGrp="1"/>
          </p:cNvSpPr>
          <p:nvPr>
            <p:ph type="body" sz="quarter" idx="22" hasCustomPrompt="1"/>
          </p:nvPr>
        </p:nvSpPr>
        <p:spPr>
          <a:xfrm>
            <a:off x="7610475" y="3722864"/>
            <a:ext cx="3848100" cy="246221"/>
          </a:xfrm>
        </p:spPr>
        <p:txBody>
          <a:bodyPr anchor="ctr" anchorCtr="0">
            <a:spAutoFit/>
          </a:bodyPr>
          <a:lstStyle>
            <a:lvl1pPr algn="l">
              <a:defRPr sz="1600"/>
            </a:lvl1pPr>
          </a:lstStyle>
          <a:p>
            <a:pPr lvl="0"/>
            <a:r>
              <a:rPr lang="en-GB"/>
              <a:t>Click to add text</a:t>
            </a:r>
          </a:p>
        </p:txBody>
      </p:sp>
      <p:sp>
        <p:nvSpPr>
          <p:cNvPr id="38" name="Text Placeholder 14">
            <a:extLst>
              <a:ext uri="{FF2B5EF4-FFF2-40B4-BE49-F238E27FC236}">
                <a16:creationId xmlns:a16="http://schemas.microsoft.com/office/drawing/2014/main" id="{E4507A0D-A845-5A6A-33B3-43CDF4A7E438}"/>
              </a:ext>
            </a:extLst>
          </p:cNvPr>
          <p:cNvSpPr>
            <a:spLocks noGrp="1"/>
          </p:cNvSpPr>
          <p:nvPr>
            <p:ph type="body" sz="quarter" idx="23" hasCustomPrompt="1"/>
          </p:nvPr>
        </p:nvSpPr>
        <p:spPr>
          <a:xfrm>
            <a:off x="1857375" y="5195844"/>
            <a:ext cx="3848100" cy="246221"/>
          </a:xfrm>
        </p:spPr>
        <p:txBody>
          <a:bodyPr anchor="ctr" anchorCtr="0">
            <a:spAutoFit/>
          </a:bodyPr>
          <a:lstStyle>
            <a:lvl1pPr algn="l">
              <a:defRPr sz="1600"/>
            </a:lvl1pPr>
          </a:lstStyle>
          <a:p>
            <a:pPr lvl="0"/>
            <a:r>
              <a:rPr lang="en-GB"/>
              <a:t>Click to add text</a:t>
            </a:r>
          </a:p>
        </p:txBody>
      </p:sp>
      <p:sp>
        <p:nvSpPr>
          <p:cNvPr id="41" name="Text Placeholder 14">
            <a:extLst>
              <a:ext uri="{FF2B5EF4-FFF2-40B4-BE49-F238E27FC236}">
                <a16:creationId xmlns:a16="http://schemas.microsoft.com/office/drawing/2014/main" id="{75C0776E-2A34-5845-906F-DA915B3674FA}"/>
              </a:ext>
            </a:extLst>
          </p:cNvPr>
          <p:cNvSpPr>
            <a:spLocks noGrp="1"/>
          </p:cNvSpPr>
          <p:nvPr>
            <p:ph type="body" sz="quarter" idx="24" hasCustomPrompt="1"/>
          </p:nvPr>
        </p:nvSpPr>
        <p:spPr>
          <a:xfrm>
            <a:off x="7610475" y="5195844"/>
            <a:ext cx="3848100" cy="246221"/>
          </a:xfrm>
        </p:spPr>
        <p:txBody>
          <a:bodyPr anchor="ctr" anchorCtr="0">
            <a:spAutoFit/>
          </a:bodyPr>
          <a:lstStyle>
            <a:lvl1pPr algn="l">
              <a:defRPr sz="1600"/>
            </a:lvl1pPr>
          </a:lstStyle>
          <a:p>
            <a:pPr lvl="0"/>
            <a:r>
              <a:rPr lang="en-GB"/>
              <a:t>Click to add text</a:t>
            </a:r>
          </a:p>
        </p:txBody>
      </p:sp>
    </p:spTree>
    <p:extLst>
      <p:ext uri="{BB962C8B-B14F-4D97-AF65-F5344CB8AC3E}">
        <p14:creationId xmlns:p14="http://schemas.microsoft.com/office/powerpoint/2010/main" val="616708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ck content with image (whit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6">
            <a:extLst>
              <a:ext uri="{FF2B5EF4-FFF2-40B4-BE49-F238E27FC236}">
                <a16:creationId xmlns:a16="http://schemas.microsoft.com/office/drawing/2014/main" id="{D0B44EF9-CA15-3D5F-4EF6-89C56740CFB6}"/>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3321226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298941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720200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block content with image x2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F7486F-8A7C-5910-366E-80261A0C0FDE}"/>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bg1"/>
                </a:solidFill>
              </a:rPr>
              <a:pPr algn="r"/>
              <a:t>‹#›</a:t>
            </a:fld>
            <a:endParaRPr lang="en-GB" sz="1500">
              <a:solidFill>
                <a:schemeClr val="bg1"/>
              </a:solidFill>
            </a:endParaRP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6087122"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9" name="Title 6">
            <a:extLst>
              <a:ext uri="{FF2B5EF4-FFF2-40B4-BE49-F238E27FC236}">
                <a16:creationId xmlns:a16="http://schemas.microsoft.com/office/drawing/2014/main" id="{44F179A4-3CDD-A9CF-3E7F-99B140A5AD7E}"/>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826840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block content with image x2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B37BEFEE-EDAC-D8BE-AA05-7F5BADDA209F}"/>
              </a:ext>
            </a:extLst>
          </p:cNvPr>
          <p:cNvSpPr>
            <a:spLocks noGrp="1"/>
          </p:cNvSpPr>
          <p:nvPr>
            <p:ph type="body" sz="quarter" idx="14"/>
          </p:nvPr>
        </p:nvSpPr>
        <p:spPr>
          <a:xfrm>
            <a:off x="6753225" y="1341439"/>
            <a:ext cx="470693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6">
            <a:extLst>
              <a:ext uri="{FF2B5EF4-FFF2-40B4-BE49-F238E27FC236}">
                <a16:creationId xmlns:a16="http://schemas.microsoft.com/office/drawing/2014/main" id="{40503100-E31F-A287-D16C-678D26022CF6}"/>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2"/>
                </a:solidFill>
              </a:defRPr>
            </a:lvl1pPr>
          </a:lstStyle>
          <a:p>
            <a:r>
              <a:rPr lang="en-GB" dirty="0"/>
              <a:t>Click to add title</a:t>
            </a:r>
          </a:p>
        </p:txBody>
      </p:sp>
    </p:spTree>
    <p:extLst>
      <p:ext uri="{BB962C8B-B14F-4D97-AF65-F5344CB8AC3E}">
        <p14:creationId xmlns:p14="http://schemas.microsoft.com/office/powerpoint/2010/main" val="259499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3" name="Title Placeholder 6">
            <a:extLst>
              <a:ext uri="{FF2B5EF4-FFF2-40B4-BE49-F238E27FC236}">
                <a16:creationId xmlns:a16="http://schemas.microsoft.com/office/drawing/2014/main" id="{ACD25BEF-5BBF-CDB3-FD0E-CFBAADF2EE6A}"/>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63428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resenta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1341438"/>
            <a:ext cx="10728325" cy="1585912"/>
          </a:xfrm>
          <a:prstGeom prst="rect">
            <a:avLst/>
          </a:prstGeom>
        </p:spPr>
        <p:txBody>
          <a:bodyPr anchor="b">
            <a:noAutofit/>
          </a:bodyPr>
          <a:lstStyle>
            <a:lvl1pPr algn="l">
              <a:lnSpc>
                <a:spcPct val="85000"/>
              </a:lnSpc>
              <a:defRPr sz="6000" b="1">
                <a:solidFill>
                  <a:srgbClr val="5080A2"/>
                </a:solidFill>
              </a:defRPr>
            </a:lvl1pPr>
          </a:lstStyle>
          <a:p>
            <a:r>
              <a:rPr lang="en-GB" dirty="0"/>
              <a:t>Presentation title</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27350"/>
            <a:ext cx="5364162" cy="576293"/>
          </a:xfrm>
        </p:spPr>
        <p:txBody>
          <a:bodyPr lIns="36000" tIns="144000">
            <a:spAutoFit/>
          </a:bodyPr>
          <a:lstStyle>
            <a:lvl1pPr marL="0" indent="0" algn="l">
              <a:buNone/>
              <a:defRPr sz="2800">
                <a:solidFill>
                  <a:srgbClr val="5080A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 </a:t>
            </a:r>
          </a:p>
        </p:txBody>
      </p:sp>
    </p:spTree>
    <p:extLst>
      <p:ext uri="{BB962C8B-B14F-4D97-AF65-F5344CB8AC3E}">
        <p14:creationId xmlns:p14="http://schemas.microsoft.com/office/powerpoint/2010/main" val="2957971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gh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E336AA3D-9BDB-AF0F-9390-4BC2B201832A}"/>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6">
            <a:extLst>
              <a:ext uri="{FF2B5EF4-FFF2-40B4-BE49-F238E27FC236}">
                <a16:creationId xmlns:a16="http://schemas.microsoft.com/office/drawing/2014/main" id="{B740DC23-7E35-4C98-9F7A-C1242C7B136B}"/>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623659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f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2"/>
                </a:solidFill>
              </a:defRPr>
            </a:lvl1pPr>
          </a:lstStyle>
          <a:p>
            <a:r>
              <a:rPr lang="en-GB" dirty="0"/>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651195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bg2"/>
                </a:solidFill>
              </a:defRPr>
            </a:lvl1pPr>
          </a:lstStyle>
          <a:p>
            <a:r>
              <a:rPr lang="en-GB" dirty="0"/>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276399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1588190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2658700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731837" y="620713"/>
            <a:ext cx="10728325" cy="5616576"/>
          </a:xfrm>
          <a:prstGeom prst="rect">
            <a:avLst/>
          </a:prstGeom>
        </p:spPr>
        <p:txBody>
          <a:bodyPr vert="horz" lIns="180000" tIns="180000" rIns="180000" bIns="180000" rtlCol="0" anchor="ctr" anchorCtr="0">
            <a:noAutofit/>
          </a:bodyPr>
          <a:lstStyle>
            <a:lvl1pPr algn="ctr">
              <a:defRPr sz="6000">
                <a:solidFill>
                  <a:schemeClr val="bg1"/>
                </a:solidFill>
              </a:defRPr>
            </a:lvl1pPr>
          </a:lstStyle>
          <a:p>
            <a:r>
              <a:rPr lang="en-GB"/>
              <a:t>Click to add text</a:t>
            </a:r>
          </a:p>
        </p:txBody>
      </p:sp>
    </p:spTree>
    <p:extLst>
      <p:ext uri="{BB962C8B-B14F-4D97-AF65-F5344CB8AC3E}">
        <p14:creationId xmlns:p14="http://schemas.microsoft.com/office/powerpoint/2010/main" val="1412640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6">
            <a:extLst>
              <a:ext uri="{FF2B5EF4-FFF2-40B4-BE49-F238E27FC236}">
                <a16:creationId xmlns:a16="http://schemas.microsoft.com/office/drawing/2014/main" id="{38CDF813-AE46-AE39-9279-C1F133F3B9BC}"/>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1481988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slide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6DF0232-7BE7-C4E3-F21A-0026855E3A24}"/>
              </a:ext>
            </a:extLst>
          </p:cNvPr>
          <p:cNvSpPr>
            <a:spLocks noGrp="1"/>
          </p:cNvSpPr>
          <p:nvPr>
            <p:ph type="pic" sz="quarter" idx="13" hasCustomPrompt="1"/>
          </p:nvPr>
        </p:nvSpPr>
        <p:spPr>
          <a:xfrm>
            <a:off x="0" y="0"/>
            <a:ext cx="12192000" cy="6857999"/>
          </a:xfrm>
          <a:prstGeom prst="rect">
            <a:avLst/>
          </a:prstGeom>
        </p:spPr>
        <p:txBody>
          <a:bodyPr tIns="1044000" bIns="0" anchor="ctr" anchorCtr="0">
            <a:normAutofit/>
          </a:bodyPr>
          <a:lstStyle>
            <a:lvl1pPr marL="0" indent="0" algn="ctr">
              <a:buNone/>
              <a:defRPr sz="2000" b="0" i="0">
                <a:solidFill>
                  <a:schemeClr val="bg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337850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slide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02A5AD2-E41B-68A6-0B6A-854825490524}"/>
              </a:ext>
            </a:extLst>
          </p:cNvPr>
          <p:cNvSpPr>
            <a:spLocks noGrp="1"/>
          </p:cNvSpPr>
          <p:nvPr>
            <p:ph type="media" sz="quarter" idx="10" hasCustomPrompt="1"/>
          </p:nvPr>
        </p:nvSpPr>
        <p:spPr>
          <a:xfrm>
            <a:off x="0" y="0"/>
            <a:ext cx="12192000" cy="6858000"/>
          </a:xfrm>
        </p:spPr>
        <p:txBody>
          <a:bodyPr tIns="1044000" anchor="ctr" anchorCtr="0"/>
          <a:lstStyle>
            <a:lvl1pPr algn="ctr">
              <a:defRPr>
                <a:solidFill>
                  <a:schemeClr val="bg1"/>
                </a:solidFill>
              </a:defRPr>
            </a:lvl1pPr>
          </a:lstStyle>
          <a:p>
            <a:r>
              <a:rPr lang="en-GB"/>
              <a:t>Click to insert video</a:t>
            </a:r>
          </a:p>
        </p:txBody>
      </p:sp>
    </p:spTree>
    <p:extLst>
      <p:ext uri="{BB962C8B-B14F-4D97-AF65-F5344CB8AC3E}">
        <p14:creationId xmlns:p14="http://schemas.microsoft.com/office/powerpoint/2010/main" val="1613532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7F4088-C0F2-57FC-F2C6-EFC4754FD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7273" y="1972630"/>
            <a:ext cx="7861381" cy="4754637"/>
          </a:xfrm>
          <a:prstGeom prst="rect">
            <a:avLst/>
          </a:prstGeom>
        </p:spPr>
      </p:pic>
      <p:sp>
        <p:nvSpPr>
          <p:cNvPr id="4" name="Picture Placeholder 2">
            <a:extLst>
              <a:ext uri="{FF2B5EF4-FFF2-40B4-BE49-F238E27FC236}">
                <a16:creationId xmlns:a16="http://schemas.microsoft.com/office/drawing/2014/main" id="{52891222-9588-C4A4-B356-F8CF9B747266}"/>
              </a:ext>
            </a:extLst>
          </p:cNvPr>
          <p:cNvSpPr>
            <a:spLocks noGrp="1"/>
          </p:cNvSpPr>
          <p:nvPr>
            <p:ph type="pic" sz="quarter" idx="13" hasCustomPrompt="1"/>
          </p:nvPr>
        </p:nvSpPr>
        <p:spPr>
          <a:xfrm>
            <a:off x="6125057" y="2551299"/>
            <a:ext cx="5102311" cy="3235973"/>
          </a:xfrm>
          <a:prstGeom prst="rect">
            <a:avLst/>
          </a:prstGeom>
        </p:spPr>
        <p:txBody>
          <a:bodyPr tIns="612000" anchor="ctr" anchorCtr="0">
            <a:normAutofit/>
          </a:bodyPr>
          <a:lstStyle>
            <a:lvl1pPr marL="0" indent="0" algn="ctr">
              <a:buNone/>
              <a:defRPr sz="1400" b="0" i="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insert screenshot</a:t>
            </a:r>
          </a:p>
        </p:txBody>
      </p:sp>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9" y="1341439"/>
            <a:ext cx="424853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6">
            <a:extLst>
              <a:ext uri="{FF2B5EF4-FFF2-40B4-BE49-F238E27FC236}">
                <a16:creationId xmlns:a16="http://schemas.microsoft.com/office/drawing/2014/main" id="{30B38B33-4F3D-3AC3-FCD0-6AF81F3BEF9F}"/>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15192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1341438"/>
            <a:ext cx="10728325" cy="1585912"/>
          </a:xfrm>
          <a:prstGeom prst="rect">
            <a:avLst/>
          </a:prstGeom>
        </p:spPr>
        <p:txBody>
          <a:bodyPr anchor="b">
            <a:noAutofit/>
          </a:bodyPr>
          <a:lstStyle>
            <a:lvl1pPr algn="l">
              <a:lnSpc>
                <a:spcPct val="85000"/>
              </a:lnSpc>
              <a:defRPr sz="6000" b="1">
                <a:solidFill>
                  <a:schemeClr val="bg1"/>
                </a:solidFill>
              </a:defRPr>
            </a:lvl1pPr>
          </a:lstStyle>
          <a:p>
            <a:r>
              <a:rPr lang="en-GB"/>
              <a:t>Section title</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44556"/>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Section subtitle</a:t>
            </a:r>
          </a:p>
        </p:txBody>
      </p:sp>
    </p:spTree>
    <p:extLst>
      <p:ext uri="{BB962C8B-B14F-4D97-AF65-F5344CB8AC3E}">
        <p14:creationId xmlns:p14="http://schemas.microsoft.com/office/powerpoint/2010/main" val="1968271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ckup: pho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8" y="1341439"/>
            <a:ext cx="5364161"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67EACD84-0F27-A227-F1B6-D913D0DB59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1212" y="1050697"/>
            <a:ext cx="3267054" cy="5616734"/>
          </a:xfrm>
          <a:prstGeom prst="rect">
            <a:avLst/>
          </a:prstGeom>
        </p:spPr>
      </p:pic>
      <p:sp>
        <p:nvSpPr>
          <p:cNvPr id="9" name="Picture Placeholder 27">
            <a:extLst>
              <a:ext uri="{FF2B5EF4-FFF2-40B4-BE49-F238E27FC236}">
                <a16:creationId xmlns:a16="http://schemas.microsoft.com/office/drawing/2014/main" id="{A87DDBC9-7D6F-E589-CA0D-E37119EDF55F}"/>
              </a:ext>
            </a:extLst>
          </p:cNvPr>
          <p:cNvSpPr>
            <a:spLocks noGrp="1"/>
          </p:cNvSpPr>
          <p:nvPr>
            <p:ph type="pic" sz="quarter" idx="15" hasCustomPrompt="1"/>
          </p:nvPr>
        </p:nvSpPr>
        <p:spPr>
          <a:xfrm>
            <a:off x="7747993" y="1462023"/>
            <a:ext cx="2125150" cy="4628115"/>
          </a:xfrm>
          <a:custGeom>
            <a:avLst/>
            <a:gdLst>
              <a:gd name="connsiteX0" fmla="*/ 401892 w 3804428"/>
              <a:gd name="connsiteY0" fmla="*/ 0 h 8242616"/>
              <a:gd name="connsiteX1" fmla="*/ 787350 w 3804428"/>
              <a:gd name="connsiteY1" fmla="*/ 0 h 8242616"/>
              <a:gd name="connsiteX2" fmla="*/ 839948 w 3804428"/>
              <a:gd name="connsiteY2" fmla="*/ 52595 h 8242616"/>
              <a:gd name="connsiteX3" fmla="*/ 839948 w 3804428"/>
              <a:gd name="connsiteY3" fmla="*/ 83823 h 8242616"/>
              <a:gd name="connsiteX4" fmla="*/ 1061854 w 3804428"/>
              <a:gd name="connsiteY4" fmla="*/ 305708 h 8242616"/>
              <a:gd name="connsiteX5" fmla="*/ 2745040 w 3804428"/>
              <a:gd name="connsiteY5" fmla="*/ 305708 h 8242616"/>
              <a:gd name="connsiteX6" fmla="*/ 2964480 w 3804428"/>
              <a:gd name="connsiteY6" fmla="*/ 86288 h 8242616"/>
              <a:gd name="connsiteX7" fmla="*/ 2964480 w 3804428"/>
              <a:gd name="connsiteY7" fmla="*/ 51773 h 8242616"/>
              <a:gd name="connsiteX8" fmla="*/ 3017078 w 3804428"/>
              <a:gd name="connsiteY8" fmla="*/ 0 h 8242616"/>
              <a:gd name="connsiteX9" fmla="*/ 3403356 w 3804428"/>
              <a:gd name="connsiteY9" fmla="*/ 0 h 8242616"/>
              <a:gd name="connsiteX10" fmla="*/ 3804428 w 3804428"/>
              <a:gd name="connsiteY10" fmla="*/ 401036 h 8242616"/>
              <a:gd name="connsiteX11" fmla="*/ 3804428 w 3804428"/>
              <a:gd name="connsiteY11" fmla="*/ 7841580 h 8242616"/>
              <a:gd name="connsiteX12" fmla="*/ 3403356 w 3804428"/>
              <a:gd name="connsiteY12" fmla="*/ 8242616 h 8242616"/>
              <a:gd name="connsiteX13" fmla="*/ 401892 w 3804428"/>
              <a:gd name="connsiteY13" fmla="*/ 8242616 h 8242616"/>
              <a:gd name="connsiteX14" fmla="*/ 0 w 3804428"/>
              <a:gd name="connsiteY14" fmla="*/ 7841580 h 8242616"/>
              <a:gd name="connsiteX15" fmla="*/ 0 w 3804428"/>
              <a:gd name="connsiteY15" fmla="*/ 401036 h 8242616"/>
              <a:gd name="connsiteX16" fmla="*/ 401892 w 3804428"/>
              <a:gd name="connsiteY16" fmla="*/ 0 h 8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428" h="8242616">
                <a:moveTo>
                  <a:pt x="401892" y="0"/>
                </a:moveTo>
                <a:cubicBezTo>
                  <a:pt x="401892" y="0"/>
                  <a:pt x="401892" y="0"/>
                  <a:pt x="787350" y="0"/>
                </a:cubicBezTo>
                <a:cubicBezTo>
                  <a:pt x="816114" y="0"/>
                  <a:pt x="839948" y="23832"/>
                  <a:pt x="839948" y="52595"/>
                </a:cubicBezTo>
                <a:cubicBezTo>
                  <a:pt x="839948" y="52595"/>
                  <a:pt x="839948" y="52595"/>
                  <a:pt x="839948" y="83823"/>
                </a:cubicBezTo>
                <a:cubicBezTo>
                  <a:pt x="839948" y="206271"/>
                  <a:pt x="939394" y="305708"/>
                  <a:pt x="1061854" y="305708"/>
                </a:cubicBezTo>
                <a:cubicBezTo>
                  <a:pt x="1061854" y="305708"/>
                  <a:pt x="1061854" y="305708"/>
                  <a:pt x="2745040" y="305708"/>
                </a:cubicBezTo>
                <a:cubicBezTo>
                  <a:pt x="2866676" y="305708"/>
                  <a:pt x="2964480" y="207915"/>
                  <a:pt x="2964480" y="86288"/>
                </a:cubicBezTo>
                <a:cubicBezTo>
                  <a:pt x="2964480" y="86288"/>
                  <a:pt x="2964480" y="86288"/>
                  <a:pt x="2964480" y="51773"/>
                </a:cubicBezTo>
                <a:cubicBezTo>
                  <a:pt x="2964480" y="23010"/>
                  <a:pt x="2988314" y="0"/>
                  <a:pt x="3017078" y="0"/>
                </a:cubicBezTo>
                <a:cubicBezTo>
                  <a:pt x="3017078" y="0"/>
                  <a:pt x="3017078" y="0"/>
                  <a:pt x="3403356" y="0"/>
                </a:cubicBezTo>
                <a:cubicBezTo>
                  <a:pt x="3625262" y="0"/>
                  <a:pt x="3804428" y="179974"/>
                  <a:pt x="3804428" y="401036"/>
                </a:cubicBezTo>
                <a:cubicBezTo>
                  <a:pt x="3804428" y="401036"/>
                  <a:pt x="3804428" y="401036"/>
                  <a:pt x="3804428" y="7841580"/>
                </a:cubicBezTo>
                <a:cubicBezTo>
                  <a:pt x="3804428" y="8063464"/>
                  <a:pt x="3625262" y="8242616"/>
                  <a:pt x="3403356" y="8242616"/>
                </a:cubicBezTo>
                <a:cubicBezTo>
                  <a:pt x="3403356" y="8242616"/>
                  <a:pt x="3403356" y="8242616"/>
                  <a:pt x="401892" y="8242616"/>
                </a:cubicBezTo>
                <a:cubicBezTo>
                  <a:pt x="179988" y="8242616"/>
                  <a:pt x="0" y="8063464"/>
                  <a:pt x="0" y="7841580"/>
                </a:cubicBezTo>
                <a:cubicBezTo>
                  <a:pt x="0" y="7841580"/>
                  <a:pt x="0" y="7841580"/>
                  <a:pt x="0" y="401036"/>
                </a:cubicBezTo>
                <a:cubicBezTo>
                  <a:pt x="0" y="179974"/>
                  <a:pt x="179988" y="0"/>
                  <a:pt x="401892" y="0"/>
                </a:cubicBezTo>
                <a:close/>
              </a:path>
            </a:pathLst>
          </a:custGeom>
          <a:noFill/>
        </p:spPr>
        <p:txBody>
          <a:bodyPr wrap="square" tIns="612000" anchor="ctr" anchorCtr="0">
            <a:noAutofit/>
          </a:bodyPr>
          <a:lstStyle>
            <a:lvl1pPr marL="0" indent="0" algn="ctr">
              <a:buNone/>
              <a:defRPr sz="1400">
                <a:solidFill>
                  <a:schemeClr val="bg1"/>
                </a:solidFill>
                <a:latin typeface="+mn-lt"/>
                <a:ea typeface="Open Sans" panose="020B0606030504020204" pitchFamily="34" charset="0"/>
                <a:cs typeface="Open Sans" panose="020B0606030504020204" pitchFamily="34" charset="0"/>
              </a:defRPr>
            </a:lvl1pPr>
          </a:lstStyle>
          <a:p>
            <a:r>
              <a:rPr lang="en-US"/>
              <a:t>Click to insert screenshot</a:t>
            </a:r>
          </a:p>
        </p:txBody>
      </p:sp>
      <p:sp>
        <p:nvSpPr>
          <p:cNvPr id="12" name="Title Placeholder 6">
            <a:extLst>
              <a:ext uri="{FF2B5EF4-FFF2-40B4-BE49-F238E27FC236}">
                <a16:creationId xmlns:a16="http://schemas.microsoft.com/office/drawing/2014/main" id="{F6D3D1F8-2F3B-7DB7-AC63-17E08558BBD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62659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2142520"/>
            <a:ext cx="10728325" cy="784830"/>
          </a:xfrm>
          <a:prstGeom prst="rect">
            <a:avLst/>
          </a:prstGeom>
        </p:spPr>
        <p:txBody>
          <a:bodyPr anchor="b">
            <a:spAutoFit/>
          </a:bodyPr>
          <a:lstStyle>
            <a:lvl1pPr algn="l">
              <a:lnSpc>
                <a:spcPct val="85000"/>
              </a:lnSpc>
              <a:defRPr sz="6000" b="1">
                <a:solidFill>
                  <a:schemeClr val="bg1"/>
                </a:solidFill>
              </a:defRPr>
            </a:lvl1pPr>
          </a:lstStyle>
          <a:p>
            <a:r>
              <a:rPr lang="en-GB"/>
              <a:t>Thanks</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27350"/>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text e.g. what’s next</a:t>
            </a:r>
          </a:p>
        </p:txBody>
      </p:sp>
    </p:spTree>
    <p:extLst>
      <p:ext uri="{BB962C8B-B14F-4D97-AF65-F5344CB8AC3E}">
        <p14:creationId xmlns:p14="http://schemas.microsoft.com/office/powerpoint/2010/main" val="285592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261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ntent: 10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F202A-BD67-64B9-9D95-789AE7171142}"/>
              </a:ext>
            </a:extLst>
          </p:cNvPr>
          <p:cNvSpPr>
            <a:spLocks noGrp="1"/>
          </p:cNvSpPr>
          <p:nvPr>
            <p:ph idx="1"/>
          </p:nvPr>
        </p:nvSpPr>
        <p:spPr>
          <a:xfrm>
            <a:off x="731838" y="1341438"/>
            <a:ext cx="10728324" cy="4835525"/>
          </a:xfrm>
        </p:spPr>
        <p:txBody>
          <a:bodyPr>
            <a:noAutofit/>
          </a:bodyPr>
          <a:lstStyle/>
          <a:p>
            <a:pPr lvl="0"/>
            <a:r>
              <a:rPr lang="en-US"/>
              <a:t>Click to edit Master text styles</a:t>
            </a:r>
          </a:p>
        </p:txBody>
      </p:sp>
      <p:sp>
        <p:nvSpPr>
          <p:cNvPr id="5" name="Title Placeholder 6">
            <a:extLst>
              <a:ext uri="{FF2B5EF4-FFF2-40B4-BE49-F238E27FC236}">
                <a16:creationId xmlns:a16="http://schemas.microsoft.com/office/drawing/2014/main" id="{DB783B28-99B4-F609-2B19-DB9EFB3DF844}"/>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506106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 50/5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5184775"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6275388" y="1341438"/>
            <a:ext cx="518477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1C3F3347-1652-27C3-83B5-925BE17FF1E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486021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 33/33/3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8083069" y="1341438"/>
            <a:ext cx="337709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3">
            <a:extLst>
              <a:ext uri="{FF2B5EF4-FFF2-40B4-BE49-F238E27FC236}">
                <a16:creationId xmlns:a16="http://schemas.microsoft.com/office/drawing/2014/main" id="{B6050034-E38D-64E9-6C5A-94A029955BA0}"/>
              </a:ext>
            </a:extLst>
          </p:cNvPr>
          <p:cNvSpPr>
            <a:spLocks noGrp="1"/>
          </p:cNvSpPr>
          <p:nvPr>
            <p:ph sz="half" idx="10"/>
          </p:nvPr>
        </p:nvSpPr>
        <p:spPr>
          <a:xfrm>
            <a:off x="4455625" y="1341438"/>
            <a:ext cx="337709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301720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ntent: 30/7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4455625" y="1341438"/>
            <a:ext cx="70045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9CEAE5E5-4043-D371-FC40-202902A7725C}"/>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3198845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ntent: 70/3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986724" y="1341438"/>
            <a:ext cx="34734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731838" y="1341438"/>
            <a:ext cx="7004538"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6">
            <a:extLst>
              <a:ext uri="{FF2B5EF4-FFF2-40B4-BE49-F238E27FC236}">
                <a16:creationId xmlns:a16="http://schemas.microsoft.com/office/drawing/2014/main" id="{FE1568D9-495A-1697-6F7B-F9C8C7A8869E}"/>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035004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ntent: 2x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6273045" y="1341438"/>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1C9CFF57-8B6F-5FC9-94CA-1555AD753909}"/>
              </a:ext>
            </a:extLst>
          </p:cNvPr>
          <p:cNvSpPr>
            <a:spLocks noGrp="1"/>
          </p:cNvSpPr>
          <p:nvPr>
            <p:ph sz="half" idx="10"/>
          </p:nvPr>
        </p:nvSpPr>
        <p:spPr>
          <a:xfrm>
            <a:off x="732324" y="1341438"/>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02489679-6810-6A0E-B214-CE039B57D319}"/>
              </a:ext>
            </a:extLst>
          </p:cNvPr>
          <p:cNvSpPr>
            <a:spLocks noGrp="1"/>
          </p:cNvSpPr>
          <p:nvPr>
            <p:ph sz="half" idx="11"/>
          </p:nvPr>
        </p:nvSpPr>
        <p:spPr>
          <a:xfrm>
            <a:off x="732323" y="3966943"/>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FB95A216-6A43-03DF-9235-09885B12C23E}"/>
              </a:ext>
            </a:extLst>
          </p:cNvPr>
          <p:cNvSpPr>
            <a:spLocks noGrp="1"/>
          </p:cNvSpPr>
          <p:nvPr>
            <p:ph sz="half" idx="12"/>
          </p:nvPr>
        </p:nvSpPr>
        <p:spPr>
          <a:xfrm>
            <a:off x="6273046" y="3966943"/>
            <a:ext cx="5187117" cy="226799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Placeholder 6">
            <a:extLst>
              <a:ext uri="{FF2B5EF4-FFF2-40B4-BE49-F238E27FC236}">
                <a16:creationId xmlns:a16="http://schemas.microsoft.com/office/drawing/2014/main" id="{A4180580-E5CE-7F81-6446-5A33D9035422}"/>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213890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tat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2312756"/>
            <a:ext cx="3191263" cy="1206053"/>
          </a:xfrm>
        </p:spPr>
        <p:txBody>
          <a:bodyPr>
            <a:noAutofit/>
          </a:bodyPr>
          <a:lstStyle>
            <a:lvl1pPr>
              <a:defRPr sz="7000">
                <a:solidFill>
                  <a:schemeClr val="bg2"/>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3544756"/>
            <a:ext cx="3191263" cy="276999"/>
          </a:xfrm>
        </p:spPr>
        <p:txBody>
          <a:bodyPr>
            <a:noAutofit/>
          </a:body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2312756"/>
            <a:ext cx="3191263" cy="1206053"/>
          </a:xfrm>
        </p:spPr>
        <p:txBody>
          <a:bodyPr>
            <a:noAutofit/>
          </a:bodyPr>
          <a:lstStyle>
            <a:lvl1pPr>
              <a:defRPr sz="7000">
                <a:solidFill>
                  <a:schemeClr val="bg2"/>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3544756"/>
            <a:ext cx="3191263" cy="276999"/>
          </a:xfrm>
        </p:spPr>
        <p:txBody>
          <a:bodyPr>
            <a:noAutofit/>
          </a:body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2312756"/>
            <a:ext cx="3191263" cy="1206053"/>
          </a:xfrm>
        </p:spPr>
        <p:txBody>
          <a:bodyPr>
            <a:noAutofit/>
          </a:bodyPr>
          <a:lstStyle>
            <a:lvl1pPr>
              <a:defRPr sz="7000">
                <a:solidFill>
                  <a:schemeClr val="bg2"/>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3544756"/>
            <a:ext cx="3191263" cy="276999"/>
          </a:xfrm>
        </p:spPr>
        <p:txBody>
          <a:bodyPr>
            <a:noAutofit/>
          </a:bodyPr>
          <a:lstStyle/>
          <a:p>
            <a:pPr lvl="0"/>
            <a:r>
              <a:rPr lang="en-GB"/>
              <a:t>Click to add text</a:t>
            </a:r>
          </a:p>
        </p:txBody>
      </p:sp>
    </p:spTree>
    <p:extLst>
      <p:ext uri="{BB962C8B-B14F-4D97-AF65-F5344CB8AC3E}">
        <p14:creationId xmlns:p14="http://schemas.microsoft.com/office/powerpoint/2010/main" val="7135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0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F202A-BD67-64B9-9D95-789AE7171142}"/>
              </a:ext>
            </a:extLst>
          </p:cNvPr>
          <p:cNvSpPr>
            <a:spLocks noGrp="1"/>
          </p:cNvSpPr>
          <p:nvPr>
            <p:ph idx="1"/>
          </p:nvPr>
        </p:nvSpPr>
        <p:spPr>
          <a:xfrm>
            <a:off x="731838" y="1341438"/>
            <a:ext cx="10728324" cy="4835525"/>
          </a:xfrm>
        </p:spPr>
        <p:txBody>
          <a:bodyPr>
            <a:noAutofit/>
          </a:bodyPr>
          <a:lstStyle>
            <a:lvl1pPr>
              <a:defRPr>
                <a:solidFill>
                  <a:schemeClr val="bg1"/>
                </a:solidFill>
              </a:defRPr>
            </a:lvl1pPr>
          </a:lstStyle>
          <a:p>
            <a:pPr lvl="0"/>
            <a:r>
              <a:rPr lang="en-US"/>
              <a:t>Click to edit Master text styles</a:t>
            </a:r>
          </a:p>
        </p:txBody>
      </p:sp>
      <p:sp>
        <p:nvSpPr>
          <p:cNvPr id="5" name="Title Placeholder 6">
            <a:extLst>
              <a:ext uri="{FF2B5EF4-FFF2-40B4-BE49-F238E27FC236}">
                <a16:creationId xmlns:a16="http://schemas.microsoft.com/office/drawing/2014/main" id="{DB783B28-99B4-F609-2B19-DB9EFB3DF844}"/>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630746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Stats: 3x2">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6" name="Text Placeholder 14">
            <a:extLst>
              <a:ext uri="{FF2B5EF4-FFF2-40B4-BE49-F238E27FC236}">
                <a16:creationId xmlns:a16="http://schemas.microsoft.com/office/drawing/2014/main" id="{41172836-3009-20E3-DA40-6C3FEACBA65A}"/>
              </a:ext>
            </a:extLst>
          </p:cNvPr>
          <p:cNvSpPr>
            <a:spLocks noGrp="1"/>
          </p:cNvSpPr>
          <p:nvPr>
            <p:ph type="body" sz="quarter" idx="18" hasCustomPrompt="1"/>
          </p:nvPr>
        </p:nvSpPr>
        <p:spPr>
          <a:xfrm>
            <a:off x="731838" y="1750782"/>
            <a:ext cx="3191263" cy="887644"/>
          </a:xfrm>
        </p:spPr>
        <p:txBody>
          <a:bodyPr>
            <a:noAutofit/>
          </a:bodyPr>
          <a:lstStyle>
            <a:lvl1pPr>
              <a:defRPr sz="6000">
                <a:solidFill>
                  <a:schemeClr val="bg2"/>
                </a:solidFill>
              </a:defRPr>
            </a:lvl1pPr>
          </a:lstStyle>
          <a:p>
            <a:pPr lvl="0"/>
            <a:r>
              <a:rPr lang="en-GB" dirty="0"/>
              <a:t>Stat</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2648118"/>
            <a:ext cx="3191263" cy="1065344"/>
          </a:xfrm>
        </p:spPr>
        <p:txBody>
          <a:bodyPr>
            <a:noAutofit/>
          </a:bodyPr>
          <a:lstStyle>
            <a:lvl1pPr>
              <a:defRPr sz="1600"/>
            </a:lvl1pPr>
          </a:lstStyle>
          <a:p>
            <a:pPr lvl="0"/>
            <a:r>
              <a:rPr lang="en-GB"/>
              <a:t>Click to add text</a:t>
            </a:r>
          </a:p>
        </p:txBody>
      </p:sp>
      <p:sp>
        <p:nvSpPr>
          <p:cNvPr id="19" name="Text Placeholder 14">
            <a:extLst>
              <a:ext uri="{FF2B5EF4-FFF2-40B4-BE49-F238E27FC236}">
                <a16:creationId xmlns:a16="http://schemas.microsoft.com/office/drawing/2014/main" id="{CBA2B73B-3CA1-E02B-8954-5F3E2DAE7606}"/>
              </a:ext>
            </a:extLst>
          </p:cNvPr>
          <p:cNvSpPr>
            <a:spLocks noGrp="1"/>
          </p:cNvSpPr>
          <p:nvPr>
            <p:ph type="body" sz="quarter" idx="21" hasCustomPrompt="1"/>
          </p:nvPr>
        </p:nvSpPr>
        <p:spPr>
          <a:xfrm>
            <a:off x="8268980" y="1750782"/>
            <a:ext cx="3191263" cy="887644"/>
          </a:xfrm>
        </p:spPr>
        <p:txBody>
          <a:bodyPr>
            <a:noAutofit/>
          </a:bodyPr>
          <a:lstStyle>
            <a:lvl1pPr>
              <a:defRPr sz="6000">
                <a:solidFill>
                  <a:schemeClr val="bg2"/>
                </a:solidFill>
              </a:defRPr>
            </a:lvl1pPr>
          </a:lstStyle>
          <a:p>
            <a:pPr lvl="0"/>
            <a:r>
              <a:rPr lang="en-GB" dirty="0"/>
              <a:t>Stat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2648118"/>
            <a:ext cx="3191263" cy="1065344"/>
          </a:xfrm>
        </p:spPr>
        <p:txBody>
          <a:bodyPr>
            <a:noAutofit/>
          </a:bodyPr>
          <a:lstStyle>
            <a:lvl1pPr>
              <a:defRPr sz="1600"/>
            </a:lvl1pPr>
          </a:lstStyle>
          <a:p>
            <a:pPr lvl="0"/>
            <a:r>
              <a:rPr lang="en-GB"/>
              <a:t>Click to add text</a:t>
            </a:r>
          </a:p>
        </p:txBody>
      </p:sp>
      <p:sp>
        <p:nvSpPr>
          <p:cNvPr id="22" name="Text Placeholder 14">
            <a:extLst>
              <a:ext uri="{FF2B5EF4-FFF2-40B4-BE49-F238E27FC236}">
                <a16:creationId xmlns:a16="http://schemas.microsoft.com/office/drawing/2014/main" id="{04DF6A99-482C-45EE-B2CD-3DDD0FFB050A}"/>
              </a:ext>
            </a:extLst>
          </p:cNvPr>
          <p:cNvSpPr>
            <a:spLocks noGrp="1"/>
          </p:cNvSpPr>
          <p:nvPr>
            <p:ph type="body" sz="quarter" idx="24" hasCustomPrompt="1"/>
          </p:nvPr>
        </p:nvSpPr>
        <p:spPr>
          <a:xfrm>
            <a:off x="4500407" y="1750782"/>
            <a:ext cx="3191263" cy="887644"/>
          </a:xfrm>
        </p:spPr>
        <p:txBody>
          <a:bodyPr>
            <a:noAutofit/>
          </a:bodyPr>
          <a:lstStyle>
            <a:lvl1pPr>
              <a:defRPr sz="6000">
                <a:solidFill>
                  <a:schemeClr val="bg2"/>
                </a:solidFill>
              </a:defRPr>
            </a:lvl1pPr>
          </a:lstStyle>
          <a:p>
            <a:pPr lvl="0"/>
            <a:r>
              <a:rPr lang="en-GB" dirty="0"/>
              <a:t>Stat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2648118"/>
            <a:ext cx="3191263" cy="1065344"/>
          </a:xfrm>
        </p:spPr>
        <p:txBody>
          <a:bodyPr>
            <a:noAutofit/>
          </a:bodyPr>
          <a:lstStyle>
            <a:lvl1pPr>
              <a:defRPr sz="1600"/>
            </a:lvl1pPr>
          </a:lstStyle>
          <a:p>
            <a:pPr lvl="0"/>
            <a:r>
              <a:rPr lang="en-GB"/>
              <a:t>Click to add text</a:t>
            </a:r>
          </a:p>
        </p:txBody>
      </p:sp>
      <p:sp>
        <p:nvSpPr>
          <p:cNvPr id="4" name="Text Placeholder 14">
            <a:extLst>
              <a:ext uri="{FF2B5EF4-FFF2-40B4-BE49-F238E27FC236}">
                <a16:creationId xmlns:a16="http://schemas.microsoft.com/office/drawing/2014/main" id="{9D71305A-9B66-093C-F802-B24414502F60}"/>
              </a:ext>
            </a:extLst>
          </p:cNvPr>
          <p:cNvSpPr>
            <a:spLocks noGrp="1"/>
          </p:cNvSpPr>
          <p:nvPr>
            <p:ph type="body" sz="quarter" idx="26" hasCustomPrompt="1"/>
          </p:nvPr>
        </p:nvSpPr>
        <p:spPr>
          <a:xfrm>
            <a:off x="731838" y="3932007"/>
            <a:ext cx="3191263" cy="887644"/>
          </a:xfrm>
        </p:spPr>
        <p:txBody>
          <a:bodyPr>
            <a:noAutofit/>
          </a:bodyPr>
          <a:lstStyle>
            <a:lvl1pPr>
              <a:defRPr sz="6000">
                <a:solidFill>
                  <a:schemeClr val="bg2"/>
                </a:solidFill>
              </a:defRPr>
            </a:lvl1pPr>
          </a:lstStyle>
          <a:p>
            <a:pPr lvl="0"/>
            <a:r>
              <a:rPr lang="en-GB" dirty="0"/>
              <a:t>Stat</a:t>
            </a:r>
          </a:p>
        </p:txBody>
      </p:sp>
      <p:sp>
        <p:nvSpPr>
          <p:cNvPr id="5" name="Text Placeholder 14">
            <a:extLst>
              <a:ext uri="{FF2B5EF4-FFF2-40B4-BE49-F238E27FC236}">
                <a16:creationId xmlns:a16="http://schemas.microsoft.com/office/drawing/2014/main" id="{E544FC8E-08AA-0AD4-3FEB-D294C24B8B1B}"/>
              </a:ext>
            </a:extLst>
          </p:cNvPr>
          <p:cNvSpPr>
            <a:spLocks noGrp="1"/>
          </p:cNvSpPr>
          <p:nvPr>
            <p:ph type="body" sz="quarter" idx="27" hasCustomPrompt="1"/>
          </p:nvPr>
        </p:nvSpPr>
        <p:spPr>
          <a:xfrm>
            <a:off x="731836" y="4829343"/>
            <a:ext cx="3191263" cy="1065344"/>
          </a:xfrm>
        </p:spPr>
        <p:txBody>
          <a:bodyPr>
            <a:noAutofit/>
          </a:bodyPr>
          <a:lstStyle>
            <a:lvl1pPr>
              <a:defRPr sz="1600"/>
            </a:lvl1pPr>
          </a:lstStyle>
          <a:p>
            <a:pPr lvl="0"/>
            <a:r>
              <a:rPr lang="en-GB"/>
              <a:t>Click to add text</a:t>
            </a:r>
          </a:p>
        </p:txBody>
      </p:sp>
      <p:sp>
        <p:nvSpPr>
          <p:cNvPr id="7" name="Text Placeholder 14">
            <a:extLst>
              <a:ext uri="{FF2B5EF4-FFF2-40B4-BE49-F238E27FC236}">
                <a16:creationId xmlns:a16="http://schemas.microsoft.com/office/drawing/2014/main" id="{C2D4EA0C-83BA-9CA9-A370-6444BBCD79AE}"/>
              </a:ext>
            </a:extLst>
          </p:cNvPr>
          <p:cNvSpPr>
            <a:spLocks noGrp="1"/>
          </p:cNvSpPr>
          <p:nvPr>
            <p:ph type="body" sz="quarter" idx="28" hasCustomPrompt="1"/>
          </p:nvPr>
        </p:nvSpPr>
        <p:spPr>
          <a:xfrm>
            <a:off x="8268980" y="3932007"/>
            <a:ext cx="3191263" cy="887644"/>
          </a:xfrm>
        </p:spPr>
        <p:txBody>
          <a:bodyPr>
            <a:noAutofit/>
          </a:bodyPr>
          <a:lstStyle>
            <a:lvl1pPr>
              <a:defRPr sz="6000">
                <a:solidFill>
                  <a:schemeClr val="bg2"/>
                </a:solidFill>
              </a:defRPr>
            </a:lvl1pPr>
          </a:lstStyle>
          <a:p>
            <a:pPr lvl="0"/>
            <a:r>
              <a:rPr lang="en-GB" dirty="0"/>
              <a:t>Stat</a:t>
            </a:r>
          </a:p>
        </p:txBody>
      </p:sp>
      <p:sp>
        <p:nvSpPr>
          <p:cNvPr id="8" name="Text Placeholder 14">
            <a:extLst>
              <a:ext uri="{FF2B5EF4-FFF2-40B4-BE49-F238E27FC236}">
                <a16:creationId xmlns:a16="http://schemas.microsoft.com/office/drawing/2014/main" id="{E32B1713-896B-FE0F-A499-6265F6BF475D}"/>
              </a:ext>
            </a:extLst>
          </p:cNvPr>
          <p:cNvSpPr>
            <a:spLocks noGrp="1"/>
          </p:cNvSpPr>
          <p:nvPr>
            <p:ph type="body" sz="quarter" idx="29" hasCustomPrompt="1"/>
          </p:nvPr>
        </p:nvSpPr>
        <p:spPr>
          <a:xfrm>
            <a:off x="8268978" y="4829343"/>
            <a:ext cx="3191263" cy="1065344"/>
          </a:xfrm>
        </p:spPr>
        <p:txBody>
          <a:bodyPr>
            <a:noAutofit/>
          </a:bodyPr>
          <a:lstStyle>
            <a:lvl1pPr>
              <a:defRPr sz="1600"/>
            </a:lvl1pPr>
          </a:lstStyle>
          <a:p>
            <a:pPr lvl="0"/>
            <a:r>
              <a:rPr lang="en-GB"/>
              <a:t>Click to add text</a:t>
            </a:r>
          </a:p>
        </p:txBody>
      </p:sp>
      <p:sp>
        <p:nvSpPr>
          <p:cNvPr id="9" name="Text Placeholder 14">
            <a:extLst>
              <a:ext uri="{FF2B5EF4-FFF2-40B4-BE49-F238E27FC236}">
                <a16:creationId xmlns:a16="http://schemas.microsoft.com/office/drawing/2014/main" id="{5F1A546A-EE1B-66B3-31E0-1CC9C890D605}"/>
              </a:ext>
            </a:extLst>
          </p:cNvPr>
          <p:cNvSpPr>
            <a:spLocks noGrp="1"/>
          </p:cNvSpPr>
          <p:nvPr>
            <p:ph type="body" sz="quarter" idx="30" hasCustomPrompt="1"/>
          </p:nvPr>
        </p:nvSpPr>
        <p:spPr>
          <a:xfrm>
            <a:off x="4500407" y="3932007"/>
            <a:ext cx="3191263" cy="887644"/>
          </a:xfrm>
        </p:spPr>
        <p:txBody>
          <a:bodyPr>
            <a:noAutofit/>
          </a:bodyPr>
          <a:lstStyle>
            <a:lvl1pPr>
              <a:defRPr sz="6000">
                <a:solidFill>
                  <a:schemeClr val="bg2"/>
                </a:solidFill>
              </a:defRPr>
            </a:lvl1pPr>
          </a:lstStyle>
          <a:p>
            <a:pPr lvl="0"/>
            <a:r>
              <a:rPr lang="en-GB" dirty="0"/>
              <a:t>Stat</a:t>
            </a:r>
          </a:p>
        </p:txBody>
      </p:sp>
      <p:sp>
        <p:nvSpPr>
          <p:cNvPr id="10" name="Text Placeholder 14">
            <a:extLst>
              <a:ext uri="{FF2B5EF4-FFF2-40B4-BE49-F238E27FC236}">
                <a16:creationId xmlns:a16="http://schemas.microsoft.com/office/drawing/2014/main" id="{C6D0948C-0FAD-7EFE-9C13-A4846AADF0FC}"/>
              </a:ext>
            </a:extLst>
          </p:cNvPr>
          <p:cNvSpPr>
            <a:spLocks noGrp="1"/>
          </p:cNvSpPr>
          <p:nvPr>
            <p:ph type="body" sz="quarter" idx="31" hasCustomPrompt="1"/>
          </p:nvPr>
        </p:nvSpPr>
        <p:spPr>
          <a:xfrm>
            <a:off x="4500405" y="4829343"/>
            <a:ext cx="3191263" cy="1065344"/>
          </a:xfrm>
        </p:spPr>
        <p:txBody>
          <a:bodyPr>
            <a:noAutofit/>
          </a:bodyPr>
          <a:lstStyle>
            <a:lvl1pPr>
              <a:defRPr sz="1600"/>
            </a:lvl1pPr>
          </a:lstStyle>
          <a:p>
            <a:pPr lvl="0"/>
            <a:r>
              <a:rPr lang="en-GB"/>
              <a:t>Click to add text</a:t>
            </a:r>
          </a:p>
        </p:txBody>
      </p:sp>
    </p:spTree>
    <p:extLst>
      <p:ext uri="{BB962C8B-B14F-4D97-AF65-F5344CB8AC3E}">
        <p14:creationId xmlns:p14="http://schemas.microsoft.com/office/powerpoint/2010/main" val="160270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Icons: 33/33/3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731836" y="4030531"/>
            <a:ext cx="3191263" cy="276999"/>
          </a:xfrm>
        </p:spPr>
        <p:txBody>
          <a:bodyPr>
            <a:spAutoFit/>
          </a:bodyPr>
          <a:lstStyle>
            <a:lvl1pPr algn="ctr">
              <a:defRPr/>
            </a:lvl1pPr>
          </a:lstStyle>
          <a:p>
            <a:pPr lvl="0"/>
            <a:r>
              <a:rPr lang="en-GB"/>
              <a:t>Click to add text</a:t>
            </a:r>
          </a:p>
        </p:txBody>
      </p:sp>
      <p:sp>
        <p:nvSpPr>
          <p:cNvPr id="20" name="Text Placeholder 14">
            <a:extLst>
              <a:ext uri="{FF2B5EF4-FFF2-40B4-BE49-F238E27FC236}">
                <a16:creationId xmlns:a16="http://schemas.microsoft.com/office/drawing/2014/main" id="{05D9D388-4998-48CC-8CFC-BA6D173FC209}"/>
              </a:ext>
            </a:extLst>
          </p:cNvPr>
          <p:cNvSpPr>
            <a:spLocks noGrp="1"/>
          </p:cNvSpPr>
          <p:nvPr>
            <p:ph type="body" sz="quarter" idx="22" hasCustomPrompt="1"/>
          </p:nvPr>
        </p:nvSpPr>
        <p:spPr>
          <a:xfrm>
            <a:off x="8268978" y="4030531"/>
            <a:ext cx="3191263" cy="276999"/>
          </a:xfrm>
        </p:spPr>
        <p:txBody>
          <a:bodyPr>
            <a:spAutoFit/>
          </a:bodyPr>
          <a:lstStyle>
            <a:lvl1pPr algn="ctr">
              <a:defRPr/>
            </a:lvl1pPr>
          </a:lstStyle>
          <a:p>
            <a:pPr lvl="0"/>
            <a:r>
              <a:rPr lang="en-GB"/>
              <a:t>Click to add text</a:t>
            </a:r>
          </a:p>
        </p:txBody>
      </p:sp>
      <p:sp>
        <p:nvSpPr>
          <p:cNvPr id="23" name="Text Placeholder 14">
            <a:extLst>
              <a:ext uri="{FF2B5EF4-FFF2-40B4-BE49-F238E27FC236}">
                <a16:creationId xmlns:a16="http://schemas.microsoft.com/office/drawing/2014/main" id="{14C427C6-BE1B-D559-21C0-1BC0404C747D}"/>
              </a:ext>
            </a:extLst>
          </p:cNvPr>
          <p:cNvSpPr>
            <a:spLocks noGrp="1"/>
          </p:cNvSpPr>
          <p:nvPr>
            <p:ph type="body" sz="quarter" idx="25" hasCustomPrompt="1"/>
          </p:nvPr>
        </p:nvSpPr>
        <p:spPr>
          <a:xfrm>
            <a:off x="4500405" y="4030531"/>
            <a:ext cx="3191263" cy="276999"/>
          </a:xfrm>
        </p:spPr>
        <p:txBody>
          <a:bodyPr>
            <a:spAutoFit/>
          </a:bodyPr>
          <a:lstStyle>
            <a:lvl1pPr algn="ctr">
              <a:defRPr/>
            </a:lvl1pPr>
          </a:lstStyle>
          <a:p>
            <a:pPr lvl="0"/>
            <a:r>
              <a:rPr lang="en-GB"/>
              <a:t>Click to add text</a:t>
            </a:r>
          </a:p>
        </p:txBody>
      </p:sp>
      <p:sp>
        <p:nvSpPr>
          <p:cNvPr id="3" name="Oval 2">
            <a:extLst>
              <a:ext uri="{FF2B5EF4-FFF2-40B4-BE49-F238E27FC236}">
                <a16:creationId xmlns:a16="http://schemas.microsoft.com/office/drawing/2014/main" id="{FE1F656D-808F-637F-926E-3895CAE464CE}"/>
              </a:ext>
            </a:extLst>
          </p:cNvPr>
          <p:cNvSpPr>
            <a:spLocks noChangeAspect="1"/>
          </p:cNvSpPr>
          <p:nvPr/>
        </p:nvSpPr>
        <p:spPr>
          <a:xfrm>
            <a:off x="5401212" y="2365714"/>
            <a:ext cx="1386000" cy="138713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8EFF65A-7612-983C-E857-21AFA2F0C1C5}"/>
              </a:ext>
            </a:extLst>
          </p:cNvPr>
          <p:cNvSpPr>
            <a:spLocks noChangeAspect="1"/>
          </p:cNvSpPr>
          <p:nvPr userDrawn="1"/>
        </p:nvSpPr>
        <p:spPr>
          <a:xfrm>
            <a:off x="9169821"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F0233EA-30F0-BDC2-1C69-608D0ACF6386}"/>
              </a:ext>
            </a:extLst>
          </p:cNvPr>
          <p:cNvSpPr>
            <a:spLocks noChangeAspect="1"/>
          </p:cNvSpPr>
          <p:nvPr/>
        </p:nvSpPr>
        <p:spPr>
          <a:xfrm>
            <a:off x="1638336" y="2365714"/>
            <a:ext cx="1386000" cy="13860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13EF322-EC12-83D6-DF2C-E47F4B049D95}"/>
              </a:ext>
            </a:extLst>
          </p:cNvPr>
          <p:cNvSpPr txBox="1"/>
          <p:nvPr userDrawn="1"/>
        </p:nvSpPr>
        <p:spPr>
          <a:xfrm>
            <a:off x="5410520"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8" name="TextBox 27">
            <a:extLst>
              <a:ext uri="{FF2B5EF4-FFF2-40B4-BE49-F238E27FC236}">
                <a16:creationId xmlns:a16="http://schemas.microsoft.com/office/drawing/2014/main" id="{1AE95085-6EA6-C444-D74F-2F1DCBF43DA9}"/>
              </a:ext>
            </a:extLst>
          </p:cNvPr>
          <p:cNvSpPr txBox="1"/>
          <p:nvPr userDrawn="1"/>
        </p:nvSpPr>
        <p:spPr>
          <a:xfrm>
            <a:off x="1638336"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
        <p:nvSpPr>
          <p:cNvPr id="29" name="TextBox 28">
            <a:extLst>
              <a:ext uri="{FF2B5EF4-FFF2-40B4-BE49-F238E27FC236}">
                <a16:creationId xmlns:a16="http://schemas.microsoft.com/office/drawing/2014/main" id="{CC1050F2-959D-9DBA-8B88-6FB7FE8C97CE}"/>
              </a:ext>
            </a:extLst>
          </p:cNvPr>
          <p:cNvSpPr txBox="1"/>
          <p:nvPr userDrawn="1"/>
        </p:nvSpPr>
        <p:spPr>
          <a:xfrm>
            <a:off x="9169821" y="2735547"/>
            <a:ext cx="1386000" cy="646331"/>
          </a:xfrm>
          <a:prstGeom prst="rect">
            <a:avLst/>
          </a:prstGeom>
          <a:noFill/>
        </p:spPr>
        <p:txBody>
          <a:bodyPr wrap="square" rtlCol="0">
            <a:spAutoFit/>
          </a:bodyPr>
          <a:lstStyle/>
          <a:p>
            <a:pPr algn="ctr"/>
            <a:r>
              <a:rPr lang="en-GB" sz="1200">
                <a:solidFill>
                  <a:schemeClr val="bg1">
                    <a:lumMod val="50000"/>
                  </a:schemeClr>
                </a:solidFill>
              </a:rPr>
              <a:t>PASTE ICON FROM ICON SECTION</a:t>
            </a:r>
          </a:p>
        </p:txBody>
      </p:sp>
    </p:spTree>
    <p:extLst>
      <p:ext uri="{BB962C8B-B14F-4D97-AF65-F5344CB8AC3E}">
        <p14:creationId xmlns:p14="http://schemas.microsoft.com/office/powerpoint/2010/main" val="3611253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Icons: 2x3">
    <p:spTree>
      <p:nvGrpSpPr>
        <p:cNvPr id="1" name=""/>
        <p:cNvGrpSpPr/>
        <p:nvPr/>
      </p:nvGrpSpPr>
      <p:grpSpPr>
        <a:xfrm>
          <a:off x="0" y="0"/>
          <a:ext cx="0" cy="0"/>
          <a:chOff x="0" y="0"/>
          <a:chExt cx="0" cy="0"/>
        </a:xfrm>
      </p:grpSpPr>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
        <p:nvSpPr>
          <p:cNvPr id="17" name="Text Placeholder 14">
            <a:extLst>
              <a:ext uri="{FF2B5EF4-FFF2-40B4-BE49-F238E27FC236}">
                <a16:creationId xmlns:a16="http://schemas.microsoft.com/office/drawing/2014/main" id="{D9E970A3-9B76-5E43-C3FB-15C7F30F303C}"/>
              </a:ext>
            </a:extLst>
          </p:cNvPr>
          <p:cNvSpPr>
            <a:spLocks noGrp="1"/>
          </p:cNvSpPr>
          <p:nvPr>
            <p:ph type="body" sz="quarter" idx="19" hasCustomPrompt="1"/>
          </p:nvPr>
        </p:nvSpPr>
        <p:spPr>
          <a:xfrm>
            <a:off x="1857375" y="2251304"/>
            <a:ext cx="3848100" cy="246221"/>
          </a:xfrm>
        </p:spPr>
        <p:txBody>
          <a:bodyPr anchor="ctr" anchorCtr="0">
            <a:spAutoFit/>
          </a:bodyPr>
          <a:lstStyle>
            <a:lvl1pPr algn="l">
              <a:defRPr sz="1600"/>
            </a:lvl1pPr>
          </a:lstStyle>
          <a:p>
            <a:pPr lvl="0"/>
            <a:r>
              <a:rPr lang="en-GB"/>
              <a:t>Click to add text</a:t>
            </a:r>
          </a:p>
        </p:txBody>
      </p:sp>
      <p:sp>
        <p:nvSpPr>
          <p:cNvPr id="10" name="Oval 9">
            <a:extLst>
              <a:ext uri="{FF2B5EF4-FFF2-40B4-BE49-F238E27FC236}">
                <a16:creationId xmlns:a16="http://schemas.microsoft.com/office/drawing/2014/main" id="{1F0233EA-30F0-BDC2-1C69-608D0ACF6386}"/>
              </a:ext>
            </a:extLst>
          </p:cNvPr>
          <p:cNvSpPr>
            <a:spLocks noChangeAspect="1"/>
          </p:cNvSpPr>
          <p:nvPr/>
        </p:nvSpPr>
        <p:spPr>
          <a:xfrm>
            <a:off x="731838" y="188318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1AE95085-6EA6-C444-D74F-2F1DCBF43DA9}"/>
              </a:ext>
            </a:extLst>
          </p:cNvPr>
          <p:cNvSpPr txBox="1"/>
          <p:nvPr userDrawn="1"/>
        </p:nvSpPr>
        <p:spPr>
          <a:xfrm>
            <a:off x="731838" y="188318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26" name="Text Placeholder 14">
            <a:extLst>
              <a:ext uri="{FF2B5EF4-FFF2-40B4-BE49-F238E27FC236}">
                <a16:creationId xmlns:a16="http://schemas.microsoft.com/office/drawing/2014/main" id="{53E54556-F400-DB79-55CA-73889B1FDE83}"/>
              </a:ext>
            </a:extLst>
          </p:cNvPr>
          <p:cNvSpPr>
            <a:spLocks noGrp="1"/>
          </p:cNvSpPr>
          <p:nvPr>
            <p:ph type="body" sz="quarter" idx="20" hasCustomPrompt="1"/>
          </p:nvPr>
        </p:nvSpPr>
        <p:spPr>
          <a:xfrm>
            <a:off x="7610475" y="2251304"/>
            <a:ext cx="3848100" cy="246221"/>
          </a:xfrm>
        </p:spPr>
        <p:txBody>
          <a:bodyPr anchor="ctr" anchorCtr="0">
            <a:spAutoFit/>
          </a:bodyPr>
          <a:lstStyle>
            <a:lvl1pPr algn="l">
              <a:defRPr sz="1600"/>
            </a:lvl1pPr>
          </a:lstStyle>
          <a:p>
            <a:pPr lvl="0"/>
            <a:r>
              <a:rPr lang="en-GB"/>
              <a:t>Click to add text</a:t>
            </a:r>
          </a:p>
        </p:txBody>
      </p:sp>
      <p:sp>
        <p:nvSpPr>
          <p:cNvPr id="30" name="Oval 29">
            <a:extLst>
              <a:ext uri="{FF2B5EF4-FFF2-40B4-BE49-F238E27FC236}">
                <a16:creationId xmlns:a16="http://schemas.microsoft.com/office/drawing/2014/main" id="{33F549EF-64F2-1B09-7F03-24DE45D4B2A6}"/>
              </a:ext>
            </a:extLst>
          </p:cNvPr>
          <p:cNvSpPr>
            <a:spLocks noChangeAspect="1"/>
          </p:cNvSpPr>
          <p:nvPr userDrawn="1"/>
        </p:nvSpPr>
        <p:spPr>
          <a:xfrm>
            <a:off x="6484938" y="188318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A61A1BB1-71AE-B2DD-B7CD-4C5327393F03}"/>
              </a:ext>
            </a:extLst>
          </p:cNvPr>
          <p:cNvSpPr txBox="1"/>
          <p:nvPr userDrawn="1"/>
        </p:nvSpPr>
        <p:spPr>
          <a:xfrm>
            <a:off x="6484938" y="188318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32" name="Text Placeholder 14">
            <a:extLst>
              <a:ext uri="{FF2B5EF4-FFF2-40B4-BE49-F238E27FC236}">
                <a16:creationId xmlns:a16="http://schemas.microsoft.com/office/drawing/2014/main" id="{C52317D6-4C96-3BF6-4B4E-14D86A6BFE8F}"/>
              </a:ext>
            </a:extLst>
          </p:cNvPr>
          <p:cNvSpPr>
            <a:spLocks noGrp="1"/>
          </p:cNvSpPr>
          <p:nvPr>
            <p:ph type="body" sz="quarter" idx="21" hasCustomPrompt="1"/>
          </p:nvPr>
        </p:nvSpPr>
        <p:spPr>
          <a:xfrm>
            <a:off x="1857375" y="3722864"/>
            <a:ext cx="3848100" cy="246221"/>
          </a:xfrm>
        </p:spPr>
        <p:txBody>
          <a:bodyPr anchor="ctr" anchorCtr="0">
            <a:spAutoFit/>
          </a:bodyPr>
          <a:lstStyle>
            <a:lvl1pPr algn="l">
              <a:defRPr sz="1600"/>
            </a:lvl1pPr>
          </a:lstStyle>
          <a:p>
            <a:pPr lvl="0"/>
            <a:r>
              <a:rPr lang="en-GB"/>
              <a:t>Click to add text</a:t>
            </a:r>
          </a:p>
        </p:txBody>
      </p:sp>
      <p:sp>
        <p:nvSpPr>
          <p:cNvPr id="33" name="Oval 32">
            <a:extLst>
              <a:ext uri="{FF2B5EF4-FFF2-40B4-BE49-F238E27FC236}">
                <a16:creationId xmlns:a16="http://schemas.microsoft.com/office/drawing/2014/main" id="{312CDE01-0921-44D4-B114-ED23705D4D96}"/>
              </a:ext>
            </a:extLst>
          </p:cNvPr>
          <p:cNvSpPr>
            <a:spLocks noChangeAspect="1"/>
          </p:cNvSpPr>
          <p:nvPr userDrawn="1"/>
        </p:nvSpPr>
        <p:spPr>
          <a:xfrm>
            <a:off x="731838" y="335474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47CD71A4-5AD1-195A-F04A-D67BEC47DD64}"/>
              </a:ext>
            </a:extLst>
          </p:cNvPr>
          <p:cNvSpPr txBox="1"/>
          <p:nvPr userDrawn="1"/>
        </p:nvSpPr>
        <p:spPr>
          <a:xfrm>
            <a:off x="731838" y="335474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35" name="Text Placeholder 14">
            <a:extLst>
              <a:ext uri="{FF2B5EF4-FFF2-40B4-BE49-F238E27FC236}">
                <a16:creationId xmlns:a16="http://schemas.microsoft.com/office/drawing/2014/main" id="{8CF67927-03C2-E4FB-4B59-DBC5AC4C1357}"/>
              </a:ext>
            </a:extLst>
          </p:cNvPr>
          <p:cNvSpPr>
            <a:spLocks noGrp="1"/>
          </p:cNvSpPr>
          <p:nvPr>
            <p:ph type="body" sz="quarter" idx="22" hasCustomPrompt="1"/>
          </p:nvPr>
        </p:nvSpPr>
        <p:spPr>
          <a:xfrm>
            <a:off x="7610475" y="3722864"/>
            <a:ext cx="3848100" cy="246221"/>
          </a:xfrm>
        </p:spPr>
        <p:txBody>
          <a:bodyPr anchor="ctr" anchorCtr="0">
            <a:spAutoFit/>
          </a:bodyPr>
          <a:lstStyle>
            <a:lvl1pPr algn="l">
              <a:defRPr sz="1600"/>
            </a:lvl1pPr>
          </a:lstStyle>
          <a:p>
            <a:pPr lvl="0"/>
            <a:r>
              <a:rPr lang="en-GB"/>
              <a:t>Click to add text</a:t>
            </a:r>
          </a:p>
        </p:txBody>
      </p:sp>
      <p:sp>
        <p:nvSpPr>
          <p:cNvPr id="36" name="Oval 35">
            <a:extLst>
              <a:ext uri="{FF2B5EF4-FFF2-40B4-BE49-F238E27FC236}">
                <a16:creationId xmlns:a16="http://schemas.microsoft.com/office/drawing/2014/main" id="{CF5BCED6-4726-C81A-3012-8C521E41F9CE}"/>
              </a:ext>
            </a:extLst>
          </p:cNvPr>
          <p:cNvSpPr>
            <a:spLocks noChangeAspect="1"/>
          </p:cNvSpPr>
          <p:nvPr userDrawn="1"/>
        </p:nvSpPr>
        <p:spPr>
          <a:xfrm>
            <a:off x="6484938" y="335474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E74AF041-A893-A704-F2ED-3756F6C53629}"/>
              </a:ext>
            </a:extLst>
          </p:cNvPr>
          <p:cNvSpPr txBox="1"/>
          <p:nvPr userDrawn="1"/>
        </p:nvSpPr>
        <p:spPr>
          <a:xfrm>
            <a:off x="6484938" y="335474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38" name="Text Placeholder 14">
            <a:extLst>
              <a:ext uri="{FF2B5EF4-FFF2-40B4-BE49-F238E27FC236}">
                <a16:creationId xmlns:a16="http://schemas.microsoft.com/office/drawing/2014/main" id="{E4507A0D-A845-5A6A-33B3-43CDF4A7E438}"/>
              </a:ext>
            </a:extLst>
          </p:cNvPr>
          <p:cNvSpPr>
            <a:spLocks noGrp="1"/>
          </p:cNvSpPr>
          <p:nvPr>
            <p:ph type="body" sz="quarter" idx="23" hasCustomPrompt="1"/>
          </p:nvPr>
        </p:nvSpPr>
        <p:spPr>
          <a:xfrm>
            <a:off x="1857375" y="5195844"/>
            <a:ext cx="3848100" cy="246221"/>
          </a:xfrm>
        </p:spPr>
        <p:txBody>
          <a:bodyPr anchor="ctr" anchorCtr="0">
            <a:spAutoFit/>
          </a:bodyPr>
          <a:lstStyle>
            <a:lvl1pPr algn="l">
              <a:defRPr sz="1600"/>
            </a:lvl1pPr>
          </a:lstStyle>
          <a:p>
            <a:pPr lvl="0"/>
            <a:r>
              <a:rPr lang="en-GB"/>
              <a:t>Click to add text</a:t>
            </a:r>
          </a:p>
        </p:txBody>
      </p:sp>
      <p:sp>
        <p:nvSpPr>
          <p:cNvPr id="39" name="Oval 38">
            <a:extLst>
              <a:ext uri="{FF2B5EF4-FFF2-40B4-BE49-F238E27FC236}">
                <a16:creationId xmlns:a16="http://schemas.microsoft.com/office/drawing/2014/main" id="{9E1F90C7-0549-7355-5EB4-8456966F4FDB}"/>
              </a:ext>
            </a:extLst>
          </p:cNvPr>
          <p:cNvSpPr>
            <a:spLocks noChangeAspect="1"/>
          </p:cNvSpPr>
          <p:nvPr userDrawn="1"/>
        </p:nvSpPr>
        <p:spPr>
          <a:xfrm>
            <a:off x="731838" y="482772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90234FA-0C28-C184-9ADD-9104DC3FDD7F}"/>
              </a:ext>
            </a:extLst>
          </p:cNvPr>
          <p:cNvSpPr txBox="1"/>
          <p:nvPr userDrawn="1"/>
        </p:nvSpPr>
        <p:spPr>
          <a:xfrm>
            <a:off x="731838" y="482772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
        <p:nvSpPr>
          <p:cNvPr id="41" name="Text Placeholder 14">
            <a:extLst>
              <a:ext uri="{FF2B5EF4-FFF2-40B4-BE49-F238E27FC236}">
                <a16:creationId xmlns:a16="http://schemas.microsoft.com/office/drawing/2014/main" id="{75C0776E-2A34-5845-906F-DA915B3674FA}"/>
              </a:ext>
            </a:extLst>
          </p:cNvPr>
          <p:cNvSpPr>
            <a:spLocks noGrp="1"/>
          </p:cNvSpPr>
          <p:nvPr>
            <p:ph type="body" sz="quarter" idx="24" hasCustomPrompt="1"/>
          </p:nvPr>
        </p:nvSpPr>
        <p:spPr>
          <a:xfrm>
            <a:off x="7610475" y="5195844"/>
            <a:ext cx="3848100" cy="246221"/>
          </a:xfrm>
        </p:spPr>
        <p:txBody>
          <a:bodyPr anchor="ctr" anchorCtr="0">
            <a:spAutoFit/>
          </a:bodyPr>
          <a:lstStyle>
            <a:lvl1pPr algn="l">
              <a:defRPr sz="1600"/>
            </a:lvl1pPr>
          </a:lstStyle>
          <a:p>
            <a:pPr lvl="0"/>
            <a:r>
              <a:rPr lang="en-GB"/>
              <a:t>Click to add text</a:t>
            </a:r>
          </a:p>
        </p:txBody>
      </p:sp>
      <p:sp>
        <p:nvSpPr>
          <p:cNvPr id="42" name="Oval 41">
            <a:extLst>
              <a:ext uri="{FF2B5EF4-FFF2-40B4-BE49-F238E27FC236}">
                <a16:creationId xmlns:a16="http://schemas.microsoft.com/office/drawing/2014/main" id="{535381D7-04B9-B476-8D73-2C03639B2AFE}"/>
              </a:ext>
            </a:extLst>
          </p:cNvPr>
          <p:cNvSpPr>
            <a:spLocks noChangeAspect="1"/>
          </p:cNvSpPr>
          <p:nvPr userDrawn="1"/>
        </p:nvSpPr>
        <p:spPr>
          <a:xfrm>
            <a:off x="6484938" y="4827726"/>
            <a:ext cx="981039" cy="98103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296760BE-F280-169E-4B63-AAD6BD7153F1}"/>
              </a:ext>
            </a:extLst>
          </p:cNvPr>
          <p:cNvSpPr txBox="1"/>
          <p:nvPr userDrawn="1"/>
        </p:nvSpPr>
        <p:spPr>
          <a:xfrm>
            <a:off x="6484938" y="4827725"/>
            <a:ext cx="981039" cy="981039"/>
          </a:xfrm>
          <a:prstGeom prst="rect">
            <a:avLst/>
          </a:prstGeom>
          <a:noFill/>
        </p:spPr>
        <p:txBody>
          <a:bodyPr wrap="square" rtlCol="0" anchor="ctr" anchorCtr="0">
            <a:noAutofit/>
          </a:bodyPr>
          <a:lstStyle/>
          <a:p>
            <a:pPr algn="ctr"/>
            <a:r>
              <a:rPr lang="en-GB" sz="1000">
                <a:solidFill>
                  <a:schemeClr val="bg1">
                    <a:lumMod val="50000"/>
                  </a:schemeClr>
                </a:solidFill>
              </a:rPr>
              <a:t>PASTE ICON FROM ICON SECTION</a:t>
            </a:r>
          </a:p>
        </p:txBody>
      </p:sp>
    </p:spTree>
    <p:extLst>
      <p:ext uri="{BB962C8B-B14F-4D97-AF65-F5344CB8AC3E}">
        <p14:creationId xmlns:p14="http://schemas.microsoft.com/office/powerpoint/2010/main" val="1070371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lock content with image (whit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6">
            <a:extLst>
              <a:ext uri="{FF2B5EF4-FFF2-40B4-BE49-F238E27FC236}">
                <a16:creationId xmlns:a16="http://schemas.microsoft.com/office/drawing/2014/main" id="{D0B44EF9-CA15-3D5F-4EF6-89C56740CFB6}"/>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1809295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Lef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2045954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Right block content with image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6">
            <a:extLst>
              <a:ext uri="{FF2B5EF4-FFF2-40B4-BE49-F238E27FC236}">
                <a16:creationId xmlns:a16="http://schemas.microsoft.com/office/drawing/2014/main" id="{F617994B-D56A-8D33-A579-E62EA74CFA07}"/>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494275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Left block content with image x2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F7486F-8A7C-5910-366E-80261A0C0FDE}"/>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bg1"/>
                </a:solidFill>
              </a:rPr>
              <a:pPr algn="r"/>
              <a:t>‹#›</a:t>
            </a:fld>
            <a:endParaRPr lang="en-GB" sz="1500">
              <a:solidFill>
                <a:schemeClr val="bg1"/>
              </a:solidFill>
            </a:endParaRP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498120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609600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9" name="Title 6">
            <a:extLst>
              <a:ext uri="{FF2B5EF4-FFF2-40B4-BE49-F238E27FC236}">
                <a16:creationId xmlns:a16="http://schemas.microsoft.com/office/drawing/2014/main" id="{44F179A4-3CDD-A9CF-3E7F-99B140A5AD7E}"/>
              </a:ext>
            </a:extLst>
          </p:cNvPr>
          <p:cNvSpPr>
            <a:spLocks noGrp="1"/>
          </p:cNvSpPr>
          <p:nvPr>
            <p:ph type="title" hasCustomPrompt="1"/>
          </p:nvPr>
        </p:nvSpPr>
        <p:spPr>
          <a:xfrm>
            <a:off x="731839" y="622238"/>
            <a:ext cx="4981208" cy="415498"/>
          </a:xfrm>
        </p:spPr>
        <p:txBody>
          <a:bodyPr>
            <a:noAutofit/>
          </a:bodyPr>
          <a:lstStyle/>
          <a:p>
            <a:r>
              <a:rPr lang="en-GB"/>
              <a:t>Click to add title</a:t>
            </a:r>
          </a:p>
        </p:txBody>
      </p:sp>
    </p:spTree>
    <p:extLst>
      <p:ext uri="{BB962C8B-B14F-4D97-AF65-F5344CB8AC3E}">
        <p14:creationId xmlns:p14="http://schemas.microsoft.com/office/powerpoint/2010/main" val="1356763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Right block content with image x2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D76619-AE34-39B1-DCFE-DFACE1AC16E6}"/>
              </a:ext>
            </a:extLst>
          </p:cNvPr>
          <p:cNvSpPr>
            <a:spLocks noGrp="1"/>
          </p:cNvSpPr>
          <p:nvPr>
            <p:ph type="pic" sz="quarter" idx="13" hasCustomPrompt="1"/>
          </p:nvPr>
        </p:nvSpPr>
        <p:spPr>
          <a:xfrm>
            <a:off x="0" y="140399"/>
            <a:ext cx="6096000" cy="3288601"/>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8" name="Picture Placeholder 2">
            <a:extLst>
              <a:ext uri="{FF2B5EF4-FFF2-40B4-BE49-F238E27FC236}">
                <a16:creationId xmlns:a16="http://schemas.microsoft.com/office/drawing/2014/main" id="{02ECA2C9-06AC-E103-0A9E-A2B91E1F2520}"/>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B37BEFEE-EDAC-D8BE-AA05-7F5BADDA209F}"/>
              </a:ext>
            </a:extLst>
          </p:cNvPr>
          <p:cNvSpPr>
            <a:spLocks noGrp="1"/>
          </p:cNvSpPr>
          <p:nvPr>
            <p:ph type="body" sz="quarter" idx="14"/>
          </p:nvPr>
        </p:nvSpPr>
        <p:spPr>
          <a:xfrm>
            <a:off x="6753225" y="1341439"/>
            <a:ext cx="4706938" cy="4895850"/>
          </a:xfrm>
        </p:spPr>
        <p:txBody>
          <a:bodyPr>
            <a:noAutofit/>
          </a:bodyPr>
          <a:lstStyle>
            <a:lvl1pPr>
              <a:defRPr>
                <a:solidFill>
                  <a:schemeClr val="bg2"/>
                </a:solidFill>
              </a:defRPr>
            </a:lvl1pPr>
            <a:lvl2pPr>
              <a:buClr>
                <a:schemeClr val="accent1"/>
              </a:buClr>
              <a:defRPr>
                <a:solidFill>
                  <a:schemeClr val="bg2"/>
                </a:solidFill>
              </a:defRPr>
            </a:lvl2pPr>
            <a:lvl3pPr>
              <a:buClr>
                <a:schemeClr val="accent1"/>
              </a:buClr>
              <a:defRPr>
                <a:solidFill>
                  <a:schemeClr val="bg2"/>
                </a:solidFill>
              </a:defRPr>
            </a:lvl3pPr>
            <a:lvl4pPr>
              <a:buClr>
                <a:schemeClr val="accent1"/>
              </a:buClr>
              <a:defRPr>
                <a:solidFill>
                  <a:schemeClr val="bg2"/>
                </a:solidFill>
              </a:defRPr>
            </a:lvl4pPr>
            <a:lvl5pPr>
              <a:buClr>
                <a:schemeClr val="accent1"/>
              </a:buCl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laceholder 6">
            <a:extLst>
              <a:ext uri="{FF2B5EF4-FFF2-40B4-BE49-F238E27FC236}">
                <a16:creationId xmlns:a16="http://schemas.microsoft.com/office/drawing/2014/main" id="{40503100-E31F-A287-D16C-678D26022CF6}"/>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2"/>
                </a:solidFill>
              </a:defRPr>
            </a:lvl1pPr>
          </a:lstStyle>
          <a:p>
            <a:r>
              <a:rPr lang="en-GB" dirty="0"/>
              <a:t>Click to add title</a:t>
            </a:r>
          </a:p>
        </p:txBody>
      </p:sp>
    </p:spTree>
    <p:extLst>
      <p:ext uri="{BB962C8B-B14F-4D97-AF65-F5344CB8AC3E}">
        <p14:creationId xmlns:p14="http://schemas.microsoft.com/office/powerpoint/2010/main" val="4290979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Lef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7" name="Text Placeholder 5">
            <a:extLst>
              <a:ext uri="{FF2B5EF4-FFF2-40B4-BE49-F238E27FC236}">
                <a16:creationId xmlns:a16="http://schemas.microsoft.com/office/drawing/2014/main" id="{B8391FA9-616D-F8A0-5C0A-813ECA5B899D}"/>
              </a:ext>
            </a:extLst>
          </p:cNvPr>
          <p:cNvSpPr>
            <a:spLocks noGrp="1"/>
          </p:cNvSpPr>
          <p:nvPr>
            <p:ph type="body" sz="quarter" idx="14"/>
          </p:nvPr>
        </p:nvSpPr>
        <p:spPr>
          <a:xfrm>
            <a:off x="731839" y="1341439"/>
            <a:ext cx="5003136"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609600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3" name="Title Placeholder 6">
            <a:extLst>
              <a:ext uri="{FF2B5EF4-FFF2-40B4-BE49-F238E27FC236}">
                <a16:creationId xmlns:a16="http://schemas.microsoft.com/office/drawing/2014/main" id="{ACD25BEF-5BBF-CDB3-FD0E-CFBAADF2EE6A}"/>
              </a:ext>
            </a:extLst>
          </p:cNvPr>
          <p:cNvSpPr>
            <a:spLocks noGrp="1"/>
          </p:cNvSpPr>
          <p:nvPr>
            <p:ph type="title" hasCustomPrompt="1"/>
          </p:nvPr>
        </p:nvSpPr>
        <p:spPr>
          <a:xfrm>
            <a:off x="731838" y="622238"/>
            <a:ext cx="5003137"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910936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Right block content with image x2 (viole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2" name="Picture Placeholder 2">
            <a:extLst>
              <a:ext uri="{FF2B5EF4-FFF2-40B4-BE49-F238E27FC236}">
                <a16:creationId xmlns:a16="http://schemas.microsoft.com/office/drawing/2014/main" id="{FBBCA096-D10F-BA5C-4519-8E50BCF39C59}"/>
              </a:ext>
            </a:extLst>
          </p:cNvPr>
          <p:cNvSpPr>
            <a:spLocks noGrp="1"/>
          </p:cNvSpPr>
          <p:nvPr>
            <p:ph type="pic" sz="quarter" idx="15" hasCustomPrompt="1"/>
          </p:nvPr>
        </p:nvSpPr>
        <p:spPr>
          <a:xfrm>
            <a:off x="0" y="3429000"/>
            <a:ext cx="6096000" cy="3429000"/>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4" name="Text Placeholder 5">
            <a:extLst>
              <a:ext uri="{FF2B5EF4-FFF2-40B4-BE49-F238E27FC236}">
                <a16:creationId xmlns:a16="http://schemas.microsoft.com/office/drawing/2014/main" id="{E336AA3D-9BDB-AF0F-9390-4BC2B201832A}"/>
              </a:ext>
            </a:extLst>
          </p:cNvPr>
          <p:cNvSpPr>
            <a:spLocks noGrp="1"/>
          </p:cNvSpPr>
          <p:nvPr>
            <p:ph type="body" sz="quarter" idx="14"/>
          </p:nvPr>
        </p:nvSpPr>
        <p:spPr>
          <a:xfrm>
            <a:off x="6753225" y="1341439"/>
            <a:ext cx="4706938" cy="4895850"/>
          </a:xfrm>
        </p:spPr>
        <p:txBody>
          <a:bodyPr>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6">
            <a:extLst>
              <a:ext uri="{FF2B5EF4-FFF2-40B4-BE49-F238E27FC236}">
                <a16:creationId xmlns:a16="http://schemas.microsoft.com/office/drawing/2014/main" id="{B740DC23-7E35-4C98-9F7A-C1242C7B136B}"/>
              </a:ext>
            </a:extLst>
          </p:cNvPr>
          <p:cNvSpPr>
            <a:spLocks noGrp="1"/>
          </p:cNvSpPr>
          <p:nvPr>
            <p:ph type="title" hasCustomPrompt="1"/>
          </p:nvPr>
        </p:nvSpPr>
        <p:spPr>
          <a:xfrm>
            <a:off x="6753224" y="622238"/>
            <a:ext cx="4706939" cy="415498"/>
          </a:xfrm>
          <a:prstGeom prst="rect">
            <a:avLst/>
          </a:prstGeom>
        </p:spPr>
        <p:txBody>
          <a:bodyPr vert="horz" wrap="square"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53648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50/5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5184775"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6275388" y="1341438"/>
            <a:ext cx="5184774"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1C3F3347-1652-27C3-83B5-925BE17FF1E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4134006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Lef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2"/>
                </a:solidFill>
              </a:defRPr>
            </a:lvl1pPr>
          </a:lstStyle>
          <a:p>
            <a:r>
              <a:rPr lang="en-GB" dirty="0"/>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2218434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Right pull quote with image (whi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tx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140400"/>
            <a:ext cx="6096000" cy="67175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3" name="Rectangle 2">
            <a:extLst>
              <a:ext uri="{FF2B5EF4-FFF2-40B4-BE49-F238E27FC236}">
                <a16:creationId xmlns:a16="http://schemas.microsoft.com/office/drawing/2014/main" id="{2466DB9E-7A66-0DCE-14C5-5269C6887027}"/>
              </a:ext>
            </a:extLst>
          </p:cNvPr>
          <p:cNvSpPr/>
          <p:nvPr userDrawn="1"/>
        </p:nvSpPr>
        <p:spPr>
          <a:xfrm>
            <a:off x="0" y="0"/>
            <a:ext cx="12192000" cy="140400"/>
          </a:xfrm>
          <a:prstGeom prst="rect">
            <a:avLst/>
          </a:prstGeom>
          <a:solidFill>
            <a:srgbClr val="9A4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Tree>
    <p:extLst>
      <p:ext uri="{BB962C8B-B14F-4D97-AF65-F5344CB8AC3E}">
        <p14:creationId xmlns:p14="http://schemas.microsoft.com/office/powerpoint/2010/main" val="655334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Lef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609600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
        <p:nvSpPr>
          <p:cNvPr id="6" name="TextBox 5">
            <a:extLst>
              <a:ext uri="{FF2B5EF4-FFF2-40B4-BE49-F238E27FC236}">
                <a16:creationId xmlns:a16="http://schemas.microsoft.com/office/drawing/2014/main" id="{6BF7486F-8A7C-5910-366E-80261A0C0FDE}"/>
              </a:ext>
            </a:extLst>
          </p:cNvPr>
          <p:cNvSpPr txBox="1"/>
          <p:nvPr userDrawn="1"/>
        </p:nvSpPr>
        <p:spPr>
          <a:xfrm>
            <a:off x="10601739" y="687097"/>
            <a:ext cx="858424" cy="230832"/>
          </a:xfrm>
          <a:prstGeom prst="rect">
            <a:avLst/>
          </a:prstGeom>
          <a:noFill/>
        </p:spPr>
        <p:txBody>
          <a:bodyPr wrap="square" lIns="0" tIns="0" rIns="0" bIns="0" rtlCol="0" anchor="ctr" anchorCtr="0">
            <a:spAutoFit/>
          </a:bodyPr>
          <a:lstStyle/>
          <a:p>
            <a:pPr algn="r"/>
            <a:fld id="{9E98DC05-5784-D54C-BD1C-733B650F7831}" type="slidenum">
              <a:rPr lang="en-GB" sz="1500" smtClean="0">
                <a:solidFill>
                  <a:schemeClr val="bg1"/>
                </a:solidFill>
              </a:rPr>
              <a:pPr algn="r"/>
              <a:t>‹#›</a:t>
            </a:fld>
            <a:endParaRPr lang="en-GB" sz="1500">
              <a:solidFill>
                <a:schemeClr val="bg1"/>
              </a:solidFill>
            </a:endParaRPr>
          </a:p>
        </p:txBody>
      </p:sp>
    </p:spTree>
    <p:extLst>
      <p:ext uri="{BB962C8B-B14F-4D97-AF65-F5344CB8AC3E}">
        <p14:creationId xmlns:p14="http://schemas.microsoft.com/office/powerpoint/2010/main" val="3926075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Right pull quote with image (violet)">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6096000" y="0"/>
            <a:ext cx="6096000" cy="6858000"/>
          </a:xfrm>
          <a:prstGeom prst="rect">
            <a:avLst/>
          </a:prstGeom>
        </p:spPr>
        <p:txBody>
          <a:bodyPr vert="horz" lIns="720000" tIns="720000" rIns="720000" bIns="720000" rtlCol="0" anchor="ctr" anchorCtr="0">
            <a:noAutofit/>
          </a:bodyPr>
          <a:lstStyle>
            <a:lvl1pPr>
              <a:defRPr sz="4000">
                <a:solidFill>
                  <a:schemeClr val="bg1"/>
                </a:solidFill>
              </a:defRPr>
            </a:lvl1pPr>
          </a:lstStyle>
          <a:p>
            <a:r>
              <a:rPr lang="en-GB"/>
              <a:t>Click to add text</a:t>
            </a:r>
          </a:p>
        </p:txBody>
      </p:sp>
      <p:sp>
        <p:nvSpPr>
          <p:cNvPr id="5" name="Picture Placeholder 2">
            <a:extLst>
              <a:ext uri="{FF2B5EF4-FFF2-40B4-BE49-F238E27FC236}">
                <a16:creationId xmlns:a16="http://schemas.microsoft.com/office/drawing/2014/main" id="{E3AEEF5C-749A-E00E-E834-9671B077489F}"/>
              </a:ext>
            </a:extLst>
          </p:cNvPr>
          <p:cNvSpPr>
            <a:spLocks noGrp="1"/>
          </p:cNvSpPr>
          <p:nvPr>
            <p:ph type="pic" sz="quarter" idx="13" hasCustomPrompt="1"/>
          </p:nvPr>
        </p:nvSpPr>
        <p:spPr>
          <a:xfrm>
            <a:off x="0" y="0"/>
            <a:ext cx="6096000" cy="6857999"/>
          </a:xfrm>
          <a:prstGeom prst="rect">
            <a:avLst/>
          </a:prstGeom>
          <a:solidFill>
            <a:schemeClr val="bg1">
              <a:lumMod val="95000"/>
            </a:schemeClr>
          </a:solidFill>
        </p:spPr>
        <p:txBody>
          <a:bodyPr tIns="1044000" bIns="0" anchor="ctr" anchorCtr="0">
            <a:normAutofit/>
          </a:bodyPr>
          <a:lstStyle>
            <a:lvl1pPr marL="0" indent="0" algn="ctr">
              <a:buNone/>
              <a:defRPr sz="2000" b="0" i="0">
                <a:solidFill>
                  <a:schemeClr val="tx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3892221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Pull quote">
    <p:spTree>
      <p:nvGrpSpPr>
        <p:cNvPr id="1" name=""/>
        <p:cNvGrpSpPr/>
        <p:nvPr/>
      </p:nvGrpSpPr>
      <p:grpSpPr>
        <a:xfrm>
          <a:off x="0" y="0"/>
          <a:ext cx="0" cy="0"/>
          <a:chOff x="0" y="0"/>
          <a:chExt cx="0" cy="0"/>
        </a:xfrm>
      </p:grpSpPr>
      <p:sp>
        <p:nvSpPr>
          <p:cNvPr id="2" name="Title Placeholder 6">
            <a:extLst>
              <a:ext uri="{FF2B5EF4-FFF2-40B4-BE49-F238E27FC236}">
                <a16:creationId xmlns:a16="http://schemas.microsoft.com/office/drawing/2014/main" id="{E0ABB1D3-8A76-D512-A549-E9D62F36A70B}"/>
              </a:ext>
            </a:extLst>
          </p:cNvPr>
          <p:cNvSpPr>
            <a:spLocks noGrp="1"/>
          </p:cNvSpPr>
          <p:nvPr>
            <p:ph type="title" hasCustomPrompt="1"/>
          </p:nvPr>
        </p:nvSpPr>
        <p:spPr>
          <a:xfrm>
            <a:off x="731837" y="620713"/>
            <a:ext cx="10728325" cy="5616576"/>
          </a:xfrm>
          <a:prstGeom prst="rect">
            <a:avLst/>
          </a:prstGeom>
        </p:spPr>
        <p:txBody>
          <a:bodyPr vert="horz" lIns="180000" tIns="180000" rIns="180000" bIns="180000" rtlCol="0" anchor="ctr" anchorCtr="0">
            <a:noAutofit/>
          </a:bodyPr>
          <a:lstStyle>
            <a:lvl1pPr algn="ctr">
              <a:defRPr sz="6000">
                <a:solidFill>
                  <a:schemeClr val="bg1"/>
                </a:solidFill>
              </a:defRPr>
            </a:lvl1pPr>
          </a:lstStyle>
          <a:p>
            <a:r>
              <a:rPr lang="en-GB"/>
              <a:t>Click to add text</a:t>
            </a:r>
          </a:p>
        </p:txBody>
      </p:sp>
    </p:spTree>
    <p:extLst>
      <p:ext uri="{BB962C8B-B14F-4D97-AF65-F5344CB8AC3E}">
        <p14:creationId xmlns:p14="http://schemas.microsoft.com/office/powerpoint/2010/main" val="3321746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Full-slide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6DF0232-7BE7-C4E3-F21A-0026855E3A24}"/>
              </a:ext>
            </a:extLst>
          </p:cNvPr>
          <p:cNvSpPr>
            <a:spLocks noGrp="1"/>
          </p:cNvSpPr>
          <p:nvPr>
            <p:ph type="pic" sz="quarter" idx="13" hasCustomPrompt="1"/>
          </p:nvPr>
        </p:nvSpPr>
        <p:spPr>
          <a:xfrm>
            <a:off x="0" y="0"/>
            <a:ext cx="12192000" cy="6857999"/>
          </a:xfrm>
          <a:prstGeom prst="rect">
            <a:avLst/>
          </a:prstGeom>
        </p:spPr>
        <p:txBody>
          <a:bodyPr tIns="1044000" bIns="0" anchor="ctr" anchorCtr="0">
            <a:normAutofit/>
          </a:bodyPr>
          <a:lstStyle>
            <a:lvl1pPr marL="0" indent="0" algn="ctr">
              <a:buNone/>
              <a:defRPr sz="2000" b="0" i="0">
                <a:solidFill>
                  <a:schemeClr val="bg1"/>
                </a:solidFill>
                <a:latin typeface="+mj-lt"/>
                <a:ea typeface="Open Sans" panose="020B0606030504020204" pitchFamily="34" charset="0"/>
                <a:cs typeface="Arial" panose="020B0604020202020204" pitchFamily="34" charset="0"/>
              </a:defRPr>
            </a:lvl1pPr>
          </a:lstStyle>
          <a:p>
            <a:r>
              <a:rPr lang="en-US"/>
              <a:t>Click to insert image</a:t>
            </a:r>
          </a:p>
        </p:txBody>
      </p:sp>
    </p:spTree>
    <p:extLst>
      <p:ext uri="{BB962C8B-B14F-4D97-AF65-F5344CB8AC3E}">
        <p14:creationId xmlns:p14="http://schemas.microsoft.com/office/powerpoint/2010/main" val="3824914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Full-slide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02A5AD2-E41B-68A6-0B6A-854825490524}"/>
              </a:ext>
            </a:extLst>
          </p:cNvPr>
          <p:cNvSpPr>
            <a:spLocks noGrp="1"/>
          </p:cNvSpPr>
          <p:nvPr>
            <p:ph type="media" sz="quarter" idx="10" hasCustomPrompt="1"/>
          </p:nvPr>
        </p:nvSpPr>
        <p:spPr>
          <a:xfrm>
            <a:off x="0" y="0"/>
            <a:ext cx="12192000" cy="6858000"/>
          </a:xfrm>
        </p:spPr>
        <p:txBody>
          <a:bodyPr tIns="1044000" anchor="ctr" anchorCtr="0"/>
          <a:lstStyle>
            <a:lvl1pPr algn="ctr">
              <a:defRPr>
                <a:solidFill>
                  <a:schemeClr val="bg1"/>
                </a:solidFill>
              </a:defRPr>
            </a:lvl1pPr>
          </a:lstStyle>
          <a:p>
            <a:r>
              <a:rPr lang="en-GB"/>
              <a:t>Click to insert video</a:t>
            </a:r>
          </a:p>
        </p:txBody>
      </p:sp>
    </p:spTree>
    <p:extLst>
      <p:ext uri="{BB962C8B-B14F-4D97-AF65-F5344CB8AC3E}">
        <p14:creationId xmlns:p14="http://schemas.microsoft.com/office/powerpoint/2010/main" val="748661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Mockup: lapto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7F4088-C0F2-57FC-F2C6-EFC4754FD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7273" y="1972630"/>
            <a:ext cx="7861381" cy="4754637"/>
          </a:xfrm>
          <a:prstGeom prst="rect">
            <a:avLst/>
          </a:prstGeom>
        </p:spPr>
      </p:pic>
      <p:sp>
        <p:nvSpPr>
          <p:cNvPr id="4" name="Picture Placeholder 2">
            <a:extLst>
              <a:ext uri="{FF2B5EF4-FFF2-40B4-BE49-F238E27FC236}">
                <a16:creationId xmlns:a16="http://schemas.microsoft.com/office/drawing/2014/main" id="{52891222-9588-C4A4-B356-F8CF9B747266}"/>
              </a:ext>
            </a:extLst>
          </p:cNvPr>
          <p:cNvSpPr>
            <a:spLocks noGrp="1"/>
          </p:cNvSpPr>
          <p:nvPr>
            <p:ph type="pic" sz="quarter" idx="13" hasCustomPrompt="1"/>
          </p:nvPr>
        </p:nvSpPr>
        <p:spPr>
          <a:xfrm>
            <a:off x="6125057" y="2551299"/>
            <a:ext cx="5102311" cy="3235973"/>
          </a:xfrm>
          <a:prstGeom prst="rect">
            <a:avLst/>
          </a:prstGeom>
        </p:spPr>
        <p:txBody>
          <a:bodyPr tIns="612000" anchor="ctr" anchorCtr="0">
            <a:normAutofit/>
          </a:bodyPr>
          <a:lstStyle>
            <a:lvl1pPr marL="0" indent="0" algn="ctr">
              <a:buNone/>
              <a:defRPr sz="1400" b="0" i="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insert screenshot</a:t>
            </a:r>
          </a:p>
        </p:txBody>
      </p:sp>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9" y="1341439"/>
            <a:ext cx="4248534"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6">
            <a:extLst>
              <a:ext uri="{FF2B5EF4-FFF2-40B4-BE49-F238E27FC236}">
                <a16:creationId xmlns:a16="http://schemas.microsoft.com/office/drawing/2014/main" id="{30B38B33-4F3D-3AC3-FCD0-6AF81F3BEF9F}"/>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4254769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Mockup: pho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78464D-4517-811F-FC53-80F60C619C7B}"/>
              </a:ext>
            </a:extLst>
          </p:cNvPr>
          <p:cNvSpPr>
            <a:spLocks noGrp="1"/>
          </p:cNvSpPr>
          <p:nvPr>
            <p:ph type="body" sz="quarter" idx="14"/>
          </p:nvPr>
        </p:nvSpPr>
        <p:spPr>
          <a:xfrm>
            <a:off x="731838" y="1341439"/>
            <a:ext cx="5364161" cy="4895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67EACD84-0F27-A227-F1B6-D913D0DB59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1212" y="1050697"/>
            <a:ext cx="3267054" cy="5616734"/>
          </a:xfrm>
          <a:prstGeom prst="rect">
            <a:avLst/>
          </a:prstGeom>
        </p:spPr>
      </p:pic>
      <p:sp>
        <p:nvSpPr>
          <p:cNvPr id="9" name="Picture Placeholder 27">
            <a:extLst>
              <a:ext uri="{FF2B5EF4-FFF2-40B4-BE49-F238E27FC236}">
                <a16:creationId xmlns:a16="http://schemas.microsoft.com/office/drawing/2014/main" id="{A87DDBC9-7D6F-E589-CA0D-E37119EDF55F}"/>
              </a:ext>
            </a:extLst>
          </p:cNvPr>
          <p:cNvSpPr>
            <a:spLocks noGrp="1"/>
          </p:cNvSpPr>
          <p:nvPr>
            <p:ph type="pic" sz="quarter" idx="15" hasCustomPrompt="1"/>
          </p:nvPr>
        </p:nvSpPr>
        <p:spPr>
          <a:xfrm>
            <a:off x="7747993" y="1462023"/>
            <a:ext cx="2125150" cy="4628115"/>
          </a:xfrm>
          <a:custGeom>
            <a:avLst/>
            <a:gdLst>
              <a:gd name="connsiteX0" fmla="*/ 401892 w 3804428"/>
              <a:gd name="connsiteY0" fmla="*/ 0 h 8242616"/>
              <a:gd name="connsiteX1" fmla="*/ 787350 w 3804428"/>
              <a:gd name="connsiteY1" fmla="*/ 0 h 8242616"/>
              <a:gd name="connsiteX2" fmla="*/ 839948 w 3804428"/>
              <a:gd name="connsiteY2" fmla="*/ 52595 h 8242616"/>
              <a:gd name="connsiteX3" fmla="*/ 839948 w 3804428"/>
              <a:gd name="connsiteY3" fmla="*/ 83823 h 8242616"/>
              <a:gd name="connsiteX4" fmla="*/ 1061854 w 3804428"/>
              <a:gd name="connsiteY4" fmla="*/ 305708 h 8242616"/>
              <a:gd name="connsiteX5" fmla="*/ 2745040 w 3804428"/>
              <a:gd name="connsiteY5" fmla="*/ 305708 h 8242616"/>
              <a:gd name="connsiteX6" fmla="*/ 2964480 w 3804428"/>
              <a:gd name="connsiteY6" fmla="*/ 86288 h 8242616"/>
              <a:gd name="connsiteX7" fmla="*/ 2964480 w 3804428"/>
              <a:gd name="connsiteY7" fmla="*/ 51773 h 8242616"/>
              <a:gd name="connsiteX8" fmla="*/ 3017078 w 3804428"/>
              <a:gd name="connsiteY8" fmla="*/ 0 h 8242616"/>
              <a:gd name="connsiteX9" fmla="*/ 3403356 w 3804428"/>
              <a:gd name="connsiteY9" fmla="*/ 0 h 8242616"/>
              <a:gd name="connsiteX10" fmla="*/ 3804428 w 3804428"/>
              <a:gd name="connsiteY10" fmla="*/ 401036 h 8242616"/>
              <a:gd name="connsiteX11" fmla="*/ 3804428 w 3804428"/>
              <a:gd name="connsiteY11" fmla="*/ 7841580 h 8242616"/>
              <a:gd name="connsiteX12" fmla="*/ 3403356 w 3804428"/>
              <a:gd name="connsiteY12" fmla="*/ 8242616 h 8242616"/>
              <a:gd name="connsiteX13" fmla="*/ 401892 w 3804428"/>
              <a:gd name="connsiteY13" fmla="*/ 8242616 h 8242616"/>
              <a:gd name="connsiteX14" fmla="*/ 0 w 3804428"/>
              <a:gd name="connsiteY14" fmla="*/ 7841580 h 8242616"/>
              <a:gd name="connsiteX15" fmla="*/ 0 w 3804428"/>
              <a:gd name="connsiteY15" fmla="*/ 401036 h 8242616"/>
              <a:gd name="connsiteX16" fmla="*/ 401892 w 3804428"/>
              <a:gd name="connsiteY16" fmla="*/ 0 h 8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428" h="8242616">
                <a:moveTo>
                  <a:pt x="401892" y="0"/>
                </a:moveTo>
                <a:cubicBezTo>
                  <a:pt x="401892" y="0"/>
                  <a:pt x="401892" y="0"/>
                  <a:pt x="787350" y="0"/>
                </a:cubicBezTo>
                <a:cubicBezTo>
                  <a:pt x="816114" y="0"/>
                  <a:pt x="839948" y="23832"/>
                  <a:pt x="839948" y="52595"/>
                </a:cubicBezTo>
                <a:cubicBezTo>
                  <a:pt x="839948" y="52595"/>
                  <a:pt x="839948" y="52595"/>
                  <a:pt x="839948" y="83823"/>
                </a:cubicBezTo>
                <a:cubicBezTo>
                  <a:pt x="839948" y="206271"/>
                  <a:pt x="939394" y="305708"/>
                  <a:pt x="1061854" y="305708"/>
                </a:cubicBezTo>
                <a:cubicBezTo>
                  <a:pt x="1061854" y="305708"/>
                  <a:pt x="1061854" y="305708"/>
                  <a:pt x="2745040" y="305708"/>
                </a:cubicBezTo>
                <a:cubicBezTo>
                  <a:pt x="2866676" y="305708"/>
                  <a:pt x="2964480" y="207915"/>
                  <a:pt x="2964480" y="86288"/>
                </a:cubicBezTo>
                <a:cubicBezTo>
                  <a:pt x="2964480" y="86288"/>
                  <a:pt x="2964480" y="86288"/>
                  <a:pt x="2964480" y="51773"/>
                </a:cubicBezTo>
                <a:cubicBezTo>
                  <a:pt x="2964480" y="23010"/>
                  <a:pt x="2988314" y="0"/>
                  <a:pt x="3017078" y="0"/>
                </a:cubicBezTo>
                <a:cubicBezTo>
                  <a:pt x="3017078" y="0"/>
                  <a:pt x="3017078" y="0"/>
                  <a:pt x="3403356" y="0"/>
                </a:cubicBezTo>
                <a:cubicBezTo>
                  <a:pt x="3625262" y="0"/>
                  <a:pt x="3804428" y="179974"/>
                  <a:pt x="3804428" y="401036"/>
                </a:cubicBezTo>
                <a:cubicBezTo>
                  <a:pt x="3804428" y="401036"/>
                  <a:pt x="3804428" y="401036"/>
                  <a:pt x="3804428" y="7841580"/>
                </a:cubicBezTo>
                <a:cubicBezTo>
                  <a:pt x="3804428" y="8063464"/>
                  <a:pt x="3625262" y="8242616"/>
                  <a:pt x="3403356" y="8242616"/>
                </a:cubicBezTo>
                <a:cubicBezTo>
                  <a:pt x="3403356" y="8242616"/>
                  <a:pt x="3403356" y="8242616"/>
                  <a:pt x="401892" y="8242616"/>
                </a:cubicBezTo>
                <a:cubicBezTo>
                  <a:pt x="179988" y="8242616"/>
                  <a:pt x="0" y="8063464"/>
                  <a:pt x="0" y="7841580"/>
                </a:cubicBezTo>
                <a:cubicBezTo>
                  <a:pt x="0" y="7841580"/>
                  <a:pt x="0" y="7841580"/>
                  <a:pt x="0" y="401036"/>
                </a:cubicBezTo>
                <a:cubicBezTo>
                  <a:pt x="0" y="179974"/>
                  <a:pt x="179988" y="0"/>
                  <a:pt x="401892" y="0"/>
                </a:cubicBezTo>
                <a:close/>
              </a:path>
            </a:pathLst>
          </a:custGeom>
          <a:noFill/>
        </p:spPr>
        <p:txBody>
          <a:bodyPr wrap="square" tIns="612000" anchor="ctr" anchorCtr="0">
            <a:noAutofit/>
          </a:bodyPr>
          <a:lstStyle>
            <a:lvl1pPr marL="0" indent="0" algn="ctr">
              <a:buNone/>
              <a:defRPr sz="1400">
                <a:solidFill>
                  <a:schemeClr val="bg1"/>
                </a:solidFill>
                <a:latin typeface="+mn-lt"/>
                <a:ea typeface="Open Sans" panose="020B0606030504020204" pitchFamily="34" charset="0"/>
                <a:cs typeface="Open Sans" panose="020B0606030504020204" pitchFamily="34" charset="0"/>
              </a:defRPr>
            </a:lvl1pPr>
          </a:lstStyle>
          <a:p>
            <a:r>
              <a:rPr lang="en-US"/>
              <a:t>Click to insert screenshot</a:t>
            </a:r>
          </a:p>
        </p:txBody>
      </p:sp>
      <p:sp>
        <p:nvSpPr>
          <p:cNvPr id="12" name="Title Placeholder 6">
            <a:extLst>
              <a:ext uri="{FF2B5EF4-FFF2-40B4-BE49-F238E27FC236}">
                <a16:creationId xmlns:a16="http://schemas.microsoft.com/office/drawing/2014/main" id="{F6D3D1F8-2F3B-7DB7-AC63-17E08558BBD3}"/>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p>
            <a:r>
              <a:rPr lang="en-GB"/>
              <a:t>Click to add title</a:t>
            </a:r>
          </a:p>
        </p:txBody>
      </p:sp>
    </p:spTree>
    <p:extLst>
      <p:ext uri="{BB962C8B-B14F-4D97-AF65-F5344CB8AC3E}">
        <p14:creationId xmlns:p14="http://schemas.microsoft.com/office/powerpoint/2010/main" val="2507285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FDF-C1D9-C223-10FB-BBA4AACB11D2}"/>
              </a:ext>
            </a:extLst>
          </p:cNvPr>
          <p:cNvSpPr>
            <a:spLocks noGrp="1"/>
          </p:cNvSpPr>
          <p:nvPr>
            <p:ph type="ctrTitle" hasCustomPrompt="1"/>
          </p:nvPr>
        </p:nvSpPr>
        <p:spPr>
          <a:xfrm>
            <a:off x="731838" y="2142520"/>
            <a:ext cx="10728325" cy="784830"/>
          </a:xfrm>
          <a:prstGeom prst="rect">
            <a:avLst/>
          </a:prstGeom>
        </p:spPr>
        <p:txBody>
          <a:bodyPr anchor="b">
            <a:spAutoFit/>
          </a:bodyPr>
          <a:lstStyle>
            <a:lvl1pPr algn="l">
              <a:lnSpc>
                <a:spcPct val="85000"/>
              </a:lnSpc>
              <a:defRPr sz="6000" b="1">
                <a:solidFill>
                  <a:schemeClr val="bg1"/>
                </a:solidFill>
              </a:defRPr>
            </a:lvl1pPr>
          </a:lstStyle>
          <a:p>
            <a:r>
              <a:rPr lang="en-GB"/>
              <a:t>Thanks</a:t>
            </a:r>
          </a:p>
        </p:txBody>
      </p:sp>
      <p:sp>
        <p:nvSpPr>
          <p:cNvPr id="3" name="Subtitle 2">
            <a:extLst>
              <a:ext uri="{FF2B5EF4-FFF2-40B4-BE49-F238E27FC236}">
                <a16:creationId xmlns:a16="http://schemas.microsoft.com/office/drawing/2014/main" id="{EC50DE21-9FDD-81B0-FEB8-222484B8A115}"/>
              </a:ext>
            </a:extLst>
          </p:cNvPr>
          <p:cNvSpPr>
            <a:spLocks noGrp="1"/>
          </p:cNvSpPr>
          <p:nvPr>
            <p:ph type="subTitle" idx="1" hasCustomPrompt="1"/>
          </p:nvPr>
        </p:nvSpPr>
        <p:spPr>
          <a:xfrm>
            <a:off x="731839" y="2927350"/>
            <a:ext cx="5364162" cy="576293"/>
          </a:xfrm>
        </p:spPr>
        <p:txBody>
          <a:bodyPr lIns="36000" tIns="144000">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Supporting text e.g. what’s next</a:t>
            </a:r>
          </a:p>
        </p:txBody>
      </p:sp>
    </p:spTree>
    <p:extLst>
      <p:ext uri="{BB962C8B-B14F-4D97-AF65-F5344CB8AC3E}">
        <p14:creationId xmlns:p14="http://schemas.microsoft.com/office/powerpoint/2010/main" val="408750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3/33/3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8083069" y="1341438"/>
            <a:ext cx="3377094"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3">
            <a:extLst>
              <a:ext uri="{FF2B5EF4-FFF2-40B4-BE49-F238E27FC236}">
                <a16:creationId xmlns:a16="http://schemas.microsoft.com/office/drawing/2014/main" id="{B6050034-E38D-64E9-6C5A-94A029955BA0}"/>
              </a:ext>
            </a:extLst>
          </p:cNvPr>
          <p:cNvSpPr>
            <a:spLocks noGrp="1"/>
          </p:cNvSpPr>
          <p:nvPr>
            <p:ph sz="half" idx="10"/>
          </p:nvPr>
        </p:nvSpPr>
        <p:spPr>
          <a:xfrm>
            <a:off x="4455625" y="1341438"/>
            <a:ext cx="3377094"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D6580911-BFEE-F5A7-0FD5-8F9AF7E1DACD}"/>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30491674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24219-71BA-4131-B97B-63830C19D574}" type="datetimeFigureOut">
              <a:rPr lang="en-GB" smtClean="0"/>
              <a:pPr/>
              <a:t>02/06/2026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CBECA7-240D-4C48-B2D9-343AA704CC5E}" type="slidenum">
              <a:rPr lang="en-GB" smtClean="0"/>
              <a:pPr/>
              <a:t>‹#›</a:t>
            </a:fld>
            <a:endParaRPr lang="en-GB"/>
          </a:p>
        </p:txBody>
      </p:sp>
    </p:spTree>
    <p:extLst>
      <p:ext uri="{BB962C8B-B14F-4D97-AF65-F5344CB8AC3E}">
        <p14:creationId xmlns:p14="http://schemas.microsoft.com/office/powerpoint/2010/main" val="415400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0/7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31838" y="1341438"/>
            <a:ext cx="34734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4455625" y="1341438"/>
            <a:ext cx="70045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Placeholder 6">
            <a:extLst>
              <a:ext uri="{FF2B5EF4-FFF2-40B4-BE49-F238E27FC236}">
                <a16:creationId xmlns:a16="http://schemas.microsoft.com/office/drawing/2014/main" id="{9CEAE5E5-4043-D371-FC40-202902A7725C}"/>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18856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70/3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7986724" y="1341438"/>
            <a:ext cx="34734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4EB01-1BE4-AFF3-03D4-8A980ED53619}"/>
              </a:ext>
            </a:extLst>
          </p:cNvPr>
          <p:cNvSpPr>
            <a:spLocks noGrp="1"/>
          </p:cNvSpPr>
          <p:nvPr>
            <p:ph sz="half" idx="2"/>
          </p:nvPr>
        </p:nvSpPr>
        <p:spPr>
          <a:xfrm>
            <a:off x="731838" y="1341438"/>
            <a:ext cx="7004538" cy="489585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6">
            <a:extLst>
              <a:ext uri="{FF2B5EF4-FFF2-40B4-BE49-F238E27FC236}">
                <a16:creationId xmlns:a16="http://schemas.microsoft.com/office/drawing/2014/main" id="{FE1568D9-495A-1697-6F7B-F9C8C7A8869E}"/>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101916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x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AFA50-852A-F29D-3F0F-409AFD88BA3A}"/>
              </a:ext>
            </a:extLst>
          </p:cNvPr>
          <p:cNvSpPr>
            <a:spLocks noGrp="1"/>
          </p:cNvSpPr>
          <p:nvPr>
            <p:ph sz="half" idx="1"/>
          </p:nvPr>
        </p:nvSpPr>
        <p:spPr>
          <a:xfrm>
            <a:off x="6273045" y="1341438"/>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1C9CFF57-8B6F-5FC9-94CA-1555AD753909}"/>
              </a:ext>
            </a:extLst>
          </p:cNvPr>
          <p:cNvSpPr>
            <a:spLocks noGrp="1"/>
          </p:cNvSpPr>
          <p:nvPr>
            <p:ph sz="half" idx="10"/>
          </p:nvPr>
        </p:nvSpPr>
        <p:spPr>
          <a:xfrm>
            <a:off x="732324" y="1341438"/>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02489679-6810-6A0E-B214-CE039B57D319}"/>
              </a:ext>
            </a:extLst>
          </p:cNvPr>
          <p:cNvSpPr>
            <a:spLocks noGrp="1"/>
          </p:cNvSpPr>
          <p:nvPr>
            <p:ph sz="half" idx="11"/>
          </p:nvPr>
        </p:nvSpPr>
        <p:spPr>
          <a:xfrm>
            <a:off x="732323" y="3966943"/>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FB95A216-6A43-03DF-9235-09885B12C23E}"/>
              </a:ext>
            </a:extLst>
          </p:cNvPr>
          <p:cNvSpPr>
            <a:spLocks noGrp="1"/>
          </p:cNvSpPr>
          <p:nvPr>
            <p:ph sz="half" idx="12"/>
          </p:nvPr>
        </p:nvSpPr>
        <p:spPr>
          <a:xfrm>
            <a:off x="6273046" y="3966943"/>
            <a:ext cx="5187117" cy="226799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Placeholder 6">
            <a:extLst>
              <a:ext uri="{FF2B5EF4-FFF2-40B4-BE49-F238E27FC236}">
                <a16:creationId xmlns:a16="http://schemas.microsoft.com/office/drawing/2014/main" id="{A4180580-E5CE-7F81-6446-5A33D9035422}"/>
              </a:ext>
            </a:extLst>
          </p:cNvPr>
          <p:cNvSpPr>
            <a:spLocks noGrp="1"/>
          </p:cNvSpPr>
          <p:nvPr>
            <p:ph type="title" hasCustomPrompt="1"/>
          </p:nvPr>
        </p:nvSpPr>
        <p:spPr>
          <a:xfrm>
            <a:off x="731838" y="622238"/>
            <a:ext cx="9869901" cy="415498"/>
          </a:xfrm>
          <a:prstGeom prst="rect">
            <a:avLst/>
          </a:prstGeom>
        </p:spPr>
        <p:txBody>
          <a:bodyPr vert="horz" lIns="0" tIns="0" rIns="0" bIns="0" rtlCol="0" anchor="t" anchorCtr="0">
            <a:noAutofit/>
          </a:bodyPr>
          <a:lstStyle>
            <a:lvl1pPr>
              <a:defRPr>
                <a:solidFill>
                  <a:schemeClr val="bg1"/>
                </a:solidFill>
              </a:defRPr>
            </a:lvl1pPr>
          </a:lstStyle>
          <a:p>
            <a:r>
              <a:rPr lang="en-GB"/>
              <a:t>Click to add title</a:t>
            </a:r>
          </a:p>
        </p:txBody>
      </p:sp>
    </p:spTree>
    <p:extLst>
      <p:ext uri="{BB962C8B-B14F-4D97-AF65-F5344CB8AC3E}">
        <p14:creationId xmlns:p14="http://schemas.microsoft.com/office/powerpoint/2010/main" val="9915222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080A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02F3FB-3941-B1B0-81AF-09F9A0409923}"/>
              </a:ext>
            </a:extLst>
          </p:cNvPr>
          <p:cNvSpPr>
            <a:spLocks noGrp="1"/>
          </p:cNvSpPr>
          <p:nvPr>
            <p:ph type="body" idx="1"/>
          </p:nvPr>
        </p:nvSpPr>
        <p:spPr>
          <a:xfrm>
            <a:off x="731838" y="1341438"/>
            <a:ext cx="10728324" cy="48958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6">
            <a:extLst>
              <a:ext uri="{FF2B5EF4-FFF2-40B4-BE49-F238E27FC236}">
                <a16:creationId xmlns:a16="http://schemas.microsoft.com/office/drawing/2014/main" id="{A22F8008-8A6A-5B08-639A-CDB7264BD9E9}"/>
              </a:ext>
            </a:extLst>
          </p:cNvPr>
          <p:cNvSpPr>
            <a:spLocks noGrp="1"/>
          </p:cNvSpPr>
          <p:nvPr>
            <p:ph type="title"/>
          </p:nvPr>
        </p:nvSpPr>
        <p:spPr>
          <a:xfrm>
            <a:off x="731838" y="622238"/>
            <a:ext cx="9869901" cy="415498"/>
          </a:xfrm>
          <a:prstGeom prst="rect">
            <a:avLst/>
          </a:prstGeom>
        </p:spPr>
        <p:txBody>
          <a:bodyPr vert="horz" lIns="0" tIns="0" rIns="0" bIns="0" rtlCol="0" anchor="t" anchorCtr="0">
            <a:spAutoFit/>
          </a:bodyPr>
          <a:lstStyle/>
          <a:p>
            <a:r>
              <a:rPr lang="en-GB"/>
              <a:t>Click to add title</a:t>
            </a:r>
          </a:p>
        </p:txBody>
      </p:sp>
    </p:spTree>
    <p:extLst>
      <p:ext uri="{BB962C8B-B14F-4D97-AF65-F5344CB8AC3E}">
        <p14:creationId xmlns:p14="http://schemas.microsoft.com/office/powerpoint/2010/main" val="254164714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5" r:id="rId3"/>
    <p:sldLayoutId id="2147483726" r:id="rId4"/>
    <p:sldLayoutId id="2147483728" r:id="rId5"/>
    <p:sldLayoutId id="2147483747" r:id="rId6"/>
    <p:sldLayoutId id="2147483752" r:id="rId7"/>
    <p:sldLayoutId id="2147483753" r:id="rId8"/>
    <p:sldLayoutId id="2147483754" r:id="rId9"/>
    <p:sldLayoutId id="2147483757" r:id="rId10"/>
    <p:sldLayoutId id="2147483759" r:id="rId11"/>
    <p:sldLayoutId id="2147483758" r:id="rId12"/>
    <p:sldLayoutId id="2147483760" r:id="rId13"/>
    <p:sldLayoutId id="2147483744" r:id="rId14"/>
    <p:sldLayoutId id="2147483750" r:id="rId15"/>
    <p:sldLayoutId id="2147483761" r:id="rId16"/>
    <p:sldLayoutId id="2147483756" r:id="rId17"/>
    <p:sldLayoutId id="2147483763" r:id="rId18"/>
    <p:sldLayoutId id="2147483755" r:id="rId19"/>
    <p:sldLayoutId id="2147483762" r:id="rId20"/>
    <p:sldLayoutId id="2147483751" r:id="rId21"/>
    <p:sldLayoutId id="2147483764" r:id="rId22"/>
    <p:sldLayoutId id="2147483740" r:id="rId23"/>
    <p:sldLayoutId id="2147483765" r:id="rId24"/>
    <p:sldLayoutId id="2147483745" r:id="rId25"/>
    <p:sldLayoutId id="2147483730" r:id="rId26"/>
    <p:sldLayoutId id="2147483739" r:id="rId27"/>
    <p:sldLayoutId id="2147483746" r:id="rId28"/>
    <p:sldLayoutId id="2147483738" r:id="rId29"/>
    <p:sldLayoutId id="2147483749" r:id="rId30"/>
    <p:sldLayoutId id="2147483748"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 id="2147483801" r:id="rId49"/>
    <p:sldLayoutId id="2147483802" r:id="rId50"/>
    <p:sldLayoutId id="2147483803" r:id="rId51"/>
    <p:sldLayoutId id="2147483804" r:id="rId52"/>
    <p:sldLayoutId id="2147483805" r:id="rId53"/>
    <p:sldLayoutId id="2147483806" r:id="rId54"/>
    <p:sldLayoutId id="2147483807" r:id="rId55"/>
    <p:sldLayoutId id="2147483808" r:id="rId56"/>
    <p:sldLayoutId id="2147483809" r:id="rId57"/>
    <p:sldLayoutId id="2147483810" r:id="rId58"/>
    <p:sldLayoutId id="2147483811" r:id="rId59"/>
    <p:sldLayoutId id="2147483812" r:id="rId60"/>
  </p:sldLayoutIdLst>
  <p:txStyles>
    <p:title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mn-lt"/>
          <a:ea typeface="+mn-ea"/>
          <a:cs typeface="+mn-cs"/>
        </a:defRPr>
      </a:lvl1pPr>
      <a:lvl2pPr marL="400050" indent="-234950" algn="l" defTabSz="914400" rtl="0" eaLnBrk="1" latinLnBrk="0" hangingPunct="1">
        <a:lnSpc>
          <a:spcPct val="100000"/>
        </a:lnSpc>
        <a:spcBef>
          <a:spcPts val="500"/>
        </a:spcBef>
        <a:buClr>
          <a:schemeClr val="accent1"/>
        </a:buClr>
        <a:buFont typeface="Wingdings" pitchFamily="2" charset="2"/>
        <a:buChar char="§"/>
        <a:tabLst/>
        <a:defRPr sz="1800" kern="1200">
          <a:solidFill>
            <a:schemeClr val="bg1"/>
          </a:solidFill>
          <a:latin typeface="+mn-lt"/>
          <a:ea typeface="+mn-ea"/>
          <a:cs typeface="+mn-cs"/>
        </a:defRPr>
      </a:lvl2pPr>
      <a:lvl3pPr marL="800100" indent="-234950" algn="l" defTabSz="914400" rtl="0" eaLnBrk="1" latinLnBrk="0" hangingPunct="1">
        <a:lnSpc>
          <a:spcPct val="100000"/>
        </a:lnSpc>
        <a:spcBef>
          <a:spcPts val="500"/>
        </a:spcBef>
        <a:buClr>
          <a:schemeClr val="accent1"/>
        </a:buClr>
        <a:buFont typeface="Wingdings" pitchFamily="2" charset="2"/>
        <a:buChar char="§"/>
        <a:tabLst/>
        <a:defRPr sz="1800" kern="1200">
          <a:solidFill>
            <a:schemeClr val="bg1"/>
          </a:solidFill>
          <a:latin typeface="+mn-lt"/>
          <a:ea typeface="+mn-ea"/>
          <a:cs typeface="+mn-cs"/>
        </a:defRPr>
      </a:lvl3pPr>
      <a:lvl4pPr marL="1112838" indent="-214313" algn="l" defTabSz="914400" rtl="0" eaLnBrk="1" latinLnBrk="0" hangingPunct="1">
        <a:lnSpc>
          <a:spcPct val="100000"/>
        </a:lnSpc>
        <a:spcBef>
          <a:spcPts val="500"/>
        </a:spcBef>
        <a:buClr>
          <a:schemeClr val="accent1"/>
        </a:buClr>
        <a:buFont typeface="Wingdings" pitchFamily="2" charset="2"/>
        <a:buChar char="§"/>
        <a:tabLst/>
        <a:defRPr sz="1600" kern="1200">
          <a:solidFill>
            <a:schemeClr val="bg1"/>
          </a:solidFill>
          <a:latin typeface="+mn-lt"/>
          <a:ea typeface="+mn-ea"/>
          <a:cs typeface="+mn-cs"/>
        </a:defRPr>
      </a:lvl4pPr>
      <a:lvl5pPr marL="1474788" indent="-215900" algn="l" defTabSz="914400" rtl="0" eaLnBrk="1" latinLnBrk="0" hangingPunct="1">
        <a:lnSpc>
          <a:spcPct val="100000"/>
        </a:lnSpc>
        <a:spcBef>
          <a:spcPts val="500"/>
        </a:spcBef>
        <a:buClr>
          <a:schemeClr val="accent1"/>
        </a:buClr>
        <a:buFont typeface="Wingdings" pitchFamily="2" charset="2"/>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61" userDrawn="1">
          <p15:clr>
            <a:srgbClr val="F26B43"/>
          </p15:clr>
        </p15:guide>
        <p15:guide id="4" pos="7219" userDrawn="1">
          <p15:clr>
            <a:srgbClr val="F26B43"/>
          </p15:clr>
        </p15:guide>
        <p15:guide id="5" orient="horz" pos="391" userDrawn="1">
          <p15:clr>
            <a:srgbClr val="F26B43"/>
          </p15:clr>
        </p15:guide>
        <p15:guide id="6" orient="horz" pos="3929" userDrawn="1">
          <p15:clr>
            <a:srgbClr val="F26B43"/>
          </p15:clr>
        </p15:guide>
        <p15:guide id="7" orient="horz" pos="8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www.teachersdomain.org/" TargetMode="External"/><Relationship Id="rId2" Type="http://schemas.openxmlformats.org/officeDocument/2006/relationships/notesSlide" Target="../notesSlides/notesSlide13.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teachersdomain.org/" TargetMode="External"/><Relationship Id="rId2" Type="http://schemas.openxmlformats.org/officeDocument/2006/relationships/notesSlide" Target="../notesSlides/notesSlide18.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60.xml"/><Relationship Id="rId6" Type="http://schemas.openxmlformats.org/officeDocument/2006/relationships/image" Target="../media/image2.png"/><Relationship Id="rId5" Type="http://schemas.openxmlformats.org/officeDocument/2006/relationships/image" Target="../media/image21.wmf"/><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60.xml"/><Relationship Id="rId6" Type="http://schemas.openxmlformats.org/officeDocument/2006/relationships/image" Target="../media/image11.jpeg"/><Relationship Id="rId5" Type="http://schemas.openxmlformats.org/officeDocument/2006/relationships/hyperlink" Target="//herts365.sharepoint.com/herts365.sharepoint.com/upload.wikimedia.org/wikipedia/commons/d/d6/Two_percent_Agarose_Gel_in_Borate_Buffer_cast_in_a_Gel_Tray_(Front,_angled).jpg" TargetMode="Externa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hyperlink" Target="//herts365.sharepoint.com/herts365.sharepoint.com/upload.wikimedia.org/wikipedia/commons/d/d6/Two_percent_Agarose_Gel_in_Borate_Buffer_cast_in_a_Gel_Tray_(Front,_angled).jpg" TargetMode="External"/><Relationship Id="rId2" Type="http://schemas.openxmlformats.org/officeDocument/2006/relationships/notesSlide" Target="../notesSlides/notesSlide9.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9FD51-6CE8-F9A5-8E1C-1290E7A27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BEA5C-388A-5E44-51B6-E7916128870D}"/>
              </a:ext>
            </a:extLst>
          </p:cNvPr>
          <p:cNvSpPr>
            <a:spLocks noGrp="1"/>
          </p:cNvSpPr>
          <p:nvPr>
            <p:ph type="ctrTitle"/>
          </p:nvPr>
        </p:nvSpPr>
        <p:spPr>
          <a:xfrm>
            <a:off x="361950" y="3100623"/>
            <a:ext cx="10728325" cy="784830"/>
          </a:xfrm>
        </p:spPr>
        <p:txBody>
          <a:bodyPr>
            <a:normAutofit fontScale="90000"/>
          </a:bodyPr>
          <a:lstStyle/>
          <a:p>
            <a:pPr>
              <a:lnSpc>
                <a:spcPct val="90000"/>
              </a:lnSpc>
              <a:spcAft>
                <a:spcPts val="600"/>
              </a:spcAft>
            </a:pPr>
            <a:r>
              <a:rPr lang="en-US" dirty="0"/>
              <a:t>DNA manipulation in the classroom</a:t>
            </a:r>
          </a:p>
        </p:txBody>
      </p:sp>
      <p:sp>
        <p:nvSpPr>
          <p:cNvPr id="6" name="TextBox 1">
            <a:extLst>
              <a:ext uri="{FF2B5EF4-FFF2-40B4-BE49-F238E27FC236}">
                <a16:creationId xmlns:a16="http://schemas.microsoft.com/office/drawing/2014/main" id="{8F183C62-CD84-420C-0416-AF477D4291A7}"/>
              </a:ext>
            </a:extLst>
          </p:cNvPr>
          <p:cNvSpPr txBox="1"/>
          <p:nvPr/>
        </p:nvSpPr>
        <p:spPr>
          <a:xfrm>
            <a:off x="273050" y="3885453"/>
            <a:ext cx="7901081" cy="1050387"/>
          </a:xfrm>
          <a:prstGeom prst="rect">
            <a:avLst/>
          </a:prstGeom>
        </p:spPr>
        <p:txBody>
          <a:bodyPr vert="horz" lIns="91440" tIns="45720" rIns="91440" bIns="45720" rtlCol="0" anchor="b">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br>
              <a:rPr lang="en-US" sz="3200" dirty="0">
                <a:solidFill>
                  <a:srgbClr val="5080A2"/>
                </a:solidFill>
              </a:rPr>
            </a:br>
            <a:r>
              <a:rPr lang="en-GB" altLang="en-US" sz="3900" dirty="0">
                <a:solidFill>
                  <a:srgbClr val="5080A2"/>
                </a:solidFill>
              </a:rPr>
              <a:t>Technician Day</a:t>
            </a:r>
            <a:br>
              <a:rPr lang="en-GB" sz="3200" dirty="0">
                <a:solidFill>
                  <a:srgbClr val="5080A2"/>
                </a:solidFill>
              </a:rPr>
            </a:br>
            <a:fld id="{803F94AE-C149-471F-BC6E-5545E378A291}" type="datetime3">
              <a:rPr lang="en-US" sz="2300" smtClean="0">
                <a:solidFill>
                  <a:srgbClr val="5080A2"/>
                </a:solidFill>
                <a:latin typeface="+mj-lt"/>
                <a:ea typeface="+mj-ea"/>
                <a:cs typeface="Arial"/>
              </a:rPr>
              <a:t>2 June 2026</a:t>
            </a:fld>
            <a:endParaRPr lang="en-US" sz="2300" kern="1200" dirty="0">
              <a:solidFill>
                <a:srgbClr val="5080A2"/>
              </a:solidFill>
              <a:latin typeface="+mj-lt"/>
              <a:ea typeface="+mj-ea"/>
              <a:cs typeface="Arial"/>
            </a:endParaRPr>
          </a:p>
        </p:txBody>
      </p:sp>
      <p:pic>
        <p:nvPicPr>
          <p:cNvPr id="8" name="Picture 7">
            <a:extLst>
              <a:ext uri="{FF2B5EF4-FFF2-40B4-BE49-F238E27FC236}">
                <a16:creationId xmlns:a16="http://schemas.microsoft.com/office/drawing/2014/main" id="{33D02A5D-8B4A-CE3A-03AA-A614BA336E05}"/>
              </a:ext>
            </a:extLst>
          </p:cNvPr>
          <p:cNvPicPr>
            <a:picLocks noChangeAspect="1"/>
          </p:cNvPicPr>
          <p:nvPr/>
        </p:nvPicPr>
        <p:blipFill>
          <a:blip r:embed="rId3"/>
          <a:srcRect r="50625"/>
          <a:stretch/>
        </p:blipFill>
        <p:spPr>
          <a:xfrm>
            <a:off x="361950" y="333369"/>
            <a:ext cx="6019800" cy="2066854"/>
          </a:xfrm>
          <a:prstGeom prst="rect">
            <a:avLst/>
          </a:prstGeom>
          <a:noFill/>
          <a:ln cap="flat">
            <a:noFill/>
          </a:ln>
        </p:spPr>
      </p:pic>
      <p:pic>
        <p:nvPicPr>
          <p:cNvPr id="1026" name="Picture 2">
            <a:extLst>
              <a:ext uri="{FF2B5EF4-FFF2-40B4-BE49-F238E27FC236}">
                <a16:creationId xmlns:a16="http://schemas.microsoft.com/office/drawing/2014/main" id="{F782D1D5-1D60-AE40-CA5B-A49050F4F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082" y="354992"/>
            <a:ext cx="1527593" cy="342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D13411B-D923-7884-2218-A6DC04DDFF8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69693" y="5552275"/>
            <a:ext cx="3444482" cy="979230"/>
          </a:xfrm>
          <a:prstGeom prst="rect">
            <a:avLst/>
          </a:prstGeom>
        </p:spPr>
      </p:pic>
    </p:spTree>
    <p:extLst>
      <p:ext uri="{BB962C8B-B14F-4D97-AF65-F5344CB8AC3E}">
        <p14:creationId xmlns:p14="http://schemas.microsoft.com/office/powerpoint/2010/main" val="154180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02685-A6CF-D4E6-2936-9DEF7764C68F}"/>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AEA2E391-2953-C586-AF35-711124D2D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333514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A2452B-153B-7F80-F105-7B8260BB3EF9}"/>
              </a:ext>
            </a:extLst>
          </p:cNvPr>
          <p:cNvSpPr txBox="1"/>
          <p:nvPr/>
        </p:nvSpPr>
        <p:spPr>
          <a:xfrm>
            <a:off x="0" y="1084255"/>
            <a:ext cx="12192000" cy="5760000"/>
          </a:xfrm>
          <a:prstGeom prst="rect">
            <a:avLst/>
          </a:prstGeom>
          <a:solidFill>
            <a:schemeClr val="bg1"/>
          </a:solidFill>
        </p:spPr>
        <p:txBody>
          <a:bodyPr wrap="square" rtlCol="0">
            <a:spAutoFit/>
          </a:bodyPr>
          <a:lstStyle/>
          <a:p>
            <a:endParaRPr lang="en-GB" dirty="0"/>
          </a:p>
        </p:txBody>
      </p:sp>
      <p:sp>
        <p:nvSpPr>
          <p:cNvPr id="45059" name="Text Box 3">
            <a:extLst>
              <a:ext uri="{FF2B5EF4-FFF2-40B4-BE49-F238E27FC236}">
                <a16:creationId xmlns:a16="http://schemas.microsoft.com/office/drawing/2014/main" id="{29AEEB76-A98D-EB59-57F6-80C70104F34E}"/>
              </a:ext>
            </a:extLst>
          </p:cNvPr>
          <p:cNvSpPr txBox="1">
            <a:spLocks noChangeArrowheads="1"/>
          </p:cNvSpPr>
          <p:nvPr/>
        </p:nvSpPr>
        <p:spPr bwMode="auto">
          <a:xfrm>
            <a:off x="1847850" y="1412876"/>
            <a:ext cx="7543800" cy="5121275"/>
          </a:xfrm>
          <a:prstGeom prst="rect">
            <a:avLst/>
          </a:prstGeom>
          <a:noFill/>
          <a:ln w="9525">
            <a:noFill/>
            <a:miter lim="800000"/>
            <a:headEnd/>
            <a:tailEnd/>
          </a:ln>
          <a:effectLst/>
        </p:spPr>
        <p:txBody>
          <a:bodyPr anchor="ct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buClr>
                <a:schemeClr val="tx2"/>
              </a:buClr>
              <a:defRPr/>
            </a:pPr>
            <a:r>
              <a:rPr lang="en-US" altLang="en-US" sz="3000" dirty="0">
                <a:solidFill>
                  <a:schemeClr val="tx2"/>
                </a:solidFill>
                <a:effectLst>
                  <a:outerShdw blurRad="38100" dist="38100" dir="2700000" algn="tl">
                    <a:srgbClr val="C0C0C0"/>
                  </a:outerShdw>
                </a:effectLst>
                <a:latin typeface="Calibri" charset="0"/>
                <a:ea typeface="ＭＳ Ｐゴシック" charset="-128"/>
              </a:rPr>
              <a:t>1  Twist dial to desired volume</a:t>
            </a:r>
          </a:p>
          <a:p>
            <a:pPr>
              <a:buClr>
                <a:schemeClr val="tx1"/>
              </a:buClr>
              <a:buFontTx/>
              <a:buChar char="2"/>
              <a:defRPr/>
            </a:pPr>
            <a:r>
              <a:rPr lang="en-US" altLang="en-US" sz="3000" dirty="0">
                <a:solidFill>
                  <a:schemeClr val="tx2"/>
                </a:solidFill>
                <a:effectLst>
                  <a:outerShdw blurRad="38100" dist="38100" dir="2700000" algn="tl">
                    <a:srgbClr val="C0C0C0"/>
                  </a:outerShdw>
                </a:effectLst>
                <a:latin typeface="Calibri" charset="0"/>
                <a:ea typeface="ＭＳ Ｐゴシック" charset="-128"/>
              </a:rPr>
              <a:t>  Add disposable pipette tip</a:t>
            </a:r>
          </a:p>
          <a:p>
            <a:pPr>
              <a:buClr>
                <a:schemeClr val="tx1"/>
              </a:buClr>
              <a:buFontTx/>
              <a:buChar char="3"/>
              <a:defRPr/>
            </a:pPr>
            <a:r>
              <a:rPr lang="en-US" altLang="en-US" sz="3000" dirty="0">
                <a:solidFill>
                  <a:schemeClr val="tx2"/>
                </a:solidFill>
                <a:effectLst>
                  <a:outerShdw blurRad="38100" dist="38100" dir="2700000" algn="tl">
                    <a:srgbClr val="C0C0C0"/>
                  </a:outerShdw>
                </a:effectLst>
                <a:latin typeface="Calibri" charset="0"/>
                <a:ea typeface="ＭＳ Ｐゴシック" charset="-128"/>
              </a:rPr>
              <a:t>  Press plunger to first stop </a:t>
            </a:r>
          </a:p>
          <a:p>
            <a:pPr>
              <a:buClr>
                <a:schemeClr val="tx1"/>
              </a:buClr>
              <a:buFontTx/>
              <a:buChar char="4"/>
              <a:defRPr/>
            </a:pPr>
            <a:r>
              <a:rPr lang="en-US" altLang="en-US" sz="3000" dirty="0">
                <a:solidFill>
                  <a:schemeClr val="tx2"/>
                </a:solidFill>
                <a:effectLst>
                  <a:outerShdw blurRad="38100" dist="38100" dir="2700000" algn="tl">
                    <a:srgbClr val="C0C0C0"/>
                  </a:outerShdw>
                </a:effectLst>
                <a:latin typeface="Calibri" charset="0"/>
                <a:ea typeface="ＭＳ Ｐゴシック" charset="-128"/>
              </a:rPr>
              <a:t>  Insert pipette tip into solution to be      	     </a:t>
            </a:r>
          </a:p>
          <a:p>
            <a:pPr>
              <a:buClr>
                <a:schemeClr val="tx1"/>
              </a:buClr>
              <a:defRPr/>
            </a:pPr>
            <a:r>
              <a:rPr lang="en-US" altLang="en-US" sz="3000" dirty="0">
                <a:solidFill>
                  <a:schemeClr val="tx2"/>
                </a:solidFill>
                <a:effectLst>
                  <a:outerShdw blurRad="38100" dist="38100" dir="2700000" algn="tl">
                    <a:srgbClr val="C0C0C0"/>
                  </a:outerShdw>
                </a:effectLst>
                <a:latin typeface="Calibri" charset="0"/>
                <a:ea typeface="ＭＳ Ｐゴシック" charset="-128"/>
              </a:rPr>
              <a:t>    transferred</a:t>
            </a:r>
          </a:p>
          <a:p>
            <a:pPr>
              <a:buClr>
                <a:schemeClr val="tx1"/>
              </a:buClr>
              <a:buFontTx/>
              <a:buChar char="5"/>
              <a:defRPr/>
            </a:pPr>
            <a:r>
              <a:rPr lang="en-US" altLang="en-US" sz="3000" dirty="0">
                <a:solidFill>
                  <a:schemeClr val="tx2"/>
                </a:solidFill>
                <a:effectLst>
                  <a:outerShdw blurRad="38100" dist="38100" dir="2700000" algn="tl">
                    <a:srgbClr val="C0C0C0"/>
                  </a:outerShdw>
                </a:effectLst>
                <a:latin typeface="Calibri" charset="0"/>
                <a:ea typeface="ＭＳ Ｐゴシック" charset="-128"/>
              </a:rPr>
              <a:t>  Slowly release plunger to retrieve liquid</a:t>
            </a:r>
          </a:p>
          <a:p>
            <a:pPr>
              <a:buClr>
                <a:schemeClr val="tx1"/>
              </a:buClr>
              <a:buFontTx/>
              <a:buChar char="6"/>
              <a:defRPr/>
            </a:pPr>
            <a:r>
              <a:rPr lang="en-US" altLang="en-US" sz="3000" dirty="0">
                <a:solidFill>
                  <a:schemeClr val="tx2"/>
                </a:solidFill>
                <a:effectLst>
                  <a:outerShdw blurRad="38100" dist="38100" dir="2700000" algn="tl">
                    <a:srgbClr val="C0C0C0"/>
                  </a:outerShdw>
                </a:effectLst>
                <a:latin typeface="Calibri" charset="0"/>
                <a:ea typeface="ＭＳ Ｐゴシック" charset="-128"/>
              </a:rPr>
              <a:t>  Move pipette tip into desired tube</a:t>
            </a:r>
          </a:p>
          <a:p>
            <a:pPr>
              <a:buClr>
                <a:schemeClr val="tx1"/>
              </a:buClr>
              <a:buFontTx/>
              <a:buChar char="7"/>
              <a:defRPr/>
            </a:pPr>
            <a:r>
              <a:rPr lang="en-US" altLang="en-US" sz="3000" dirty="0">
                <a:solidFill>
                  <a:schemeClr val="tx2"/>
                </a:solidFill>
                <a:effectLst>
                  <a:outerShdw blurRad="38100" dist="38100" dir="2700000" algn="tl">
                    <a:srgbClr val="C0C0C0"/>
                  </a:outerShdw>
                </a:effectLst>
                <a:latin typeface="Calibri" charset="0"/>
                <a:ea typeface="ＭＳ Ｐゴシック" charset="-128"/>
              </a:rPr>
              <a:t>  Press plunger past first stop to second stop</a:t>
            </a:r>
          </a:p>
          <a:p>
            <a:pPr>
              <a:buClr>
                <a:schemeClr val="tx1"/>
              </a:buClr>
              <a:defRPr/>
            </a:pPr>
            <a:r>
              <a:rPr lang="en-US" altLang="en-US" sz="3000" dirty="0">
                <a:solidFill>
                  <a:schemeClr val="tx2"/>
                </a:solidFill>
                <a:effectLst>
                  <a:outerShdw blurRad="38100" dist="38100" dir="2700000" algn="tl">
                    <a:srgbClr val="C0C0C0"/>
                  </a:outerShdw>
                </a:effectLst>
                <a:latin typeface="Calibri" charset="0"/>
                <a:ea typeface="ＭＳ Ｐゴシック" charset="-128"/>
              </a:rPr>
              <a:t>    to transfer liquid, keep the plunger down</a:t>
            </a:r>
          </a:p>
          <a:p>
            <a:pPr>
              <a:buClr>
                <a:schemeClr val="tx1"/>
              </a:buClr>
              <a:defRPr/>
            </a:pPr>
            <a:r>
              <a:rPr lang="en-US" altLang="en-US" sz="3000" dirty="0">
                <a:solidFill>
                  <a:schemeClr val="tx2"/>
                </a:solidFill>
                <a:effectLst>
                  <a:outerShdw blurRad="38100" dist="38100" dir="2700000" algn="tl">
                    <a:srgbClr val="C0C0C0"/>
                  </a:outerShdw>
                </a:effectLst>
                <a:latin typeface="Calibri" charset="0"/>
                <a:ea typeface="ＭＳ Ｐゴシック" charset="-128"/>
              </a:rPr>
              <a:t>    as you remove it from the tube.</a:t>
            </a:r>
          </a:p>
          <a:p>
            <a:pPr>
              <a:buClr>
                <a:schemeClr val="tx1"/>
              </a:buClr>
              <a:defRPr/>
            </a:pPr>
            <a:r>
              <a:rPr lang="en-US" altLang="en-US" sz="3000" dirty="0">
                <a:solidFill>
                  <a:schemeClr val="tx2"/>
                </a:solidFill>
                <a:effectLst>
                  <a:outerShdw blurRad="38100" dist="38100" dir="2700000" algn="tl">
                    <a:srgbClr val="C0C0C0"/>
                  </a:outerShdw>
                </a:effectLst>
                <a:latin typeface="Calibri" charset="0"/>
                <a:ea typeface="ＭＳ Ｐゴシック" charset="-128"/>
              </a:rPr>
              <a:t>8 Eject tip</a:t>
            </a:r>
            <a:endParaRPr lang="en-US" altLang="en-US" sz="3000" dirty="0">
              <a:effectLst>
                <a:outerShdw blurRad="38100" dist="38100" dir="2700000" algn="tl">
                  <a:srgbClr val="C0C0C0"/>
                </a:outerShdw>
              </a:effectLst>
              <a:latin typeface="Calibri" charset="0"/>
              <a:ea typeface="ＭＳ Ｐゴシック" charset="-128"/>
            </a:endParaRPr>
          </a:p>
        </p:txBody>
      </p:sp>
      <p:pic>
        <p:nvPicPr>
          <p:cNvPr id="24579" name="Picture 4" descr="MP 4">
            <a:extLst>
              <a:ext uri="{FF2B5EF4-FFF2-40B4-BE49-F238E27FC236}">
                <a16:creationId xmlns:a16="http://schemas.microsoft.com/office/drawing/2014/main" id="{E1DB9BD1-689D-F40E-EFF7-2F553D9DC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9114" y="1341438"/>
            <a:ext cx="7699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9D9EDCE-96FC-2614-1C06-2A5B53B464CA}"/>
              </a:ext>
            </a:extLst>
          </p:cNvPr>
          <p:cNvSpPr txBox="1"/>
          <p:nvPr/>
        </p:nvSpPr>
        <p:spPr>
          <a:xfrm>
            <a:off x="1289187" y="129420"/>
            <a:ext cx="6546985" cy="707886"/>
          </a:xfrm>
          <a:prstGeom prst="rect">
            <a:avLst/>
          </a:prstGeom>
          <a:noFill/>
        </p:spPr>
        <p:txBody>
          <a:bodyPr wrap="none" rtlCol="0">
            <a:spAutoFit/>
          </a:bodyPr>
          <a:lstStyle/>
          <a:p>
            <a:r>
              <a:rPr lang="en-GB" sz="4000" dirty="0">
                <a:solidFill>
                  <a:schemeClr val="bg1"/>
                </a:solidFill>
              </a:rPr>
              <a:t>Lab</a:t>
            </a:r>
            <a:r>
              <a:rPr lang="en-GB" altLang="en-US" sz="4000" dirty="0">
                <a:solidFill>
                  <a:schemeClr val="bg1"/>
                </a:solidFill>
              </a:rPr>
              <a:t>oratory</a:t>
            </a:r>
            <a:r>
              <a:rPr lang="en-GB" sz="4000" dirty="0">
                <a:solidFill>
                  <a:schemeClr val="bg1"/>
                </a:solidFill>
              </a:rPr>
              <a:t> 1: </a:t>
            </a:r>
            <a:r>
              <a:rPr lang="en-GB" sz="4000" dirty="0" err="1">
                <a:solidFill>
                  <a:schemeClr val="bg1"/>
                </a:solidFill>
              </a:rPr>
              <a:t>micropipetting</a:t>
            </a:r>
            <a:endParaRPr lang="en-GB" sz="4000" dirty="0">
              <a:solidFill>
                <a:schemeClr val="bg1"/>
              </a:solidFill>
            </a:endParaRPr>
          </a:p>
        </p:txBody>
      </p:sp>
      <p:grpSp>
        <p:nvGrpSpPr>
          <p:cNvPr id="3" name="Group 2">
            <a:extLst>
              <a:ext uri="{FF2B5EF4-FFF2-40B4-BE49-F238E27FC236}">
                <a16:creationId xmlns:a16="http://schemas.microsoft.com/office/drawing/2014/main" id="{59EC941C-0602-AD92-2861-72FF6B04FB61}"/>
              </a:ext>
            </a:extLst>
          </p:cNvPr>
          <p:cNvGrpSpPr/>
          <p:nvPr/>
        </p:nvGrpSpPr>
        <p:grpSpPr>
          <a:xfrm>
            <a:off x="1289187" y="873014"/>
            <a:ext cx="6480000" cy="77868"/>
            <a:chOff x="1253158" y="1050894"/>
            <a:chExt cx="4853893" cy="73850"/>
          </a:xfrm>
        </p:grpSpPr>
        <p:cxnSp>
          <p:nvCxnSpPr>
            <p:cNvPr id="4" name="Straight Connector 3">
              <a:extLst>
                <a:ext uri="{FF2B5EF4-FFF2-40B4-BE49-F238E27FC236}">
                  <a16:creationId xmlns:a16="http://schemas.microsoft.com/office/drawing/2014/main" id="{6E4EC13C-A7A1-2F85-0CAF-58C4493897B5}"/>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8E7B09-99DE-D96E-948B-3B9FE759607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6" name="Picture 5" descr="A black and white sign with white text&#10;&#10;AI-generated content may be incorrect.">
            <a:extLst>
              <a:ext uri="{FF2B5EF4-FFF2-40B4-BE49-F238E27FC236}">
                <a16:creationId xmlns:a16="http://schemas.microsoft.com/office/drawing/2014/main" id="{2B52F6FA-AB61-9279-DC73-CC95AC633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0" end="0"/>
                                            </p:txEl>
                                          </p:spTgt>
                                        </p:tgtEl>
                                        <p:attrNameLst>
                                          <p:attrName>ppt_c</p:attrName>
                                        </p:attrNameLst>
                                      </p:cBhvr>
                                      <p:to>
                                        <a:srgbClr val="B2B2B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1" end="1"/>
                                            </p:txEl>
                                          </p:spTgt>
                                        </p:tgtEl>
                                        <p:attrNameLst>
                                          <p:attrName>ppt_c</p:attrName>
                                        </p:attrNameLst>
                                      </p:cBhvr>
                                      <p:to>
                                        <a:srgbClr val="B2B2B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2" end="2"/>
                                            </p:txEl>
                                          </p:spTgt>
                                        </p:tgtEl>
                                        <p:attrNameLst>
                                          <p:attrName>ppt_c</p:attrName>
                                        </p:attrNameLst>
                                      </p:cBhvr>
                                      <p:to>
                                        <a:srgbClr val="B2B2B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3" end="3"/>
                                            </p:txEl>
                                          </p:spTgt>
                                        </p:tgtEl>
                                        <p:attrNameLst>
                                          <p:attrName>ppt_c</p:attrName>
                                        </p:attrNameLst>
                                      </p:cBhvr>
                                      <p:to>
                                        <a:srgbClr val="B2B2B2"/>
                                      </p:to>
                                    </p:animClr>
                                  </p:subTnLst>
                                </p:cTn>
                              </p:par>
                              <p:par>
                                <p:cTn id="19" presetID="1" presetClass="entr" presetSubtype="0" fill="hold" grpId="0" nodeType="with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4" end="4"/>
                                            </p:txEl>
                                          </p:spTgt>
                                        </p:tgtEl>
                                        <p:attrNameLst>
                                          <p:attrName>ppt_c</p:attrName>
                                        </p:attrNameLst>
                                      </p:cBhvr>
                                      <p:to>
                                        <a:srgbClr val="B2B2B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05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5" end="5"/>
                                            </p:txEl>
                                          </p:spTgt>
                                        </p:tgtEl>
                                        <p:attrNameLst>
                                          <p:attrName>ppt_c</p:attrName>
                                        </p:attrNameLst>
                                      </p:cBhvr>
                                      <p:to>
                                        <a:srgbClr val="B2B2B2"/>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0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6" end="6"/>
                                            </p:txEl>
                                          </p:spTgt>
                                        </p:tgtEl>
                                        <p:attrNameLst>
                                          <p:attrName>ppt_c</p:attrName>
                                        </p:attrNameLst>
                                      </p:cBhvr>
                                      <p:to>
                                        <a:srgbClr val="B2B2B2"/>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05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7" end="7"/>
                                            </p:txEl>
                                          </p:spTgt>
                                        </p:tgtEl>
                                        <p:attrNameLst>
                                          <p:attrName>ppt_c</p:attrName>
                                        </p:attrNameLst>
                                      </p:cBhvr>
                                      <p:to>
                                        <a:srgbClr val="B2B2B2"/>
                                      </p:to>
                                    </p:animClr>
                                  </p:subTnLst>
                                </p:cTn>
                              </p:par>
                              <p:par>
                                <p:cTn id="33" presetID="1" presetClass="entr" presetSubtype="0" fill="hold" grpId="0" nodeType="withEffect">
                                  <p:stCondLst>
                                    <p:cond delay="0"/>
                                  </p:stCondLst>
                                  <p:childTnLst>
                                    <p:set>
                                      <p:cBhvr>
                                        <p:cTn id="34" dur="1" fill="hold">
                                          <p:stCondLst>
                                            <p:cond delay="0"/>
                                          </p:stCondLst>
                                        </p:cTn>
                                        <p:tgtEl>
                                          <p:spTgt spid="4505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8" end="8"/>
                                            </p:txEl>
                                          </p:spTgt>
                                        </p:tgtEl>
                                        <p:attrNameLst>
                                          <p:attrName>ppt_c</p:attrName>
                                        </p:attrNameLst>
                                      </p:cBhvr>
                                      <p:to>
                                        <a:srgbClr val="B2B2B2"/>
                                      </p:to>
                                    </p:animClr>
                                  </p:subTnLst>
                                </p:cTn>
                              </p:par>
                              <p:par>
                                <p:cTn id="35" presetID="1" presetClass="entr" presetSubtype="0" fill="hold" grpId="0" nodeType="withEffect">
                                  <p:stCondLst>
                                    <p:cond delay="0"/>
                                  </p:stCondLst>
                                  <p:childTnLst>
                                    <p:set>
                                      <p:cBhvr>
                                        <p:cTn id="36" dur="1" fill="hold">
                                          <p:stCondLst>
                                            <p:cond delay="0"/>
                                          </p:stCondLst>
                                        </p:cTn>
                                        <p:tgtEl>
                                          <p:spTgt spid="45059">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9" end="9"/>
                                            </p:txEl>
                                          </p:spTgt>
                                        </p:tgtEl>
                                        <p:attrNameLst>
                                          <p:attrName>ppt_c</p:attrName>
                                        </p:attrNameLst>
                                      </p:cBhvr>
                                      <p:to>
                                        <a:srgbClr val="B2B2B2"/>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05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10" end="10"/>
                                            </p:txEl>
                                          </p:spTgt>
                                        </p:tgtEl>
                                        <p:attrNameLst>
                                          <p:attrName>ppt_c</p:attrName>
                                        </p:attrNameLst>
                                      </p:cBhvr>
                                      <p:to>
                                        <a:srgbClr val="B2B2B2"/>
                                      </p:to>
                                    </p:animClr>
                                  </p:sub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45059">
                                            <p:txEl>
                                              <p:pRg st="0" end="0"/>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45059">
                                            <p:txEl>
                                              <p:pRg st="1" end="1"/>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5059">
                                            <p:txEl>
                                              <p:pRg st="2" end="2"/>
                                            </p:tx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45059">
                                            <p:txEl>
                                              <p:pRg st="3" end="3"/>
                                            </p:txEl>
                                          </p:spTgt>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45059">
                                            <p:txEl>
                                              <p:pRg st="4" end="4"/>
                                            </p:tx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5059">
                                            <p:txEl>
                                              <p:pRg st="5" end="5"/>
                                            </p:tx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45059">
                                            <p:txEl>
                                              <p:pRg st="6" end="6"/>
                                            </p:tx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5059">
                                            <p:txEl>
                                              <p:pRg st="7" end="7"/>
                                            </p:txEl>
                                          </p:spTgt>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45059">
                                            <p:txEl>
                                              <p:pRg st="8" end="8"/>
                                            </p:txEl>
                                          </p:spTgt>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5059">
                                            <p:txEl>
                                              <p:pRg st="9" end="9"/>
                                            </p:tx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5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59"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860281-5C2A-74C0-A7D0-0E38255B5428}"/>
              </a:ext>
            </a:extLst>
          </p:cNvPr>
          <p:cNvSpPr txBox="1"/>
          <p:nvPr/>
        </p:nvSpPr>
        <p:spPr>
          <a:xfrm>
            <a:off x="0" y="1084255"/>
            <a:ext cx="12192000" cy="5760000"/>
          </a:xfrm>
          <a:prstGeom prst="rect">
            <a:avLst/>
          </a:prstGeom>
          <a:solidFill>
            <a:schemeClr val="bg1"/>
          </a:solidFill>
        </p:spPr>
        <p:txBody>
          <a:bodyPr wrap="square" rtlCol="0">
            <a:spAutoFit/>
          </a:bodyPr>
          <a:lstStyle/>
          <a:p>
            <a:endParaRPr lang="en-GB" dirty="0"/>
          </a:p>
        </p:txBody>
      </p:sp>
      <p:pic>
        <p:nvPicPr>
          <p:cNvPr id="26629" name="Picture 7">
            <a:extLst>
              <a:ext uri="{FF2B5EF4-FFF2-40B4-BE49-F238E27FC236}">
                <a16:creationId xmlns:a16="http://schemas.microsoft.com/office/drawing/2014/main" id="{EE26AF99-BBD1-114A-651B-E742F6CBE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263" y="3573464"/>
            <a:ext cx="37338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descr="HPIM5948">
            <a:extLst>
              <a:ext uri="{FF2B5EF4-FFF2-40B4-BE49-F238E27FC236}">
                <a16:creationId xmlns:a16="http://schemas.microsoft.com/office/drawing/2014/main" id="{305981CA-326C-4F96-4309-99CB4D3F6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220" r="8220"/>
          <a:stretch>
            <a:fillRect/>
          </a:stretch>
        </p:blipFill>
        <p:spPr bwMode="auto">
          <a:xfrm>
            <a:off x="1774826" y="1412876"/>
            <a:ext cx="3960813" cy="3540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2DCB35-5802-3740-8898-3B287D2C2E6F}"/>
              </a:ext>
            </a:extLst>
          </p:cNvPr>
          <p:cNvSpPr txBox="1"/>
          <p:nvPr/>
        </p:nvSpPr>
        <p:spPr>
          <a:xfrm>
            <a:off x="1289187" y="129420"/>
            <a:ext cx="6546985" cy="707886"/>
          </a:xfrm>
          <a:prstGeom prst="rect">
            <a:avLst/>
          </a:prstGeom>
          <a:noFill/>
        </p:spPr>
        <p:txBody>
          <a:bodyPr wrap="none" rtlCol="0">
            <a:spAutoFit/>
          </a:bodyPr>
          <a:lstStyle/>
          <a:p>
            <a:r>
              <a:rPr lang="en-GB" sz="4000" dirty="0">
                <a:solidFill>
                  <a:schemeClr val="bg1"/>
                </a:solidFill>
              </a:rPr>
              <a:t>Lab</a:t>
            </a:r>
            <a:r>
              <a:rPr lang="en-GB" altLang="en-US" sz="4000" dirty="0">
                <a:solidFill>
                  <a:schemeClr val="bg1"/>
                </a:solidFill>
              </a:rPr>
              <a:t>oratory</a:t>
            </a:r>
            <a:r>
              <a:rPr lang="en-GB" sz="4000" dirty="0">
                <a:solidFill>
                  <a:schemeClr val="bg1"/>
                </a:solidFill>
              </a:rPr>
              <a:t> 1: </a:t>
            </a:r>
            <a:r>
              <a:rPr lang="en-GB" sz="4000" dirty="0" err="1">
                <a:solidFill>
                  <a:schemeClr val="bg1"/>
                </a:solidFill>
              </a:rPr>
              <a:t>micropipetting</a:t>
            </a:r>
            <a:endParaRPr lang="en-GB" sz="4000" dirty="0">
              <a:solidFill>
                <a:schemeClr val="bg1"/>
              </a:solidFill>
            </a:endParaRPr>
          </a:p>
        </p:txBody>
      </p:sp>
      <p:grpSp>
        <p:nvGrpSpPr>
          <p:cNvPr id="4" name="Group 3">
            <a:extLst>
              <a:ext uri="{FF2B5EF4-FFF2-40B4-BE49-F238E27FC236}">
                <a16:creationId xmlns:a16="http://schemas.microsoft.com/office/drawing/2014/main" id="{72426F7E-1C0A-E202-D076-663B470632E4}"/>
              </a:ext>
            </a:extLst>
          </p:cNvPr>
          <p:cNvGrpSpPr/>
          <p:nvPr/>
        </p:nvGrpSpPr>
        <p:grpSpPr>
          <a:xfrm>
            <a:off x="1289187" y="873014"/>
            <a:ext cx="6480000" cy="77868"/>
            <a:chOff x="1253158" y="1050894"/>
            <a:chExt cx="4853893" cy="73850"/>
          </a:xfrm>
        </p:grpSpPr>
        <p:cxnSp>
          <p:nvCxnSpPr>
            <p:cNvPr id="5" name="Straight Connector 4">
              <a:extLst>
                <a:ext uri="{FF2B5EF4-FFF2-40B4-BE49-F238E27FC236}">
                  <a16:creationId xmlns:a16="http://schemas.microsoft.com/office/drawing/2014/main" id="{2B78612F-6CE0-A093-0890-15821F6CA90D}"/>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0599D17-BDC4-2332-1638-3D16711A342F}"/>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6" descr="A black and white sign with white text&#10;&#10;AI-generated content may be incorrect.">
            <a:extLst>
              <a:ext uri="{FF2B5EF4-FFF2-40B4-BE49-F238E27FC236}">
                <a16:creationId xmlns:a16="http://schemas.microsoft.com/office/drawing/2014/main" id="{76D4E22B-6BFA-10B3-5E2D-ACB04B39A7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73BAF3-EDEA-332B-BB8C-9E0D7084B144}"/>
              </a:ext>
            </a:extLst>
          </p:cNvPr>
          <p:cNvSpPr txBox="1"/>
          <p:nvPr/>
        </p:nvSpPr>
        <p:spPr>
          <a:xfrm>
            <a:off x="0" y="1098543"/>
            <a:ext cx="12192000" cy="5760000"/>
          </a:xfrm>
          <a:prstGeom prst="rect">
            <a:avLst/>
          </a:prstGeom>
          <a:solidFill>
            <a:schemeClr val="bg1"/>
          </a:solidFill>
        </p:spPr>
        <p:txBody>
          <a:bodyPr wrap="square" rtlCol="0">
            <a:spAutoFit/>
          </a:bodyPr>
          <a:lstStyle/>
          <a:p>
            <a:endParaRPr lang="en-GB" dirty="0"/>
          </a:p>
        </p:txBody>
      </p:sp>
      <p:sp>
        <p:nvSpPr>
          <p:cNvPr id="28677" name="Text Box 7">
            <a:extLst>
              <a:ext uri="{FF2B5EF4-FFF2-40B4-BE49-F238E27FC236}">
                <a16:creationId xmlns:a16="http://schemas.microsoft.com/office/drawing/2014/main" id="{016498DD-48BD-053F-6E3C-1959EC0DBAFD}"/>
              </a:ext>
            </a:extLst>
          </p:cNvPr>
          <p:cNvSpPr txBox="1">
            <a:spLocks noChangeArrowheads="1"/>
          </p:cNvSpPr>
          <p:nvPr/>
        </p:nvSpPr>
        <p:spPr bwMode="auto">
          <a:xfrm>
            <a:off x="1844676" y="3048000"/>
            <a:ext cx="8502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5080A2"/>
                </a:solidFill>
                <a:hlinkClick r:id="rId3">
                  <a:extLst>
                    <a:ext uri="{A12FA001-AC4F-418D-AE19-62706E023703}">
                      <ahyp:hlinkClr xmlns:ahyp="http://schemas.microsoft.com/office/drawing/2018/hyperlinkcolor" val="tx"/>
                    </a:ext>
                  </a:extLst>
                </a:hlinkClick>
              </a:rPr>
              <a:t>University of Leicester video on </a:t>
            </a:r>
            <a:r>
              <a:rPr lang="en-GB" altLang="en-US" sz="2800" dirty="0">
                <a:solidFill>
                  <a:srgbClr val="5080A2"/>
                </a:solidFill>
              </a:rPr>
              <a:t>using a micropipette</a:t>
            </a:r>
          </a:p>
        </p:txBody>
      </p:sp>
      <p:sp>
        <p:nvSpPr>
          <p:cNvPr id="3" name="TextBox 2">
            <a:extLst>
              <a:ext uri="{FF2B5EF4-FFF2-40B4-BE49-F238E27FC236}">
                <a16:creationId xmlns:a16="http://schemas.microsoft.com/office/drawing/2014/main" id="{9DE13603-BCCF-9250-8576-7E43C79E22B1}"/>
              </a:ext>
            </a:extLst>
          </p:cNvPr>
          <p:cNvSpPr txBox="1"/>
          <p:nvPr/>
        </p:nvSpPr>
        <p:spPr>
          <a:xfrm>
            <a:off x="1289187" y="129420"/>
            <a:ext cx="6546985" cy="707886"/>
          </a:xfrm>
          <a:prstGeom prst="rect">
            <a:avLst/>
          </a:prstGeom>
          <a:noFill/>
        </p:spPr>
        <p:txBody>
          <a:bodyPr wrap="none" rtlCol="0">
            <a:spAutoFit/>
          </a:bodyPr>
          <a:lstStyle/>
          <a:p>
            <a:r>
              <a:rPr lang="en-GB" sz="4000" dirty="0">
                <a:solidFill>
                  <a:schemeClr val="bg1"/>
                </a:solidFill>
              </a:rPr>
              <a:t>Lab</a:t>
            </a:r>
            <a:r>
              <a:rPr lang="en-GB" altLang="en-US" sz="4000" dirty="0">
                <a:solidFill>
                  <a:schemeClr val="bg1"/>
                </a:solidFill>
              </a:rPr>
              <a:t>oratory</a:t>
            </a:r>
            <a:r>
              <a:rPr lang="en-GB" sz="4000" dirty="0">
                <a:solidFill>
                  <a:schemeClr val="bg1"/>
                </a:solidFill>
              </a:rPr>
              <a:t> 1: </a:t>
            </a:r>
            <a:r>
              <a:rPr lang="en-GB" sz="4000" dirty="0" err="1">
                <a:solidFill>
                  <a:schemeClr val="bg1"/>
                </a:solidFill>
              </a:rPr>
              <a:t>micropipetting</a:t>
            </a:r>
            <a:endParaRPr lang="en-GB" sz="4000" dirty="0">
              <a:solidFill>
                <a:schemeClr val="bg1"/>
              </a:solidFill>
            </a:endParaRPr>
          </a:p>
        </p:txBody>
      </p:sp>
      <p:grpSp>
        <p:nvGrpSpPr>
          <p:cNvPr id="4" name="Group 3">
            <a:extLst>
              <a:ext uri="{FF2B5EF4-FFF2-40B4-BE49-F238E27FC236}">
                <a16:creationId xmlns:a16="http://schemas.microsoft.com/office/drawing/2014/main" id="{373CF001-E723-E7B4-1C54-1028B0CBDD4E}"/>
              </a:ext>
            </a:extLst>
          </p:cNvPr>
          <p:cNvGrpSpPr/>
          <p:nvPr/>
        </p:nvGrpSpPr>
        <p:grpSpPr>
          <a:xfrm>
            <a:off x="1289187" y="873014"/>
            <a:ext cx="6480000" cy="77868"/>
            <a:chOff x="1253158" y="1050894"/>
            <a:chExt cx="4853893" cy="73850"/>
          </a:xfrm>
        </p:grpSpPr>
        <p:cxnSp>
          <p:nvCxnSpPr>
            <p:cNvPr id="5" name="Straight Connector 4">
              <a:extLst>
                <a:ext uri="{FF2B5EF4-FFF2-40B4-BE49-F238E27FC236}">
                  <a16:creationId xmlns:a16="http://schemas.microsoft.com/office/drawing/2014/main" id="{F1FAB194-E306-FC23-D547-46A704FCBB2A}"/>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3799016-0ED6-817A-3109-07318118319F}"/>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6" descr="A black and white sign with white text&#10;&#10;AI-generated content may be incorrect.">
            <a:extLst>
              <a:ext uri="{FF2B5EF4-FFF2-40B4-BE49-F238E27FC236}">
                <a16:creationId xmlns:a16="http://schemas.microsoft.com/office/drawing/2014/main" id="{174FFEDE-A318-683C-BA24-5D7BA595F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sign with white text&#10;&#10;AI-generated content may be incorrect.">
            <a:extLst>
              <a:ext uri="{FF2B5EF4-FFF2-40B4-BE49-F238E27FC236}">
                <a16:creationId xmlns:a16="http://schemas.microsoft.com/office/drawing/2014/main" id="{4484ED1A-BC09-B164-9F20-3046C9380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8" name="Oval 7">
            <a:extLst>
              <a:ext uri="{FF2B5EF4-FFF2-40B4-BE49-F238E27FC236}">
                <a16:creationId xmlns:a16="http://schemas.microsoft.com/office/drawing/2014/main" id="{3947CCAB-8AEB-58D9-E196-FCADC37CB58D}"/>
              </a:ext>
            </a:extLst>
          </p:cNvPr>
          <p:cNvSpPr>
            <a:spLocks noChangeArrowheads="1"/>
          </p:cNvSpPr>
          <p:nvPr/>
        </p:nvSpPr>
        <p:spPr bwMode="auto">
          <a:xfrm>
            <a:off x="1436690" y="1700210"/>
            <a:ext cx="4679950" cy="453707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8">
            <a:extLst>
              <a:ext uri="{FF2B5EF4-FFF2-40B4-BE49-F238E27FC236}">
                <a16:creationId xmlns:a16="http://schemas.microsoft.com/office/drawing/2014/main" id="{1102F5D0-405F-1B78-7D2D-0CA4D3ACB663}"/>
              </a:ext>
            </a:extLst>
          </p:cNvPr>
          <p:cNvSpPr>
            <a:spLocks noChangeArrowheads="1"/>
          </p:cNvSpPr>
          <p:nvPr/>
        </p:nvSpPr>
        <p:spPr bwMode="auto">
          <a:xfrm>
            <a:off x="2516190" y="2493960"/>
            <a:ext cx="144462" cy="14287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9">
            <a:extLst>
              <a:ext uri="{FF2B5EF4-FFF2-40B4-BE49-F238E27FC236}">
                <a16:creationId xmlns:a16="http://schemas.microsoft.com/office/drawing/2014/main" id="{E6C9425F-8B96-367D-59AD-FF13546DA819}"/>
              </a:ext>
            </a:extLst>
          </p:cNvPr>
          <p:cNvSpPr>
            <a:spLocks noChangeArrowheads="1"/>
          </p:cNvSpPr>
          <p:nvPr/>
        </p:nvSpPr>
        <p:spPr bwMode="auto">
          <a:xfrm>
            <a:off x="3236915" y="2205035"/>
            <a:ext cx="144462" cy="14287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
            <a:extLst>
              <a:ext uri="{FF2B5EF4-FFF2-40B4-BE49-F238E27FC236}">
                <a16:creationId xmlns:a16="http://schemas.microsoft.com/office/drawing/2014/main" id="{65E01FC3-1C02-4BF2-5BEF-DCAA81FA8F37}"/>
              </a:ext>
            </a:extLst>
          </p:cNvPr>
          <p:cNvSpPr>
            <a:spLocks noChangeArrowheads="1"/>
          </p:cNvSpPr>
          <p:nvPr/>
        </p:nvSpPr>
        <p:spPr bwMode="auto">
          <a:xfrm>
            <a:off x="4100515" y="2205035"/>
            <a:ext cx="144462" cy="14287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p>
        </p:txBody>
      </p:sp>
      <p:sp>
        <p:nvSpPr>
          <p:cNvPr id="12" name="Oval 11">
            <a:extLst>
              <a:ext uri="{FF2B5EF4-FFF2-40B4-BE49-F238E27FC236}">
                <a16:creationId xmlns:a16="http://schemas.microsoft.com/office/drawing/2014/main" id="{8E20F916-310F-4E4F-1279-8670DAB2C63B}"/>
              </a:ext>
            </a:extLst>
          </p:cNvPr>
          <p:cNvSpPr>
            <a:spLocks noChangeArrowheads="1"/>
          </p:cNvSpPr>
          <p:nvPr/>
        </p:nvSpPr>
        <p:spPr bwMode="auto">
          <a:xfrm>
            <a:off x="4821240" y="2420935"/>
            <a:ext cx="144462" cy="14287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2">
            <a:extLst>
              <a:ext uri="{FF2B5EF4-FFF2-40B4-BE49-F238E27FC236}">
                <a16:creationId xmlns:a16="http://schemas.microsoft.com/office/drawing/2014/main" id="{8A0ABEBF-FCCF-A3EC-730B-2124DEDE0E56}"/>
              </a:ext>
            </a:extLst>
          </p:cNvPr>
          <p:cNvSpPr>
            <a:spLocks noChangeArrowheads="1"/>
          </p:cNvSpPr>
          <p:nvPr/>
        </p:nvSpPr>
        <p:spPr bwMode="auto">
          <a:xfrm>
            <a:off x="2084390" y="3070223"/>
            <a:ext cx="215900" cy="215900"/>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3">
            <a:extLst>
              <a:ext uri="{FF2B5EF4-FFF2-40B4-BE49-F238E27FC236}">
                <a16:creationId xmlns:a16="http://schemas.microsoft.com/office/drawing/2014/main" id="{066667D9-ACB8-68BA-6BCE-954E8ABEA6D1}"/>
              </a:ext>
            </a:extLst>
          </p:cNvPr>
          <p:cNvSpPr>
            <a:spLocks noChangeArrowheads="1"/>
          </p:cNvSpPr>
          <p:nvPr/>
        </p:nvSpPr>
        <p:spPr bwMode="auto">
          <a:xfrm>
            <a:off x="3165477" y="2925760"/>
            <a:ext cx="215900" cy="215900"/>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4">
            <a:extLst>
              <a:ext uri="{FF2B5EF4-FFF2-40B4-BE49-F238E27FC236}">
                <a16:creationId xmlns:a16="http://schemas.microsoft.com/office/drawing/2014/main" id="{545C7044-00B4-BA72-4EAC-448C9D11A695}"/>
              </a:ext>
            </a:extLst>
          </p:cNvPr>
          <p:cNvSpPr>
            <a:spLocks noChangeArrowheads="1"/>
          </p:cNvSpPr>
          <p:nvPr/>
        </p:nvSpPr>
        <p:spPr bwMode="auto">
          <a:xfrm>
            <a:off x="4100515" y="2925760"/>
            <a:ext cx="215900" cy="215900"/>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5">
            <a:extLst>
              <a:ext uri="{FF2B5EF4-FFF2-40B4-BE49-F238E27FC236}">
                <a16:creationId xmlns:a16="http://schemas.microsoft.com/office/drawing/2014/main" id="{34BF2832-D49A-C595-2AF2-FA3DCFE98DCE}"/>
              </a:ext>
            </a:extLst>
          </p:cNvPr>
          <p:cNvSpPr>
            <a:spLocks noChangeArrowheads="1"/>
          </p:cNvSpPr>
          <p:nvPr/>
        </p:nvSpPr>
        <p:spPr bwMode="auto">
          <a:xfrm>
            <a:off x="5181602" y="2997198"/>
            <a:ext cx="215900" cy="215900"/>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6">
            <a:extLst>
              <a:ext uri="{FF2B5EF4-FFF2-40B4-BE49-F238E27FC236}">
                <a16:creationId xmlns:a16="http://schemas.microsoft.com/office/drawing/2014/main" id="{93664475-CCAD-4F4C-0814-C9529666B1E4}"/>
              </a:ext>
            </a:extLst>
          </p:cNvPr>
          <p:cNvSpPr>
            <a:spLocks noChangeArrowheads="1"/>
          </p:cNvSpPr>
          <p:nvPr/>
        </p:nvSpPr>
        <p:spPr bwMode="auto">
          <a:xfrm>
            <a:off x="1941515" y="3933823"/>
            <a:ext cx="287337" cy="28892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7">
            <a:extLst>
              <a:ext uri="{FF2B5EF4-FFF2-40B4-BE49-F238E27FC236}">
                <a16:creationId xmlns:a16="http://schemas.microsoft.com/office/drawing/2014/main" id="{20B2B205-95CE-3594-19BB-E411509C5473}"/>
              </a:ext>
            </a:extLst>
          </p:cNvPr>
          <p:cNvSpPr>
            <a:spLocks noChangeArrowheads="1"/>
          </p:cNvSpPr>
          <p:nvPr/>
        </p:nvSpPr>
        <p:spPr bwMode="auto">
          <a:xfrm>
            <a:off x="3092452" y="3789360"/>
            <a:ext cx="287338" cy="28892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8">
            <a:extLst>
              <a:ext uri="{FF2B5EF4-FFF2-40B4-BE49-F238E27FC236}">
                <a16:creationId xmlns:a16="http://schemas.microsoft.com/office/drawing/2014/main" id="{391454AB-C7FD-3CEE-5CE0-D4398F7E7B17}"/>
              </a:ext>
            </a:extLst>
          </p:cNvPr>
          <p:cNvSpPr>
            <a:spLocks noChangeArrowheads="1"/>
          </p:cNvSpPr>
          <p:nvPr/>
        </p:nvSpPr>
        <p:spPr bwMode="auto">
          <a:xfrm>
            <a:off x="4100515" y="3789360"/>
            <a:ext cx="287337" cy="28892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9">
            <a:extLst>
              <a:ext uri="{FF2B5EF4-FFF2-40B4-BE49-F238E27FC236}">
                <a16:creationId xmlns:a16="http://schemas.microsoft.com/office/drawing/2014/main" id="{C445F77F-C7ED-064E-1E42-9657D19E54D1}"/>
              </a:ext>
            </a:extLst>
          </p:cNvPr>
          <p:cNvSpPr>
            <a:spLocks noChangeArrowheads="1"/>
          </p:cNvSpPr>
          <p:nvPr/>
        </p:nvSpPr>
        <p:spPr bwMode="auto">
          <a:xfrm>
            <a:off x="5181602" y="3862385"/>
            <a:ext cx="287338" cy="288925"/>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20">
            <a:extLst>
              <a:ext uri="{FF2B5EF4-FFF2-40B4-BE49-F238E27FC236}">
                <a16:creationId xmlns:a16="http://schemas.microsoft.com/office/drawing/2014/main" id="{E1FA067D-549A-E783-4EC2-FA2D063E7151}"/>
              </a:ext>
            </a:extLst>
          </p:cNvPr>
          <p:cNvSpPr>
            <a:spLocks noChangeArrowheads="1"/>
          </p:cNvSpPr>
          <p:nvPr/>
        </p:nvSpPr>
        <p:spPr bwMode="auto">
          <a:xfrm>
            <a:off x="2300290" y="4797423"/>
            <a:ext cx="360362" cy="360362"/>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21">
            <a:extLst>
              <a:ext uri="{FF2B5EF4-FFF2-40B4-BE49-F238E27FC236}">
                <a16:creationId xmlns:a16="http://schemas.microsoft.com/office/drawing/2014/main" id="{10F0B4D3-6EAA-BBD2-6C73-D97D307B0BF3}"/>
              </a:ext>
            </a:extLst>
          </p:cNvPr>
          <p:cNvSpPr>
            <a:spLocks noChangeArrowheads="1"/>
          </p:cNvSpPr>
          <p:nvPr/>
        </p:nvSpPr>
        <p:spPr bwMode="auto">
          <a:xfrm>
            <a:off x="3165477" y="4797423"/>
            <a:ext cx="360363" cy="360362"/>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22">
            <a:extLst>
              <a:ext uri="{FF2B5EF4-FFF2-40B4-BE49-F238E27FC236}">
                <a16:creationId xmlns:a16="http://schemas.microsoft.com/office/drawing/2014/main" id="{C10653A1-621A-9EA1-D116-9634634A2A7C}"/>
              </a:ext>
            </a:extLst>
          </p:cNvPr>
          <p:cNvSpPr>
            <a:spLocks noChangeArrowheads="1"/>
          </p:cNvSpPr>
          <p:nvPr/>
        </p:nvSpPr>
        <p:spPr bwMode="auto">
          <a:xfrm>
            <a:off x="4029077" y="4797423"/>
            <a:ext cx="360363" cy="360362"/>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23">
            <a:extLst>
              <a:ext uri="{FF2B5EF4-FFF2-40B4-BE49-F238E27FC236}">
                <a16:creationId xmlns:a16="http://schemas.microsoft.com/office/drawing/2014/main" id="{5106C06A-6395-3B84-CE25-C9188DC16BAE}"/>
              </a:ext>
            </a:extLst>
          </p:cNvPr>
          <p:cNvSpPr>
            <a:spLocks noChangeArrowheads="1"/>
          </p:cNvSpPr>
          <p:nvPr/>
        </p:nvSpPr>
        <p:spPr bwMode="auto">
          <a:xfrm>
            <a:off x="4821240" y="4797423"/>
            <a:ext cx="360362" cy="360362"/>
          </a:xfrm>
          <a:prstGeom prst="ellipse">
            <a:avLst/>
          </a:prstGeom>
          <a:solidFill>
            <a:schemeClr val="accent4">
              <a:lumMod val="75000"/>
            </a:schemeClr>
          </a:solidFill>
          <a:ln w="9525">
            <a:solidFill>
              <a:schemeClr val="tx1"/>
            </a:solidFill>
            <a:round/>
            <a:headEnd/>
            <a:tailEnd/>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Line 24">
            <a:extLst>
              <a:ext uri="{FF2B5EF4-FFF2-40B4-BE49-F238E27FC236}">
                <a16:creationId xmlns:a16="http://schemas.microsoft.com/office/drawing/2014/main" id="{E7861BA4-384A-F6B4-2E05-D2A3BEA74541}"/>
              </a:ext>
            </a:extLst>
          </p:cNvPr>
          <p:cNvSpPr>
            <a:spLocks noChangeShapeType="1"/>
          </p:cNvSpPr>
          <p:nvPr/>
        </p:nvSpPr>
        <p:spPr bwMode="auto">
          <a:xfrm flipH="1">
            <a:off x="5037140" y="1917698"/>
            <a:ext cx="1008062" cy="50323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Line 25">
            <a:extLst>
              <a:ext uri="{FF2B5EF4-FFF2-40B4-BE49-F238E27FC236}">
                <a16:creationId xmlns:a16="http://schemas.microsoft.com/office/drawing/2014/main" id="{C3A487FE-A007-FA63-7943-39B4F4575467}"/>
              </a:ext>
            </a:extLst>
          </p:cNvPr>
          <p:cNvSpPr>
            <a:spLocks noChangeShapeType="1"/>
          </p:cNvSpPr>
          <p:nvPr/>
        </p:nvSpPr>
        <p:spPr bwMode="auto">
          <a:xfrm flipH="1">
            <a:off x="5541965" y="2852735"/>
            <a:ext cx="1079500" cy="2159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Line 26">
            <a:extLst>
              <a:ext uri="{FF2B5EF4-FFF2-40B4-BE49-F238E27FC236}">
                <a16:creationId xmlns:a16="http://schemas.microsoft.com/office/drawing/2014/main" id="{5DFAE79F-E6C9-BB35-308F-E64996AC4CA1}"/>
              </a:ext>
            </a:extLst>
          </p:cNvPr>
          <p:cNvSpPr>
            <a:spLocks noChangeShapeType="1"/>
          </p:cNvSpPr>
          <p:nvPr/>
        </p:nvSpPr>
        <p:spPr bwMode="auto">
          <a:xfrm flipH="1" flipV="1">
            <a:off x="5613402" y="4003673"/>
            <a:ext cx="1152525" cy="1460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Line 27">
            <a:extLst>
              <a:ext uri="{FF2B5EF4-FFF2-40B4-BE49-F238E27FC236}">
                <a16:creationId xmlns:a16="http://schemas.microsoft.com/office/drawing/2014/main" id="{9169220B-0BC7-1FBA-C817-57157C80A856}"/>
              </a:ext>
            </a:extLst>
          </p:cNvPr>
          <p:cNvSpPr>
            <a:spLocks noChangeShapeType="1"/>
          </p:cNvSpPr>
          <p:nvPr/>
        </p:nvSpPr>
        <p:spPr bwMode="auto">
          <a:xfrm flipH="1" flipV="1">
            <a:off x="5324477" y="5011735"/>
            <a:ext cx="1081088" cy="433388"/>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 name="Text Box 28">
            <a:extLst>
              <a:ext uri="{FF2B5EF4-FFF2-40B4-BE49-F238E27FC236}">
                <a16:creationId xmlns:a16="http://schemas.microsoft.com/office/drawing/2014/main" id="{E9DAF537-5E70-9887-5BFC-7FE642E38298}"/>
              </a:ext>
            </a:extLst>
          </p:cNvPr>
          <p:cNvSpPr txBox="1">
            <a:spLocks noChangeArrowheads="1"/>
          </p:cNvSpPr>
          <p:nvPr/>
        </p:nvSpPr>
        <p:spPr bwMode="auto">
          <a:xfrm>
            <a:off x="6045202" y="1628773"/>
            <a:ext cx="7699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000" dirty="0">
                <a:solidFill>
                  <a:schemeClr val="bg2"/>
                </a:solidFill>
                <a:latin typeface="Calibri" pitchFamily="34" charset="0"/>
              </a:rPr>
              <a:t>2 </a:t>
            </a:r>
            <a:r>
              <a:rPr lang="en-GB" altLang="en-US" sz="3000" dirty="0">
                <a:solidFill>
                  <a:schemeClr val="bg2"/>
                </a:solidFill>
                <a:latin typeface="Calibri" pitchFamily="34" charset="0"/>
                <a:sym typeface="Symbol" pitchFamily="18" charset="2"/>
              </a:rPr>
              <a:t>l</a:t>
            </a:r>
          </a:p>
        </p:txBody>
      </p:sp>
      <p:sp>
        <p:nvSpPr>
          <p:cNvPr id="30" name="Text Box 29">
            <a:extLst>
              <a:ext uri="{FF2B5EF4-FFF2-40B4-BE49-F238E27FC236}">
                <a16:creationId xmlns:a16="http://schemas.microsoft.com/office/drawing/2014/main" id="{2720EF9B-D611-10A1-0FE4-A284D00C4139}"/>
              </a:ext>
            </a:extLst>
          </p:cNvPr>
          <p:cNvSpPr txBox="1">
            <a:spLocks noChangeArrowheads="1"/>
          </p:cNvSpPr>
          <p:nvPr/>
        </p:nvSpPr>
        <p:spPr bwMode="auto">
          <a:xfrm>
            <a:off x="6621465" y="2565398"/>
            <a:ext cx="7699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000" dirty="0">
                <a:solidFill>
                  <a:schemeClr val="bg2"/>
                </a:solidFill>
                <a:latin typeface="Calibri" pitchFamily="34" charset="0"/>
              </a:rPr>
              <a:t>5 </a:t>
            </a:r>
            <a:r>
              <a:rPr lang="en-GB" altLang="en-US" sz="3000" dirty="0">
                <a:solidFill>
                  <a:schemeClr val="bg2"/>
                </a:solidFill>
                <a:latin typeface="Calibri" pitchFamily="34" charset="0"/>
                <a:sym typeface="Symbol" pitchFamily="18" charset="2"/>
              </a:rPr>
              <a:t>l</a:t>
            </a:r>
          </a:p>
        </p:txBody>
      </p:sp>
      <p:sp>
        <p:nvSpPr>
          <p:cNvPr id="31" name="Text Box 30">
            <a:extLst>
              <a:ext uri="{FF2B5EF4-FFF2-40B4-BE49-F238E27FC236}">
                <a16:creationId xmlns:a16="http://schemas.microsoft.com/office/drawing/2014/main" id="{CC0EA788-80C8-43FA-10BE-EE7A7213D189}"/>
              </a:ext>
            </a:extLst>
          </p:cNvPr>
          <p:cNvSpPr txBox="1">
            <a:spLocks noChangeArrowheads="1"/>
          </p:cNvSpPr>
          <p:nvPr/>
        </p:nvSpPr>
        <p:spPr bwMode="auto">
          <a:xfrm>
            <a:off x="6765927" y="3862385"/>
            <a:ext cx="9636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000" dirty="0">
                <a:solidFill>
                  <a:schemeClr val="bg2"/>
                </a:solidFill>
                <a:latin typeface="Calibri" pitchFamily="34" charset="0"/>
              </a:rPr>
              <a:t>10 </a:t>
            </a:r>
            <a:r>
              <a:rPr lang="en-GB" altLang="en-US" sz="3000" dirty="0">
                <a:solidFill>
                  <a:schemeClr val="bg2"/>
                </a:solidFill>
                <a:latin typeface="Calibri" pitchFamily="34" charset="0"/>
                <a:sym typeface="Symbol" pitchFamily="18" charset="2"/>
              </a:rPr>
              <a:t>l</a:t>
            </a:r>
          </a:p>
        </p:txBody>
      </p:sp>
      <p:sp>
        <p:nvSpPr>
          <p:cNvPr id="32" name="Text Box 31">
            <a:extLst>
              <a:ext uri="{FF2B5EF4-FFF2-40B4-BE49-F238E27FC236}">
                <a16:creationId xmlns:a16="http://schemas.microsoft.com/office/drawing/2014/main" id="{F1030DF1-AAFB-18DD-A11E-C44CD5CB8939}"/>
              </a:ext>
            </a:extLst>
          </p:cNvPr>
          <p:cNvSpPr txBox="1">
            <a:spLocks noChangeArrowheads="1"/>
          </p:cNvSpPr>
          <p:nvPr/>
        </p:nvSpPr>
        <p:spPr bwMode="auto">
          <a:xfrm>
            <a:off x="6405565" y="5157785"/>
            <a:ext cx="9636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000" dirty="0">
                <a:solidFill>
                  <a:schemeClr val="bg2"/>
                </a:solidFill>
                <a:latin typeface="Calibri" pitchFamily="34" charset="0"/>
              </a:rPr>
              <a:t>20 </a:t>
            </a:r>
            <a:r>
              <a:rPr lang="en-GB" altLang="en-US" sz="3000" dirty="0">
                <a:solidFill>
                  <a:schemeClr val="bg2"/>
                </a:solidFill>
                <a:latin typeface="Calibri" pitchFamily="34" charset="0"/>
                <a:sym typeface="Symbol" pitchFamily="18" charset="2"/>
              </a:rPr>
              <a:t>l</a:t>
            </a:r>
          </a:p>
        </p:txBody>
      </p:sp>
      <p:sp>
        <p:nvSpPr>
          <p:cNvPr id="33" name="TextBox 32">
            <a:extLst>
              <a:ext uri="{FF2B5EF4-FFF2-40B4-BE49-F238E27FC236}">
                <a16:creationId xmlns:a16="http://schemas.microsoft.com/office/drawing/2014/main" id="{54D3DAE7-712D-A667-319E-17305067AE23}"/>
              </a:ext>
            </a:extLst>
          </p:cNvPr>
          <p:cNvSpPr txBox="1"/>
          <p:nvPr/>
        </p:nvSpPr>
        <p:spPr>
          <a:xfrm>
            <a:off x="1274900" y="543758"/>
            <a:ext cx="6546985" cy="707886"/>
          </a:xfrm>
          <a:prstGeom prst="rect">
            <a:avLst/>
          </a:prstGeom>
          <a:noFill/>
        </p:spPr>
        <p:txBody>
          <a:bodyPr wrap="none" rtlCol="0">
            <a:spAutoFit/>
          </a:bodyPr>
          <a:lstStyle/>
          <a:p>
            <a:r>
              <a:rPr lang="en-GB" sz="4000" dirty="0">
                <a:solidFill>
                  <a:schemeClr val="bg1"/>
                </a:solidFill>
              </a:rPr>
              <a:t>Lab</a:t>
            </a:r>
            <a:r>
              <a:rPr lang="en-GB" altLang="en-US" sz="4000" dirty="0">
                <a:solidFill>
                  <a:schemeClr val="bg1"/>
                </a:solidFill>
              </a:rPr>
              <a:t>oratory</a:t>
            </a:r>
            <a:r>
              <a:rPr lang="en-GB" sz="4000" dirty="0">
                <a:solidFill>
                  <a:schemeClr val="bg1"/>
                </a:solidFill>
              </a:rPr>
              <a:t> 1: </a:t>
            </a:r>
            <a:r>
              <a:rPr lang="en-GB" sz="4000" dirty="0" err="1">
                <a:solidFill>
                  <a:schemeClr val="bg1"/>
                </a:solidFill>
              </a:rPr>
              <a:t>micropipetting</a:t>
            </a:r>
            <a:endParaRPr lang="en-GB" sz="4000" dirty="0">
              <a:solidFill>
                <a:schemeClr val="bg1"/>
              </a:solidFill>
            </a:endParaRPr>
          </a:p>
        </p:txBody>
      </p:sp>
      <p:grpSp>
        <p:nvGrpSpPr>
          <p:cNvPr id="34" name="Group 33">
            <a:extLst>
              <a:ext uri="{FF2B5EF4-FFF2-40B4-BE49-F238E27FC236}">
                <a16:creationId xmlns:a16="http://schemas.microsoft.com/office/drawing/2014/main" id="{36CD93DB-7746-D4E1-0B0B-1C410A4E40B3}"/>
              </a:ext>
            </a:extLst>
          </p:cNvPr>
          <p:cNvGrpSpPr/>
          <p:nvPr/>
        </p:nvGrpSpPr>
        <p:grpSpPr>
          <a:xfrm>
            <a:off x="1274900" y="1287352"/>
            <a:ext cx="6480000" cy="77868"/>
            <a:chOff x="1253158" y="1050894"/>
            <a:chExt cx="4853893" cy="73850"/>
          </a:xfrm>
        </p:grpSpPr>
        <p:cxnSp>
          <p:nvCxnSpPr>
            <p:cNvPr id="35" name="Straight Connector 34">
              <a:extLst>
                <a:ext uri="{FF2B5EF4-FFF2-40B4-BE49-F238E27FC236}">
                  <a16:creationId xmlns:a16="http://schemas.microsoft.com/office/drawing/2014/main" id="{992D8133-3B10-D5D9-7047-91CF49161B17}"/>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8994CEB-9372-B37F-A95C-07C8F1889022}"/>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7F6527-BC4F-4DF9-5E0C-2CDACAE259E7}"/>
              </a:ext>
            </a:extLst>
          </p:cNvPr>
          <p:cNvSpPr txBox="1"/>
          <p:nvPr/>
        </p:nvSpPr>
        <p:spPr>
          <a:xfrm>
            <a:off x="0" y="1084255"/>
            <a:ext cx="12192000" cy="5760000"/>
          </a:xfrm>
          <a:prstGeom prst="rect">
            <a:avLst/>
          </a:prstGeom>
          <a:solidFill>
            <a:schemeClr val="bg1"/>
          </a:solidFill>
        </p:spPr>
        <p:txBody>
          <a:bodyPr wrap="square" rtlCol="0">
            <a:spAutoFit/>
          </a:bodyPr>
          <a:lstStyle/>
          <a:p>
            <a:endParaRPr lang="en-GB" dirty="0"/>
          </a:p>
        </p:txBody>
      </p:sp>
      <p:pic>
        <p:nvPicPr>
          <p:cNvPr id="32770" name="Picture 2">
            <a:extLst>
              <a:ext uri="{FF2B5EF4-FFF2-40B4-BE49-F238E27FC236}">
                <a16:creationId xmlns:a16="http://schemas.microsoft.com/office/drawing/2014/main" id="{B02CC760-DD3D-02BF-E3C2-DD821F340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4029">
            <a:off x="5307013" y="3719513"/>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a:extLst>
              <a:ext uri="{FF2B5EF4-FFF2-40B4-BE49-F238E27FC236}">
                <a16:creationId xmlns:a16="http://schemas.microsoft.com/office/drawing/2014/main" id="{81855BE8-4974-3320-60D8-4576D8C77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572" t="18895" r="29523" b="51961"/>
          <a:stretch>
            <a:fillRect/>
          </a:stretch>
        </p:blipFill>
        <p:spPr bwMode="auto">
          <a:xfrm>
            <a:off x="2279650" y="1412875"/>
            <a:ext cx="7632700" cy="31686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511936-83B2-6C6D-327A-B258790B86C5}"/>
              </a:ext>
            </a:extLst>
          </p:cNvPr>
          <p:cNvSpPr txBox="1"/>
          <p:nvPr/>
        </p:nvSpPr>
        <p:spPr>
          <a:xfrm>
            <a:off x="1289187" y="129420"/>
            <a:ext cx="6546985" cy="707886"/>
          </a:xfrm>
          <a:prstGeom prst="rect">
            <a:avLst/>
          </a:prstGeom>
          <a:noFill/>
        </p:spPr>
        <p:txBody>
          <a:bodyPr wrap="none" rtlCol="0">
            <a:spAutoFit/>
          </a:bodyPr>
          <a:lstStyle/>
          <a:p>
            <a:r>
              <a:rPr lang="en-GB" sz="4000" dirty="0">
                <a:solidFill>
                  <a:schemeClr val="bg1"/>
                </a:solidFill>
              </a:rPr>
              <a:t>Lab</a:t>
            </a:r>
            <a:r>
              <a:rPr lang="en-GB" altLang="en-US" sz="4000" dirty="0">
                <a:solidFill>
                  <a:schemeClr val="bg1"/>
                </a:solidFill>
              </a:rPr>
              <a:t>oratory</a:t>
            </a:r>
            <a:r>
              <a:rPr lang="en-GB" sz="4000" dirty="0">
                <a:solidFill>
                  <a:schemeClr val="bg1"/>
                </a:solidFill>
              </a:rPr>
              <a:t> 1: </a:t>
            </a:r>
            <a:r>
              <a:rPr lang="en-GB" sz="4000" dirty="0" err="1">
                <a:solidFill>
                  <a:schemeClr val="bg1"/>
                </a:solidFill>
              </a:rPr>
              <a:t>micropipetting</a:t>
            </a:r>
            <a:endParaRPr lang="en-GB" sz="4000" dirty="0">
              <a:solidFill>
                <a:schemeClr val="bg1"/>
              </a:solidFill>
            </a:endParaRPr>
          </a:p>
        </p:txBody>
      </p:sp>
      <p:grpSp>
        <p:nvGrpSpPr>
          <p:cNvPr id="4" name="Group 3">
            <a:extLst>
              <a:ext uri="{FF2B5EF4-FFF2-40B4-BE49-F238E27FC236}">
                <a16:creationId xmlns:a16="http://schemas.microsoft.com/office/drawing/2014/main" id="{63B8F535-B315-7D70-FD66-4E82002C028D}"/>
              </a:ext>
            </a:extLst>
          </p:cNvPr>
          <p:cNvGrpSpPr/>
          <p:nvPr/>
        </p:nvGrpSpPr>
        <p:grpSpPr>
          <a:xfrm>
            <a:off x="1289187" y="873014"/>
            <a:ext cx="6480000" cy="77868"/>
            <a:chOff x="1253158" y="1050894"/>
            <a:chExt cx="4853893" cy="73850"/>
          </a:xfrm>
        </p:grpSpPr>
        <p:cxnSp>
          <p:nvCxnSpPr>
            <p:cNvPr id="5" name="Straight Connector 4">
              <a:extLst>
                <a:ext uri="{FF2B5EF4-FFF2-40B4-BE49-F238E27FC236}">
                  <a16:creationId xmlns:a16="http://schemas.microsoft.com/office/drawing/2014/main" id="{7DEE6D3C-873C-7DF8-3F5A-91D025768036}"/>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2C6EA81-3797-06E3-6BAA-975EAB61724B}"/>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6" descr="A black and white sign with white text&#10;&#10;AI-generated content may be incorrect.">
            <a:extLst>
              <a:ext uri="{FF2B5EF4-FFF2-40B4-BE49-F238E27FC236}">
                <a16:creationId xmlns:a16="http://schemas.microsoft.com/office/drawing/2014/main" id="{0592C628-3B6E-C893-12F8-CD16CB69BA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B17C28-BFD3-5E43-236B-3E51FC857367}"/>
              </a:ext>
            </a:extLst>
          </p:cNvPr>
          <p:cNvSpPr txBox="1"/>
          <p:nvPr/>
        </p:nvSpPr>
        <p:spPr>
          <a:xfrm>
            <a:off x="0" y="1098543"/>
            <a:ext cx="12192000" cy="5760000"/>
          </a:xfrm>
          <a:prstGeom prst="rect">
            <a:avLst/>
          </a:prstGeom>
          <a:solidFill>
            <a:schemeClr val="bg1"/>
          </a:solidFill>
        </p:spPr>
        <p:txBody>
          <a:bodyPr wrap="square" rtlCol="0">
            <a:spAutoFit/>
          </a:bodyPr>
          <a:lstStyle/>
          <a:p>
            <a:endParaRPr lang="en-GB" dirty="0"/>
          </a:p>
        </p:txBody>
      </p:sp>
      <p:pic>
        <p:nvPicPr>
          <p:cNvPr id="34821" name="Picture 12" descr="PI-43080023">
            <a:extLst>
              <a:ext uri="{FF2B5EF4-FFF2-40B4-BE49-F238E27FC236}">
                <a16:creationId xmlns:a16="http://schemas.microsoft.com/office/drawing/2014/main" id="{637063BB-B0B8-A230-6B0C-2248C47BF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2492375"/>
            <a:ext cx="28082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3" descr="PI-43080023">
            <a:extLst>
              <a:ext uri="{FF2B5EF4-FFF2-40B4-BE49-F238E27FC236}">
                <a16:creationId xmlns:a16="http://schemas.microsoft.com/office/drawing/2014/main" id="{2F0F2094-723D-9FF8-CFC9-05195C322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2492375"/>
            <a:ext cx="28082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4" descr="PI-43080023">
            <a:extLst>
              <a:ext uri="{FF2B5EF4-FFF2-40B4-BE49-F238E27FC236}">
                <a16:creationId xmlns:a16="http://schemas.microsoft.com/office/drawing/2014/main" id="{AC728793-4D59-78E4-785F-F0AF3ADF4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92375"/>
            <a:ext cx="28082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Freeform 16">
            <a:extLst>
              <a:ext uri="{FF2B5EF4-FFF2-40B4-BE49-F238E27FC236}">
                <a16:creationId xmlns:a16="http://schemas.microsoft.com/office/drawing/2014/main" id="{CA662C03-6A96-3DF0-D6AD-250F19649FF5}"/>
              </a:ext>
            </a:extLst>
          </p:cNvPr>
          <p:cNvSpPr>
            <a:spLocks/>
          </p:cNvSpPr>
          <p:nvPr/>
        </p:nvSpPr>
        <p:spPr bwMode="auto">
          <a:xfrm>
            <a:off x="2424113" y="4868863"/>
            <a:ext cx="285750" cy="195262"/>
          </a:xfrm>
          <a:custGeom>
            <a:avLst/>
            <a:gdLst>
              <a:gd name="T0" fmla="*/ 0 w 180"/>
              <a:gd name="T1" fmla="*/ 0 h 123"/>
              <a:gd name="T2" fmla="*/ 2147483646 w 180"/>
              <a:gd name="T3" fmla="*/ 2147483646 h 123"/>
              <a:gd name="T4" fmla="*/ 2147483646 w 180"/>
              <a:gd name="T5" fmla="*/ 2147483646 h 123"/>
              <a:gd name="T6" fmla="*/ 2147483646 w 180"/>
              <a:gd name="T7" fmla="*/ 2147483646 h 123"/>
              <a:gd name="T8" fmla="*/ 2147483646 w 180"/>
              <a:gd name="T9" fmla="*/ 2147483646 h 123"/>
              <a:gd name="T10" fmla="*/ 2147483646 w 180"/>
              <a:gd name="T11" fmla="*/ 2147483646 h 123"/>
              <a:gd name="T12" fmla="*/ 2147483646 w 180"/>
              <a:gd name="T13" fmla="*/ 2147483646 h 123"/>
              <a:gd name="T14" fmla="*/ 2147483646 w 180"/>
              <a:gd name="T15" fmla="*/ 2147483646 h 123"/>
              <a:gd name="T16" fmla="*/ 0 w 180"/>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
              <a:gd name="T28" fmla="*/ 0 h 123"/>
              <a:gd name="T29" fmla="*/ 180 w 180"/>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 h="123">
                <a:moveTo>
                  <a:pt x="0" y="0"/>
                </a:moveTo>
                <a:lnTo>
                  <a:pt x="21" y="84"/>
                </a:lnTo>
                <a:lnTo>
                  <a:pt x="48" y="111"/>
                </a:lnTo>
                <a:lnTo>
                  <a:pt x="87" y="123"/>
                </a:lnTo>
                <a:lnTo>
                  <a:pt x="129" y="117"/>
                </a:lnTo>
                <a:lnTo>
                  <a:pt x="159" y="99"/>
                </a:lnTo>
                <a:lnTo>
                  <a:pt x="171" y="63"/>
                </a:lnTo>
                <a:lnTo>
                  <a:pt x="180" y="6"/>
                </a:lnTo>
                <a:lnTo>
                  <a:pt x="0" y="0"/>
                </a:lnTo>
                <a:close/>
              </a:path>
            </a:pathLst>
          </a:custGeom>
          <a:solidFill>
            <a:schemeClr val="accent2"/>
          </a:solidFill>
          <a:ln w="9525">
            <a:solidFill>
              <a:schemeClr val="accent2"/>
            </a:solidFill>
            <a:round/>
            <a:headEnd/>
            <a:tailEnd/>
          </a:ln>
        </p:spPr>
        <p:txBody>
          <a:bodyPr/>
          <a:lstStyle/>
          <a:p>
            <a:endParaRPr lang="en-GB"/>
          </a:p>
        </p:txBody>
      </p:sp>
      <p:sp>
        <p:nvSpPr>
          <p:cNvPr id="34825" name="Freeform 17">
            <a:extLst>
              <a:ext uri="{FF2B5EF4-FFF2-40B4-BE49-F238E27FC236}">
                <a16:creationId xmlns:a16="http://schemas.microsoft.com/office/drawing/2014/main" id="{CAD80130-F87E-77D6-7CB1-BE2B3264FDBB}"/>
              </a:ext>
            </a:extLst>
          </p:cNvPr>
          <p:cNvSpPr>
            <a:spLocks/>
          </p:cNvSpPr>
          <p:nvPr/>
        </p:nvSpPr>
        <p:spPr bwMode="auto">
          <a:xfrm>
            <a:off x="8401050" y="4868863"/>
            <a:ext cx="285750" cy="195262"/>
          </a:xfrm>
          <a:custGeom>
            <a:avLst/>
            <a:gdLst>
              <a:gd name="T0" fmla="*/ 0 w 180"/>
              <a:gd name="T1" fmla="*/ 0 h 123"/>
              <a:gd name="T2" fmla="*/ 2147483646 w 180"/>
              <a:gd name="T3" fmla="*/ 2147483646 h 123"/>
              <a:gd name="T4" fmla="*/ 2147483646 w 180"/>
              <a:gd name="T5" fmla="*/ 2147483646 h 123"/>
              <a:gd name="T6" fmla="*/ 2147483646 w 180"/>
              <a:gd name="T7" fmla="*/ 2147483646 h 123"/>
              <a:gd name="T8" fmla="*/ 2147483646 w 180"/>
              <a:gd name="T9" fmla="*/ 2147483646 h 123"/>
              <a:gd name="T10" fmla="*/ 2147483646 w 180"/>
              <a:gd name="T11" fmla="*/ 2147483646 h 123"/>
              <a:gd name="T12" fmla="*/ 2147483646 w 180"/>
              <a:gd name="T13" fmla="*/ 2147483646 h 123"/>
              <a:gd name="T14" fmla="*/ 2147483646 w 180"/>
              <a:gd name="T15" fmla="*/ 2147483646 h 123"/>
              <a:gd name="T16" fmla="*/ 0 w 180"/>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
              <a:gd name="T28" fmla="*/ 0 h 123"/>
              <a:gd name="T29" fmla="*/ 180 w 180"/>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 h="123">
                <a:moveTo>
                  <a:pt x="0" y="0"/>
                </a:moveTo>
                <a:lnTo>
                  <a:pt x="21" y="84"/>
                </a:lnTo>
                <a:lnTo>
                  <a:pt x="48" y="111"/>
                </a:lnTo>
                <a:lnTo>
                  <a:pt x="87" y="123"/>
                </a:lnTo>
                <a:lnTo>
                  <a:pt x="129" y="117"/>
                </a:lnTo>
                <a:lnTo>
                  <a:pt x="159" y="99"/>
                </a:lnTo>
                <a:lnTo>
                  <a:pt x="171" y="63"/>
                </a:lnTo>
                <a:lnTo>
                  <a:pt x="180" y="6"/>
                </a:lnTo>
                <a:lnTo>
                  <a:pt x="0" y="0"/>
                </a:lnTo>
                <a:close/>
              </a:path>
            </a:pathLst>
          </a:custGeom>
          <a:solidFill>
            <a:srgbClr val="000099"/>
          </a:solidFill>
          <a:ln w="9525">
            <a:solidFill>
              <a:srgbClr val="000099"/>
            </a:solidFill>
            <a:round/>
            <a:headEnd/>
            <a:tailEnd/>
          </a:ln>
        </p:spPr>
        <p:txBody>
          <a:bodyPr/>
          <a:lstStyle/>
          <a:p>
            <a:endParaRPr lang="en-GB"/>
          </a:p>
        </p:txBody>
      </p:sp>
      <p:sp>
        <p:nvSpPr>
          <p:cNvPr id="34826" name="Freeform 18">
            <a:extLst>
              <a:ext uri="{FF2B5EF4-FFF2-40B4-BE49-F238E27FC236}">
                <a16:creationId xmlns:a16="http://schemas.microsoft.com/office/drawing/2014/main" id="{139CF8B4-A778-0B8F-1362-9C5ED3F38164}"/>
              </a:ext>
            </a:extLst>
          </p:cNvPr>
          <p:cNvSpPr>
            <a:spLocks/>
          </p:cNvSpPr>
          <p:nvPr/>
        </p:nvSpPr>
        <p:spPr bwMode="auto">
          <a:xfrm>
            <a:off x="5448300" y="4868863"/>
            <a:ext cx="285750" cy="195262"/>
          </a:xfrm>
          <a:custGeom>
            <a:avLst/>
            <a:gdLst>
              <a:gd name="T0" fmla="*/ 0 w 180"/>
              <a:gd name="T1" fmla="*/ 0 h 123"/>
              <a:gd name="T2" fmla="*/ 2147483646 w 180"/>
              <a:gd name="T3" fmla="*/ 2147483646 h 123"/>
              <a:gd name="T4" fmla="*/ 2147483646 w 180"/>
              <a:gd name="T5" fmla="*/ 2147483646 h 123"/>
              <a:gd name="T6" fmla="*/ 2147483646 w 180"/>
              <a:gd name="T7" fmla="*/ 2147483646 h 123"/>
              <a:gd name="T8" fmla="*/ 2147483646 w 180"/>
              <a:gd name="T9" fmla="*/ 2147483646 h 123"/>
              <a:gd name="T10" fmla="*/ 2147483646 w 180"/>
              <a:gd name="T11" fmla="*/ 2147483646 h 123"/>
              <a:gd name="T12" fmla="*/ 2147483646 w 180"/>
              <a:gd name="T13" fmla="*/ 2147483646 h 123"/>
              <a:gd name="T14" fmla="*/ 2147483646 w 180"/>
              <a:gd name="T15" fmla="*/ 2147483646 h 123"/>
              <a:gd name="T16" fmla="*/ 0 w 180"/>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
              <a:gd name="T28" fmla="*/ 0 h 123"/>
              <a:gd name="T29" fmla="*/ 180 w 180"/>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 h="123">
                <a:moveTo>
                  <a:pt x="0" y="0"/>
                </a:moveTo>
                <a:lnTo>
                  <a:pt x="21" y="84"/>
                </a:lnTo>
                <a:lnTo>
                  <a:pt x="48" y="111"/>
                </a:lnTo>
                <a:lnTo>
                  <a:pt x="87" y="123"/>
                </a:lnTo>
                <a:lnTo>
                  <a:pt x="129" y="117"/>
                </a:lnTo>
                <a:lnTo>
                  <a:pt x="159" y="99"/>
                </a:lnTo>
                <a:lnTo>
                  <a:pt x="171" y="63"/>
                </a:lnTo>
                <a:lnTo>
                  <a:pt x="180" y="6"/>
                </a:lnTo>
                <a:lnTo>
                  <a:pt x="0" y="0"/>
                </a:lnTo>
                <a:close/>
              </a:path>
            </a:pathLst>
          </a:custGeom>
          <a:solidFill>
            <a:srgbClr val="660066"/>
          </a:solidFill>
          <a:ln w="9525">
            <a:solidFill>
              <a:srgbClr val="660066"/>
            </a:solidFill>
            <a:round/>
            <a:headEnd/>
            <a:tailEnd/>
          </a:ln>
        </p:spPr>
        <p:txBody>
          <a:bodyPr/>
          <a:lstStyle/>
          <a:p>
            <a:endParaRPr lang="en-GB"/>
          </a:p>
        </p:txBody>
      </p:sp>
      <p:sp>
        <p:nvSpPr>
          <p:cNvPr id="34827" name="TextBox 10">
            <a:extLst>
              <a:ext uri="{FF2B5EF4-FFF2-40B4-BE49-F238E27FC236}">
                <a16:creationId xmlns:a16="http://schemas.microsoft.com/office/drawing/2014/main" id="{0E761069-9909-75BD-D13F-14C6C6800A33}"/>
              </a:ext>
            </a:extLst>
          </p:cNvPr>
          <p:cNvSpPr txBox="1">
            <a:spLocks noChangeArrowheads="1"/>
          </p:cNvSpPr>
          <p:nvPr/>
        </p:nvSpPr>
        <p:spPr bwMode="auto">
          <a:xfrm>
            <a:off x="2876550" y="5638801"/>
            <a:ext cx="6438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t>Pipetting Exercise 2, LAB 1, page 1.4 student guide</a:t>
            </a:r>
            <a:br>
              <a:rPr lang="en-US" altLang="en-US" sz="2000" dirty="0"/>
            </a:br>
            <a:r>
              <a:rPr lang="en-US" altLang="en-US" sz="2000" dirty="0"/>
              <a:t>Keep and load …</a:t>
            </a:r>
          </a:p>
        </p:txBody>
      </p:sp>
      <p:sp>
        <p:nvSpPr>
          <p:cNvPr id="3" name="TextBox 2">
            <a:extLst>
              <a:ext uri="{FF2B5EF4-FFF2-40B4-BE49-F238E27FC236}">
                <a16:creationId xmlns:a16="http://schemas.microsoft.com/office/drawing/2014/main" id="{2630F8C8-E3F0-7001-D801-C2BB72E222D5}"/>
              </a:ext>
            </a:extLst>
          </p:cNvPr>
          <p:cNvSpPr txBox="1"/>
          <p:nvPr/>
        </p:nvSpPr>
        <p:spPr>
          <a:xfrm>
            <a:off x="1289187" y="129420"/>
            <a:ext cx="6546985" cy="707886"/>
          </a:xfrm>
          <a:prstGeom prst="rect">
            <a:avLst/>
          </a:prstGeom>
          <a:noFill/>
        </p:spPr>
        <p:txBody>
          <a:bodyPr wrap="none" rtlCol="0">
            <a:spAutoFit/>
          </a:bodyPr>
          <a:lstStyle/>
          <a:p>
            <a:r>
              <a:rPr lang="en-GB" sz="4000" dirty="0">
                <a:solidFill>
                  <a:schemeClr val="bg1"/>
                </a:solidFill>
              </a:rPr>
              <a:t>Lab</a:t>
            </a:r>
            <a:r>
              <a:rPr lang="en-GB" altLang="en-US" sz="4000" dirty="0">
                <a:solidFill>
                  <a:schemeClr val="bg1"/>
                </a:solidFill>
              </a:rPr>
              <a:t>oratory</a:t>
            </a:r>
            <a:r>
              <a:rPr lang="en-GB" sz="4000" dirty="0">
                <a:solidFill>
                  <a:schemeClr val="bg1"/>
                </a:solidFill>
              </a:rPr>
              <a:t> 1: </a:t>
            </a:r>
            <a:r>
              <a:rPr lang="en-GB" sz="4000" dirty="0" err="1">
                <a:solidFill>
                  <a:schemeClr val="bg1"/>
                </a:solidFill>
              </a:rPr>
              <a:t>micropipetting</a:t>
            </a:r>
            <a:endParaRPr lang="en-GB" sz="4000" dirty="0">
              <a:solidFill>
                <a:schemeClr val="bg1"/>
              </a:solidFill>
            </a:endParaRPr>
          </a:p>
        </p:txBody>
      </p:sp>
      <p:grpSp>
        <p:nvGrpSpPr>
          <p:cNvPr id="4" name="Group 3">
            <a:extLst>
              <a:ext uri="{FF2B5EF4-FFF2-40B4-BE49-F238E27FC236}">
                <a16:creationId xmlns:a16="http://schemas.microsoft.com/office/drawing/2014/main" id="{C05C3D3A-AC9C-248B-7728-06E8F37829C1}"/>
              </a:ext>
            </a:extLst>
          </p:cNvPr>
          <p:cNvGrpSpPr/>
          <p:nvPr/>
        </p:nvGrpSpPr>
        <p:grpSpPr>
          <a:xfrm>
            <a:off x="1289187" y="873014"/>
            <a:ext cx="6480000" cy="77868"/>
            <a:chOff x="1253158" y="1050894"/>
            <a:chExt cx="4853893" cy="73850"/>
          </a:xfrm>
        </p:grpSpPr>
        <p:cxnSp>
          <p:nvCxnSpPr>
            <p:cNvPr id="5" name="Straight Connector 4">
              <a:extLst>
                <a:ext uri="{FF2B5EF4-FFF2-40B4-BE49-F238E27FC236}">
                  <a16:creationId xmlns:a16="http://schemas.microsoft.com/office/drawing/2014/main" id="{A24827C2-2FEE-7BF2-6B53-089BA607AD69}"/>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C55D5D3-6B05-CDC4-CF85-8056E056D638}"/>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6" descr="A black and white sign with white text&#10;&#10;AI-generated content may be incorrect.">
            <a:extLst>
              <a:ext uri="{FF2B5EF4-FFF2-40B4-BE49-F238E27FC236}">
                <a16:creationId xmlns:a16="http://schemas.microsoft.com/office/drawing/2014/main" id="{CA39F530-6A70-A012-AA78-89984E512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CBEC6-E256-64CA-E0A8-133568BA0963}"/>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28571254-A62D-8F95-4814-EAFD638A1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1888005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5A472E-1956-86E5-4D22-2E2EECA0B4ED}"/>
              </a:ext>
            </a:extLst>
          </p:cNvPr>
          <p:cNvSpPr txBox="1"/>
          <p:nvPr/>
        </p:nvSpPr>
        <p:spPr>
          <a:xfrm>
            <a:off x="0" y="1098543"/>
            <a:ext cx="12192000" cy="5760000"/>
          </a:xfrm>
          <a:prstGeom prst="rect">
            <a:avLst/>
          </a:prstGeom>
          <a:solidFill>
            <a:schemeClr val="bg1"/>
          </a:solidFill>
        </p:spPr>
        <p:txBody>
          <a:bodyPr wrap="square" rtlCol="0">
            <a:spAutoFit/>
          </a:bodyPr>
          <a:lstStyle/>
          <a:p>
            <a:endParaRPr lang="en-GB" dirty="0"/>
          </a:p>
        </p:txBody>
      </p:sp>
      <p:sp>
        <p:nvSpPr>
          <p:cNvPr id="38917" name="Text Box 7">
            <a:extLst>
              <a:ext uri="{FF2B5EF4-FFF2-40B4-BE49-F238E27FC236}">
                <a16:creationId xmlns:a16="http://schemas.microsoft.com/office/drawing/2014/main" id="{1BBF8D61-7E63-1119-7F37-06773A9F2B9D}"/>
              </a:ext>
            </a:extLst>
          </p:cNvPr>
          <p:cNvSpPr txBox="1">
            <a:spLocks noChangeArrowheads="1"/>
          </p:cNvSpPr>
          <p:nvPr/>
        </p:nvSpPr>
        <p:spPr bwMode="auto">
          <a:xfrm>
            <a:off x="1944062" y="3030537"/>
            <a:ext cx="8303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800" dirty="0">
                <a:solidFill>
                  <a:srgbClr val="5080A2"/>
                </a:solidFill>
                <a:hlinkClick r:id="rId3">
                  <a:extLst>
                    <a:ext uri="{A12FA001-AC4F-418D-AE19-62706E023703}">
                      <ahyp:hlinkClr xmlns:ahyp="http://schemas.microsoft.com/office/drawing/2018/hyperlinkcolor" val="tx"/>
                    </a:ext>
                  </a:extLst>
                </a:hlinkClick>
              </a:rPr>
              <a:t>University of Leicester video on gel electrophoresis</a:t>
            </a:r>
            <a:endParaRPr lang="en-GB" altLang="en-US" sz="2800" dirty="0">
              <a:solidFill>
                <a:srgbClr val="5080A2"/>
              </a:solidFill>
            </a:endParaRPr>
          </a:p>
        </p:txBody>
      </p:sp>
      <p:sp>
        <p:nvSpPr>
          <p:cNvPr id="3" name="TextBox 2">
            <a:extLst>
              <a:ext uri="{FF2B5EF4-FFF2-40B4-BE49-F238E27FC236}">
                <a16:creationId xmlns:a16="http://schemas.microsoft.com/office/drawing/2014/main" id="{28D90B02-A704-74EE-75D3-538358A7B590}"/>
              </a:ext>
            </a:extLst>
          </p:cNvPr>
          <p:cNvSpPr txBox="1"/>
          <p:nvPr/>
        </p:nvSpPr>
        <p:spPr>
          <a:xfrm>
            <a:off x="1289187" y="129420"/>
            <a:ext cx="6546985" cy="707886"/>
          </a:xfrm>
          <a:prstGeom prst="rect">
            <a:avLst/>
          </a:prstGeom>
          <a:noFill/>
        </p:spPr>
        <p:txBody>
          <a:bodyPr wrap="none" rtlCol="0">
            <a:spAutoFit/>
          </a:bodyPr>
          <a:lstStyle/>
          <a:p>
            <a:r>
              <a:rPr lang="en-GB" sz="4000" dirty="0">
                <a:solidFill>
                  <a:schemeClr val="bg1"/>
                </a:solidFill>
              </a:rPr>
              <a:t>Lab</a:t>
            </a:r>
            <a:r>
              <a:rPr lang="en-GB" altLang="en-US" sz="4000" dirty="0">
                <a:solidFill>
                  <a:schemeClr val="bg1"/>
                </a:solidFill>
              </a:rPr>
              <a:t>oratory</a:t>
            </a:r>
            <a:r>
              <a:rPr lang="en-GB" sz="4000" dirty="0">
                <a:solidFill>
                  <a:schemeClr val="bg1"/>
                </a:solidFill>
              </a:rPr>
              <a:t> 1: </a:t>
            </a:r>
            <a:r>
              <a:rPr lang="en-GB" sz="4000" dirty="0" err="1">
                <a:solidFill>
                  <a:schemeClr val="bg1"/>
                </a:solidFill>
              </a:rPr>
              <a:t>micropipetting</a:t>
            </a:r>
            <a:endParaRPr lang="en-GB" sz="4000" dirty="0">
              <a:solidFill>
                <a:schemeClr val="bg1"/>
              </a:solidFill>
            </a:endParaRPr>
          </a:p>
        </p:txBody>
      </p:sp>
      <p:grpSp>
        <p:nvGrpSpPr>
          <p:cNvPr id="4" name="Group 3">
            <a:extLst>
              <a:ext uri="{FF2B5EF4-FFF2-40B4-BE49-F238E27FC236}">
                <a16:creationId xmlns:a16="http://schemas.microsoft.com/office/drawing/2014/main" id="{F746EBC4-2683-7E1D-501E-D14A108DC5C3}"/>
              </a:ext>
            </a:extLst>
          </p:cNvPr>
          <p:cNvGrpSpPr/>
          <p:nvPr/>
        </p:nvGrpSpPr>
        <p:grpSpPr>
          <a:xfrm>
            <a:off x="1289187" y="873014"/>
            <a:ext cx="6480000" cy="77868"/>
            <a:chOff x="1253158" y="1050894"/>
            <a:chExt cx="4853893" cy="73850"/>
          </a:xfrm>
        </p:grpSpPr>
        <p:cxnSp>
          <p:nvCxnSpPr>
            <p:cNvPr id="5" name="Straight Connector 4">
              <a:extLst>
                <a:ext uri="{FF2B5EF4-FFF2-40B4-BE49-F238E27FC236}">
                  <a16:creationId xmlns:a16="http://schemas.microsoft.com/office/drawing/2014/main" id="{E3C521BC-72A3-89B4-AEB8-4E5045E858C6}"/>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D968C8C-2154-2E79-D9B5-2F4E55806C8B}"/>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6" descr="A black and white sign with white text&#10;&#10;AI-generated content may be incorrect.">
            <a:extLst>
              <a:ext uri="{FF2B5EF4-FFF2-40B4-BE49-F238E27FC236}">
                <a16:creationId xmlns:a16="http://schemas.microsoft.com/office/drawing/2014/main" id="{ED2DB3DE-EE28-96AB-A250-8D76A7446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2B92BE-D6A2-54D1-90CD-8512EBB577C8}"/>
              </a:ext>
            </a:extLst>
          </p:cNvPr>
          <p:cNvSpPr txBox="1"/>
          <p:nvPr/>
        </p:nvSpPr>
        <p:spPr>
          <a:xfrm>
            <a:off x="0" y="1098543"/>
            <a:ext cx="12192000" cy="5760000"/>
          </a:xfrm>
          <a:prstGeom prst="rect">
            <a:avLst/>
          </a:prstGeom>
          <a:solidFill>
            <a:schemeClr val="bg1"/>
          </a:solidFill>
        </p:spPr>
        <p:txBody>
          <a:bodyPr wrap="square" rtlCol="0">
            <a:spAutoFit/>
          </a:bodyPr>
          <a:lstStyle/>
          <a:p>
            <a:endParaRPr lang="en-GB" dirty="0"/>
          </a:p>
        </p:txBody>
      </p:sp>
      <p:sp>
        <p:nvSpPr>
          <p:cNvPr id="40965" name="Rectangle 6">
            <a:extLst>
              <a:ext uri="{FF2B5EF4-FFF2-40B4-BE49-F238E27FC236}">
                <a16:creationId xmlns:a16="http://schemas.microsoft.com/office/drawing/2014/main" id="{D227F043-C117-B13A-8D30-9002FC2081C3}"/>
              </a:ext>
            </a:extLst>
          </p:cNvPr>
          <p:cNvSpPr>
            <a:spLocks noChangeArrowheads="1"/>
          </p:cNvSpPr>
          <p:nvPr/>
        </p:nvSpPr>
        <p:spPr bwMode="auto">
          <a:xfrm>
            <a:off x="3571875" y="5040314"/>
            <a:ext cx="865188"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0966" name="Rectangle 7">
            <a:extLst>
              <a:ext uri="{FF2B5EF4-FFF2-40B4-BE49-F238E27FC236}">
                <a16:creationId xmlns:a16="http://schemas.microsoft.com/office/drawing/2014/main" id="{497E0729-D0AF-4D4A-9493-BB73957B30B5}"/>
              </a:ext>
            </a:extLst>
          </p:cNvPr>
          <p:cNvSpPr>
            <a:spLocks noChangeArrowheads="1"/>
          </p:cNvSpPr>
          <p:nvPr/>
        </p:nvSpPr>
        <p:spPr bwMode="auto">
          <a:xfrm>
            <a:off x="4652964" y="5040314"/>
            <a:ext cx="865187"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0967" name="Rectangle 8">
            <a:extLst>
              <a:ext uri="{FF2B5EF4-FFF2-40B4-BE49-F238E27FC236}">
                <a16:creationId xmlns:a16="http://schemas.microsoft.com/office/drawing/2014/main" id="{9CA84842-6D5C-B3B0-C510-AC3E2AC0D0E7}"/>
              </a:ext>
            </a:extLst>
          </p:cNvPr>
          <p:cNvSpPr>
            <a:spLocks noChangeArrowheads="1"/>
          </p:cNvSpPr>
          <p:nvPr/>
        </p:nvSpPr>
        <p:spPr bwMode="auto">
          <a:xfrm>
            <a:off x="5732464" y="5040314"/>
            <a:ext cx="865187"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0968" name="Rectangle 9">
            <a:extLst>
              <a:ext uri="{FF2B5EF4-FFF2-40B4-BE49-F238E27FC236}">
                <a16:creationId xmlns:a16="http://schemas.microsoft.com/office/drawing/2014/main" id="{9F70963B-0A02-0C87-6651-867749C984C3}"/>
              </a:ext>
            </a:extLst>
          </p:cNvPr>
          <p:cNvSpPr>
            <a:spLocks noChangeArrowheads="1"/>
          </p:cNvSpPr>
          <p:nvPr/>
        </p:nvSpPr>
        <p:spPr bwMode="auto">
          <a:xfrm>
            <a:off x="6813550" y="5040314"/>
            <a:ext cx="865188"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0969" name="Rectangle 10">
            <a:extLst>
              <a:ext uri="{FF2B5EF4-FFF2-40B4-BE49-F238E27FC236}">
                <a16:creationId xmlns:a16="http://schemas.microsoft.com/office/drawing/2014/main" id="{D4A581DF-7D47-C626-6AE4-FDAF7D201265}"/>
              </a:ext>
            </a:extLst>
          </p:cNvPr>
          <p:cNvSpPr>
            <a:spLocks noChangeArrowheads="1"/>
          </p:cNvSpPr>
          <p:nvPr/>
        </p:nvSpPr>
        <p:spPr bwMode="auto">
          <a:xfrm>
            <a:off x="7821614" y="5040314"/>
            <a:ext cx="865187"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0970" name="Rectangle 11">
            <a:extLst>
              <a:ext uri="{FF2B5EF4-FFF2-40B4-BE49-F238E27FC236}">
                <a16:creationId xmlns:a16="http://schemas.microsoft.com/office/drawing/2014/main" id="{CE77525C-C341-6ABB-2314-EF2643120E68}"/>
              </a:ext>
            </a:extLst>
          </p:cNvPr>
          <p:cNvSpPr>
            <a:spLocks noChangeArrowheads="1"/>
          </p:cNvSpPr>
          <p:nvPr/>
        </p:nvSpPr>
        <p:spPr bwMode="auto">
          <a:xfrm>
            <a:off x="3276600" y="4572000"/>
            <a:ext cx="5653088"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0971" name="Text Box 12">
            <a:extLst>
              <a:ext uri="{FF2B5EF4-FFF2-40B4-BE49-F238E27FC236}">
                <a16:creationId xmlns:a16="http://schemas.microsoft.com/office/drawing/2014/main" id="{0A2EC54D-F68F-0C32-D494-A1070EBBF4B4}"/>
              </a:ext>
            </a:extLst>
          </p:cNvPr>
          <p:cNvSpPr txBox="1">
            <a:spLocks noChangeArrowheads="1"/>
          </p:cNvSpPr>
          <p:nvPr/>
        </p:nvSpPr>
        <p:spPr bwMode="auto">
          <a:xfrm rot="16200000">
            <a:off x="3100388" y="3071813"/>
            <a:ext cx="17843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Solution A</a:t>
            </a:r>
          </a:p>
        </p:txBody>
      </p:sp>
      <p:sp>
        <p:nvSpPr>
          <p:cNvPr id="40972" name="Text Box 13">
            <a:extLst>
              <a:ext uri="{FF2B5EF4-FFF2-40B4-BE49-F238E27FC236}">
                <a16:creationId xmlns:a16="http://schemas.microsoft.com/office/drawing/2014/main" id="{1532E9F5-A67B-C25B-D9B1-0259A1064A93}"/>
              </a:ext>
            </a:extLst>
          </p:cNvPr>
          <p:cNvSpPr txBox="1">
            <a:spLocks noChangeArrowheads="1"/>
          </p:cNvSpPr>
          <p:nvPr/>
        </p:nvSpPr>
        <p:spPr bwMode="auto">
          <a:xfrm rot="16200000">
            <a:off x="4186238" y="3076575"/>
            <a:ext cx="1771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Solution B</a:t>
            </a:r>
          </a:p>
        </p:txBody>
      </p:sp>
      <p:sp>
        <p:nvSpPr>
          <p:cNvPr id="40973" name="Text Box 14">
            <a:extLst>
              <a:ext uri="{FF2B5EF4-FFF2-40B4-BE49-F238E27FC236}">
                <a16:creationId xmlns:a16="http://schemas.microsoft.com/office/drawing/2014/main" id="{1680E687-4A0D-74CD-7597-20E9D1B051B8}"/>
              </a:ext>
            </a:extLst>
          </p:cNvPr>
          <p:cNvSpPr txBox="1">
            <a:spLocks noChangeArrowheads="1"/>
          </p:cNvSpPr>
          <p:nvPr/>
        </p:nvSpPr>
        <p:spPr bwMode="auto">
          <a:xfrm rot="16200000">
            <a:off x="5270500" y="3074988"/>
            <a:ext cx="17653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Solution C</a:t>
            </a:r>
          </a:p>
        </p:txBody>
      </p:sp>
      <p:sp>
        <p:nvSpPr>
          <p:cNvPr id="40974" name="Text Box 15">
            <a:extLst>
              <a:ext uri="{FF2B5EF4-FFF2-40B4-BE49-F238E27FC236}">
                <a16:creationId xmlns:a16="http://schemas.microsoft.com/office/drawing/2014/main" id="{56551630-D7B5-47F0-FF1C-36E51207FFD1}"/>
              </a:ext>
            </a:extLst>
          </p:cNvPr>
          <p:cNvSpPr txBox="1">
            <a:spLocks noChangeArrowheads="1"/>
          </p:cNvSpPr>
          <p:nvPr/>
        </p:nvSpPr>
        <p:spPr bwMode="auto">
          <a:xfrm rot="16200000">
            <a:off x="6188870" y="2921795"/>
            <a:ext cx="20875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DNA marker</a:t>
            </a:r>
          </a:p>
        </p:txBody>
      </p:sp>
      <p:sp>
        <p:nvSpPr>
          <p:cNvPr id="40975" name="Text Box 16">
            <a:extLst>
              <a:ext uri="{FF2B5EF4-FFF2-40B4-BE49-F238E27FC236}">
                <a16:creationId xmlns:a16="http://schemas.microsoft.com/office/drawing/2014/main" id="{35F24FF1-5CB9-9709-7331-93FBC4F7CC80}"/>
              </a:ext>
            </a:extLst>
          </p:cNvPr>
          <p:cNvSpPr txBox="1">
            <a:spLocks noChangeArrowheads="1"/>
          </p:cNvSpPr>
          <p:nvPr/>
        </p:nvSpPr>
        <p:spPr bwMode="auto">
          <a:xfrm rot="16200000">
            <a:off x="6795295" y="2534445"/>
            <a:ext cx="27765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Ligation reaction</a:t>
            </a:r>
          </a:p>
        </p:txBody>
      </p:sp>
      <p:sp>
        <p:nvSpPr>
          <p:cNvPr id="40976" name="TextBox 15">
            <a:extLst>
              <a:ext uri="{FF2B5EF4-FFF2-40B4-BE49-F238E27FC236}">
                <a16:creationId xmlns:a16="http://schemas.microsoft.com/office/drawing/2014/main" id="{CBA1B33C-0F5C-F05B-4A8E-4567BE86CD00}"/>
              </a:ext>
            </a:extLst>
          </p:cNvPr>
          <p:cNvSpPr txBox="1">
            <a:spLocks noChangeArrowheads="1"/>
          </p:cNvSpPr>
          <p:nvPr/>
        </p:nvSpPr>
        <p:spPr bwMode="auto">
          <a:xfrm>
            <a:off x="1905000" y="19812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Tube L:-</a:t>
            </a:r>
          </a:p>
          <a:p>
            <a:pPr eaLnBrk="1" hangingPunct="1">
              <a:spcBef>
                <a:spcPct val="0"/>
              </a:spcBef>
              <a:buFontTx/>
              <a:buNone/>
            </a:pPr>
            <a:r>
              <a:rPr lang="en-US" altLang="en-US" sz="1800"/>
              <a:t>LIG 5ul</a:t>
            </a:r>
          </a:p>
          <a:p>
            <a:pPr eaLnBrk="1" hangingPunct="1">
              <a:spcBef>
                <a:spcPct val="0"/>
              </a:spcBef>
              <a:buFontTx/>
              <a:buNone/>
            </a:pPr>
            <a:r>
              <a:rPr lang="en-US" altLang="en-US" sz="1800"/>
              <a:t>H2O 3ul</a:t>
            </a:r>
          </a:p>
          <a:p>
            <a:pPr eaLnBrk="1" hangingPunct="1">
              <a:spcBef>
                <a:spcPct val="0"/>
              </a:spcBef>
              <a:buFontTx/>
              <a:buNone/>
            </a:pPr>
            <a:r>
              <a:rPr lang="en-US" altLang="en-US" sz="1800"/>
              <a:t>Dye 2ul</a:t>
            </a:r>
          </a:p>
        </p:txBody>
      </p:sp>
      <p:sp>
        <p:nvSpPr>
          <p:cNvPr id="40977" name="Rectangle 16">
            <a:extLst>
              <a:ext uri="{FF2B5EF4-FFF2-40B4-BE49-F238E27FC236}">
                <a16:creationId xmlns:a16="http://schemas.microsoft.com/office/drawing/2014/main" id="{0F02B180-9055-E2D6-C9E8-8B8A12222D61}"/>
              </a:ext>
            </a:extLst>
          </p:cNvPr>
          <p:cNvSpPr>
            <a:spLocks noChangeArrowheads="1"/>
          </p:cNvSpPr>
          <p:nvPr/>
        </p:nvSpPr>
        <p:spPr bwMode="auto">
          <a:xfrm rot="16200000">
            <a:off x="8389939" y="3221039"/>
            <a:ext cx="158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latin typeface="Calibri" panose="020F0502020204030204" pitchFamily="34" charset="0"/>
              </a:rPr>
              <a:t>K+</a:t>
            </a:r>
          </a:p>
        </p:txBody>
      </p:sp>
      <p:sp>
        <p:nvSpPr>
          <p:cNvPr id="40978" name="Rectangle 17">
            <a:extLst>
              <a:ext uri="{FF2B5EF4-FFF2-40B4-BE49-F238E27FC236}">
                <a16:creationId xmlns:a16="http://schemas.microsoft.com/office/drawing/2014/main" id="{C517BA9A-9208-73D0-D580-A490CE456D6B}"/>
              </a:ext>
            </a:extLst>
          </p:cNvPr>
          <p:cNvSpPr>
            <a:spLocks noChangeArrowheads="1"/>
          </p:cNvSpPr>
          <p:nvPr/>
        </p:nvSpPr>
        <p:spPr bwMode="auto">
          <a:xfrm rot="16200000">
            <a:off x="9686925" y="3832225"/>
            <a:ext cx="433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latin typeface="Calibri" panose="020F0502020204030204" pitchFamily="34" charset="0"/>
              </a:rPr>
              <a:t>A+</a:t>
            </a:r>
          </a:p>
        </p:txBody>
      </p:sp>
      <p:sp>
        <p:nvSpPr>
          <p:cNvPr id="3" name="TextBox 2">
            <a:extLst>
              <a:ext uri="{FF2B5EF4-FFF2-40B4-BE49-F238E27FC236}">
                <a16:creationId xmlns:a16="http://schemas.microsoft.com/office/drawing/2014/main" id="{AFE017C4-A7B0-C8E0-08BF-80BE9AFCACEF}"/>
              </a:ext>
            </a:extLst>
          </p:cNvPr>
          <p:cNvSpPr txBox="1"/>
          <p:nvPr/>
        </p:nvSpPr>
        <p:spPr>
          <a:xfrm>
            <a:off x="1289187" y="129420"/>
            <a:ext cx="6546985" cy="707886"/>
          </a:xfrm>
          <a:prstGeom prst="rect">
            <a:avLst/>
          </a:prstGeom>
          <a:noFill/>
        </p:spPr>
        <p:txBody>
          <a:bodyPr wrap="none" rtlCol="0">
            <a:spAutoFit/>
          </a:bodyPr>
          <a:lstStyle/>
          <a:p>
            <a:r>
              <a:rPr lang="en-GB" sz="4000" dirty="0">
                <a:solidFill>
                  <a:schemeClr val="bg1"/>
                </a:solidFill>
              </a:rPr>
              <a:t>Lab</a:t>
            </a:r>
            <a:r>
              <a:rPr lang="en-GB" altLang="en-US" sz="4000" dirty="0">
                <a:solidFill>
                  <a:schemeClr val="bg1"/>
                </a:solidFill>
              </a:rPr>
              <a:t>oratory</a:t>
            </a:r>
            <a:r>
              <a:rPr lang="en-GB" sz="4000" dirty="0">
                <a:solidFill>
                  <a:schemeClr val="bg1"/>
                </a:solidFill>
              </a:rPr>
              <a:t> 1: </a:t>
            </a:r>
            <a:r>
              <a:rPr lang="en-GB" sz="4000" dirty="0" err="1">
                <a:solidFill>
                  <a:schemeClr val="bg1"/>
                </a:solidFill>
              </a:rPr>
              <a:t>micropipetting</a:t>
            </a:r>
            <a:endParaRPr lang="en-GB" sz="4000" dirty="0">
              <a:solidFill>
                <a:schemeClr val="bg1"/>
              </a:solidFill>
            </a:endParaRPr>
          </a:p>
        </p:txBody>
      </p:sp>
      <p:grpSp>
        <p:nvGrpSpPr>
          <p:cNvPr id="4" name="Group 3">
            <a:extLst>
              <a:ext uri="{FF2B5EF4-FFF2-40B4-BE49-F238E27FC236}">
                <a16:creationId xmlns:a16="http://schemas.microsoft.com/office/drawing/2014/main" id="{ED60994B-B58B-03B7-29DA-9204A172CEC2}"/>
              </a:ext>
            </a:extLst>
          </p:cNvPr>
          <p:cNvGrpSpPr/>
          <p:nvPr/>
        </p:nvGrpSpPr>
        <p:grpSpPr>
          <a:xfrm>
            <a:off x="1289187" y="873014"/>
            <a:ext cx="6480000" cy="77868"/>
            <a:chOff x="1253158" y="1050894"/>
            <a:chExt cx="4853893" cy="73850"/>
          </a:xfrm>
        </p:grpSpPr>
        <p:cxnSp>
          <p:nvCxnSpPr>
            <p:cNvPr id="5" name="Straight Connector 4">
              <a:extLst>
                <a:ext uri="{FF2B5EF4-FFF2-40B4-BE49-F238E27FC236}">
                  <a16:creationId xmlns:a16="http://schemas.microsoft.com/office/drawing/2014/main" id="{38E01646-13C4-00D2-652D-B5EADF27F077}"/>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F777DD1-CA0A-093A-35F6-1DDE38BF3BB3}"/>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6" descr="A black and white sign with white text&#10;&#10;AI-generated content may be incorrect.">
            <a:extLst>
              <a:ext uri="{FF2B5EF4-FFF2-40B4-BE49-F238E27FC236}">
                <a16:creationId xmlns:a16="http://schemas.microsoft.com/office/drawing/2014/main" id="{1FBBCFED-43B4-73E3-10DE-D73AE8352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sign with white text&#10;&#10;AI-generated content may be incorrect.">
            <a:extLst>
              <a:ext uri="{FF2B5EF4-FFF2-40B4-BE49-F238E27FC236}">
                <a16:creationId xmlns:a16="http://schemas.microsoft.com/office/drawing/2014/main" id="{8E99C8CC-D743-5722-9388-7CBCA4399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graphicFrame>
        <p:nvGraphicFramePr>
          <p:cNvPr id="3" name="Group 105">
            <a:extLst>
              <a:ext uri="{FF2B5EF4-FFF2-40B4-BE49-F238E27FC236}">
                <a16:creationId xmlns:a16="http://schemas.microsoft.com/office/drawing/2014/main" id="{D1D8B952-5FC2-C75F-144B-385A4DD141C7}"/>
              </a:ext>
            </a:extLst>
          </p:cNvPr>
          <p:cNvGraphicFramePr>
            <a:graphicFrameLocks noGrp="1"/>
          </p:cNvGraphicFramePr>
          <p:nvPr>
            <p:extLst>
              <p:ext uri="{D42A27DB-BD31-4B8C-83A1-F6EECF244321}">
                <p14:modId xmlns:p14="http://schemas.microsoft.com/office/powerpoint/2010/main" val="2108001554"/>
              </p:ext>
            </p:extLst>
          </p:nvPr>
        </p:nvGraphicFramePr>
        <p:xfrm>
          <a:off x="1991518" y="1114819"/>
          <a:ext cx="8208963" cy="5578475"/>
        </p:xfrm>
        <a:graphic>
          <a:graphicData uri="http://schemas.openxmlformats.org/drawingml/2006/table">
            <a:tbl>
              <a:tblPr/>
              <a:tblGrid>
                <a:gridCol w="2501900">
                  <a:extLst>
                    <a:ext uri="{9D8B030D-6E8A-4147-A177-3AD203B41FA5}">
                      <a16:colId xmlns:a16="http://schemas.microsoft.com/office/drawing/2014/main" val="20000"/>
                    </a:ext>
                  </a:extLst>
                </a:gridCol>
                <a:gridCol w="5707063">
                  <a:extLst>
                    <a:ext uri="{9D8B030D-6E8A-4147-A177-3AD203B41FA5}">
                      <a16:colId xmlns:a16="http://schemas.microsoft.com/office/drawing/2014/main" val="20001"/>
                    </a:ext>
                  </a:extLst>
                </a:gridCol>
              </a:tblGrid>
              <a:tr h="457252">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rPr>
                        <a:t>9:00 – 9:15</a:t>
                      </a:r>
                    </a:p>
                  </a:txBody>
                  <a:tcPr marT="45725" marB="45725"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rPr>
                        <a:t>Introduction: The vital link / reflection</a:t>
                      </a:r>
                      <a:endParaRPr kumimoji="0" lang="en-US" altLang="en-US" sz="2400" b="0"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endParaRP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823054">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rPr>
                        <a:t>9:15 – 10:30</a:t>
                      </a:r>
                    </a:p>
                  </a:txBody>
                  <a:tcPr marT="45725" marB="45725"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rPr>
                        <a:t>Unpacking boxes</a:t>
                      </a:r>
                      <a:endParaRPr kumimoji="0" lang="en-GB" altLang="en-US" sz="2400" b="0"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rPr>
                        <a:t>Sample storage</a:t>
                      </a:r>
                      <a:endParaRPr kumimoji="0" lang="en-US" altLang="en-US" sz="2400" b="0"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endParaRP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57252">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rPr>
                        <a:t>10:30 – 11:00</a:t>
                      </a:r>
                    </a:p>
                  </a:txBody>
                  <a:tcPr marT="45725" marB="45725"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rPr>
                        <a:t>Tea and coffee break</a:t>
                      </a: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188855">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rPr>
                        <a:t>11:00 – 12:30</a:t>
                      </a:r>
                    </a:p>
                  </a:txBody>
                  <a:tcPr marT="45725" marB="45725"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rPr>
                        <a:t>Solution preparation</a:t>
                      </a:r>
                      <a:endParaRPr kumimoji="0" lang="en-GB" altLang="en-US" sz="2400" b="0"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rPr>
                        <a:t>Aliquoting reagents</a:t>
                      </a:r>
                      <a:endParaRPr kumimoji="0" lang="en-GB" altLang="en-US" sz="2400" b="0"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rPr>
                        <a:t>Agarose gel preparation</a:t>
                      </a:r>
                      <a:r>
                        <a:rPr kumimoji="0" lang="en-US" altLang="en-US" sz="2400" b="0"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rPr>
                        <a:t> </a:t>
                      </a: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52">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rPr>
                        <a:t>12:30 – 1:30</a:t>
                      </a:r>
                    </a:p>
                  </a:txBody>
                  <a:tcPr marT="45725" marB="45725"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rPr>
                        <a:t>Lunch</a:t>
                      </a: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57252">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rPr>
                        <a:t>1:30 – 2:00</a:t>
                      </a:r>
                    </a:p>
                  </a:txBody>
                  <a:tcPr marT="45725" marB="45725"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rPr>
                        <a:t>Lab 1  Micropipetting</a:t>
                      </a:r>
                      <a:endParaRPr kumimoji="0" lang="en-US" altLang="en-US" sz="2400" b="0"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endParaRP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823054">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rPr>
                        <a:t>2:00 – 3:00</a:t>
                      </a:r>
                    </a:p>
                  </a:txBody>
                  <a:tcPr marT="45725" marB="45725"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rPr>
                        <a:t>Lab 1  An Introduction to </a:t>
                      </a:r>
                      <a:r>
                        <a:rPr kumimoji="0" lang="en-US" altLang="en-US" sz="2400" b="1" i="0" u="none" strike="noStrike" cap="none" normalizeH="0" baseline="0" dirty="0" err="1">
                          <a:ln>
                            <a:noFill/>
                          </a:ln>
                          <a:solidFill>
                            <a:schemeClr val="bg1"/>
                          </a:solidFill>
                          <a:effectLst/>
                          <a:latin typeface="+mn-lt"/>
                          <a:ea typeface="Calibri" panose="020F0502020204030204" pitchFamily="34" charset="0"/>
                          <a:cs typeface="Calibri" panose="020F0502020204030204" pitchFamily="34" charset="0"/>
                        </a:rPr>
                        <a:t>Microvolumetrics</a:t>
                      </a:r>
                      <a:r>
                        <a:rPr kumimoji="0" lang="en-US" altLang="en-US" sz="2400" b="1"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rPr>
                        <a:t> and Pipetting</a:t>
                      </a:r>
                      <a:endParaRPr kumimoji="0" lang="en-US" altLang="en-US" sz="2400" b="0"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endParaRP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57252">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rPr>
                        <a:t>3:00 – 3:15</a:t>
                      </a:r>
                    </a:p>
                  </a:txBody>
                  <a:tcPr marT="45725" marB="45725"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rPr>
                        <a:t>Gel documentation</a:t>
                      </a:r>
                      <a:endParaRPr kumimoji="0" lang="en-US" altLang="en-US" sz="2400" b="0"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endParaRP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457252">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bg1"/>
                          </a:solidFill>
                          <a:effectLst/>
                          <a:latin typeface="+mn-lt"/>
                          <a:ea typeface="Calibri" panose="020F0502020204030204" pitchFamily="34" charset="0"/>
                          <a:cs typeface="Calibri" panose="020F0502020204030204" pitchFamily="34" charset="0"/>
                        </a:rPr>
                        <a:t>3:15 – 3:45</a:t>
                      </a:r>
                    </a:p>
                  </a:txBody>
                  <a:tcPr marT="45725" marB="45725"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37931725" indent="-37474525" eaLnBrk="0" hangingPunct="0">
                        <a:spcBef>
                          <a:spcPct val="20000"/>
                        </a:spcBef>
                        <a:defRPr sz="2400">
                          <a:solidFill>
                            <a:schemeClr val="tx1"/>
                          </a:solidFill>
                          <a:latin typeface="Arial" charset="0"/>
                          <a:cs typeface="Arial" charset="0"/>
                        </a:defRPr>
                      </a:lvl2pPr>
                      <a:lvl3pPr eaLnBrk="0" hangingPunct="0">
                        <a:spcBef>
                          <a:spcPct val="20000"/>
                        </a:spcBef>
                        <a:defRPr sz="2000">
                          <a:solidFill>
                            <a:schemeClr val="tx1"/>
                          </a:solidFill>
                          <a:latin typeface="Arial" charset="0"/>
                          <a:cs typeface="Arial" charset="0"/>
                        </a:defRPr>
                      </a:lvl3pPr>
                      <a:lvl4pPr eaLnBrk="0" hangingPunct="0">
                        <a:spcBef>
                          <a:spcPct val="20000"/>
                        </a:spcBef>
                        <a:defRPr>
                          <a:solidFill>
                            <a:schemeClr val="tx1"/>
                          </a:solidFill>
                          <a:latin typeface="Arial" charset="0"/>
                          <a:cs typeface="Arial" charset="0"/>
                        </a:defRPr>
                      </a:lvl4pPr>
                      <a:lvl5pPr eaLnBrk="0" hangingPunct="0">
                        <a:spcBef>
                          <a:spcPct val="20000"/>
                        </a:spcBef>
                        <a:defRPr>
                          <a:solidFill>
                            <a:schemeClr val="tx1"/>
                          </a:solidFill>
                          <a:latin typeface="Arial" charset="0"/>
                          <a:cs typeface="Arial" charset="0"/>
                        </a:defRPr>
                      </a:lvl5pPr>
                      <a:lvl6pPr marL="457200" eaLnBrk="0" fontAlgn="base" hangingPunct="0">
                        <a:spcBef>
                          <a:spcPct val="20000"/>
                        </a:spcBef>
                        <a:spcAft>
                          <a:spcPct val="0"/>
                        </a:spcAft>
                        <a:defRPr>
                          <a:solidFill>
                            <a:schemeClr val="tx1"/>
                          </a:solidFill>
                          <a:latin typeface="Arial" charset="0"/>
                          <a:cs typeface="Arial" charset="0"/>
                        </a:defRPr>
                      </a:lvl6pPr>
                      <a:lvl7pPr marL="914400" eaLnBrk="0" fontAlgn="base" hangingPunct="0">
                        <a:spcBef>
                          <a:spcPct val="20000"/>
                        </a:spcBef>
                        <a:spcAft>
                          <a:spcPct val="0"/>
                        </a:spcAft>
                        <a:defRPr>
                          <a:solidFill>
                            <a:schemeClr val="tx1"/>
                          </a:solidFill>
                          <a:latin typeface="Arial" charset="0"/>
                          <a:cs typeface="Arial" charset="0"/>
                        </a:defRPr>
                      </a:lvl7pPr>
                      <a:lvl8pPr marL="1371600" eaLnBrk="0" fontAlgn="base" hangingPunct="0">
                        <a:spcBef>
                          <a:spcPct val="20000"/>
                        </a:spcBef>
                        <a:spcAft>
                          <a:spcPct val="0"/>
                        </a:spcAft>
                        <a:defRPr>
                          <a:solidFill>
                            <a:schemeClr val="tx1"/>
                          </a:solidFill>
                          <a:latin typeface="Arial" charset="0"/>
                          <a:cs typeface="Arial" charset="0"/>
                        </a:defRPr>
                      </a:lvl8pPr>
                      <a:lvl9pPr marL="18288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mn-lt"/>
                          <a:ea typeface="Calibri" panose="020F0502020204030204" pitchFamily="34" charset="0"/>
                          <a:cs typeface="Calibri" panose="020F0502020204030204" pitchFamily="34" charset="0"/>
                        </a:rPr>
                        <a:t>Closing comments and feedback </a:t>
                      </a:r>
                    </a:p>
                  </a:txBody>
                  <a:tcPr marT="45725" marB="457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 name="TextBox 3">
            <a:extLst>
              <a:ext uri="{FF2B5EF4-FFF2-40B4-BE49-F238E27FC236}">
                <a16:creationId xmlns:a16="http://schemas.microsoft.com/office/drawing/2014/main" id="{B5C899CD-1116-4C0C-BE7C-1461802CC6F6}"/>
              </a:ext>
            </a:extLst>
          </p:cNvPr>
          <p:cNvSpPr txBox="1"/>
          <p:nvPr/>
        </p:nvSpPr>
        <p:spPr>
          <a:xfrm>
            <a:off x="1250504" y="224290"/>
            <a:ext cx="3249479" cy="830997"/>
          </a:xfrm>
          <a:prstGeom prst="rect">
            <a:avLst/>
          </a:prstGeom>
          <a:noFill/>
        </p:spPr>
        <p:txBody>
          <a:bodyPr wrap="none" rtlCol="0">
            <a:spAutoFit/>
          </a:bodyPr>
          <a:lstStyle/>
          <a:p>
            <a:r>
              <a:rPr lang="en-GB" sz="4800" dirty="0">
                <a:solidFill>
                  <a:schemeClr val="bg1"/>
                </a:solidFill>
                <a:latin typeface="Calibri" panose="020F0502020204030204" pitchFamily="34" charset="0"/>
              </a:rPr>
              <a:t>Programme </a:t>
            </a:r>
          </a:p>
        </p:txBody>
      </p:sp>
      <p:grpSp>
        <p:nvGrpSpPr>
          <p:cNvPr id="5" name="Group 4">
            <a:extLst>
              <a:ext uri="{FF2B5EF4-FFF2-40B4-BE49-F238E27FC236}">
                <a16:creationId xmlns:a16="http://schemas.microsoft.com/office/drawing/2014/main" id="{1D5627AE-F1D3-B512-EDC3-438A94C7BF73}"/>
              </a:ext>
            </a:extLst>
          </p:cNvPr>
          <p:cNvGrpSpPr/>
          <p:nvPr/>
        </p:nvGrpSpPr>
        <p:grpSpPr>
          <a:xfrm>
            <a:off x="1315027" y="988708"/>
            <a:ext cx="3060000" cy="77868"/>
            <a:chOff x="1253158" y="1050894"/>
            <a:chExt cx="4853893" cy="73850"/>
          </a:xfrm>
        </p:grpSpPr>
        <p:cxnSp>
          <p:nvCxnSpPr>
            <p:cNvPr id="6" name="Straight Connector 5">
              <a:extLst>
                <a:ext uri="{FF2B5EF4-FFF2-40B4-BE49-F238E27FC236}">
                  <a16:creationId xmlns:a16="http://schemas.microsoft.com/office/drawing/2014/main" id="{6A1922A6-F78B-EA14-03EA-142EB4FCDE7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97A762-4AE6-97A1-F8B4-9884FE825A32}"/>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90922E-9029-C1E5-7F04-B0A9EC854959}"/>
              </a:ext>
            </a:extLst>
          </p:cNvPr>
          <p:cNvSpPr txBox="1"/>
          <p:nvPr/>
        </p:nvSpPr>
        <p:spPr>
          <a:xfrm>
            <a:off x="0" y="1112831"/>
            <a:ext cx="12192000" cy="5760000"/>
          </a:xfrm>
          <a:prstGeom prst="rect">
            <a:avLst/>
          </a:prstGeom>
          <a:solidFill>
            <a:schemeClr val="bg1"/>
          </a:solidFill>
        </p:spPr>
        <p:txBody>
          <a:bodyPr wrap="square" rtlCol="0">
            <a:spAutoFit/>
          </a:bodyPr>
          <a:lstStyle/>
          <a:p>
            <a:endParaRPr lang="en-GB" dirty="0"/>
          </a:p>
        </p:txBody>
      </p:sp>
      <p:sp>
        <p:nvSpPr>
          <p:cNvPr id="43013" name="Rectangle 6">
            <a:extLst>
              <a:ext uri="{FF2B5EF4-FFF2-40B4-BE49-F238E27FC236}">
                <a16:creationId xmlns:a16="http://schemas.microsoft.com/office/drawing/2014/main" id="{8BFEEF57-46FD-B152-2C3E-B2C19643BA16}"/>
              </a:ext>
            </a:extLst>
          </p:cNvPr>
          <p:cNvSpPr>
            <a:spLocks noChangeArrowheads="1"/>
          </p:cNvSpPr>
          <p:nvPr/>
        </p:nvSpPr>
        <p:spPr bwMode="auto">
          <a:xfrm>
            <a:off x="1981200" y="4981576"/>
            <a:ext cx="865188"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3014" name="Rectangle 7">
            <a:extLst>
              <a:ext uri="{FF2B5EF4-FFF2-40B4-BE49-F238E27FC236}">
                <a16:creationId xmlns:a16="http://schemas.microsoft.com/office/drawing/2014/main" id="{D75D144F-DA02-5429-3A9A-2A4E778150EB}"/>
              </a:ext>
            </a:extLst>
          </p:cNvPr>
          <p:cNvSpPr>
            <a:spLocks noChangeArrowheads="1"/>
          </p:cNvSpPr>
          <p:nvPr/>
        </p:nvSpPr>
        <p:spPr bwMode="auto">
          <a:xfrm>
            <a:off x="3062289" y="4981576"/>
            <a:ext cx="865187"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3015" name="Rectangle 8">
            <a:extLst>
              <a:ext uri="{FF2B5EF4-FFF2-40B4-BE49-F238E27FC236}">
                <a16:creationId xmlns:a16="http://schemas.microsoft.com/office/drawing/2014/main" id="{FCED3AC5-07DD-794D-3A99-6677274A3B27}"/>
              </a:ext>
            </a:extLst>
          </p:cNvPr>
          <p:cNvSpPr>
            <a:spLocks noChangeArrowheads="1"/>
          </p:cNvSpPr>
          <p:nvPr/>
        </p:nvSpPr>
        <p:spPr bwMode="auto">
          <a:xfrm>
            <a:off x="4141789" y="4981576"/>
            <a:ext cx="865187"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3016" name="Rectangle 9">
            <a:extLst>
              <a:ext uri="{FF2B5EF4-FFF2-40B4-BE49-F238E27FC236}">
                <a16:creationId xmlns:a16="http://schemas.microsoft.com/office/drawing/2014/main" id="{B8F02BFD-3DFB-8026-BBE6-120E621DFFC5}"/>
              </a:ext>
            </a:extLst>
          </p:cNvPr>
          <p:cNvSpPr>
            <a:spLocks noChangeArrowheads="1"/>
          </p:cNvSpPr>
          <p:nvPr/>
        </p:nvSpPr>
        <p:spPr bwMode="auto">
          <a:xfrm>
            <a:off x="5222875" y="4981576"/>
            <a:ext cx="865188"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3017" name="Rectangle 10">
            <a:extLst>
              <a:ext uri="{FF2B5EF4-FFF2-40B4-BE49-F238E27FC236}">
                <a16:creationId xmlns:a16="http://schemas.microsoft.com/office/drawing/2014/main" id="{CFCE049E-D496-5F0A-52DC-5DB5A136B96F}"/>
              </a:ext>
            </a:extLst>
          </p:cNvPr>
          <p:cNvSpPr>
            <a:spLocks noChangeArrowheads="1"/>
          </p:cNvSpPr>
          <p:nvPr/>
        </p:nvSpPr>
        <p:spPr bwMode="auto">
          <a:xfrm>
            <a:off x="6230939" y="4981576"/>
            <a:ext cx="865187"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3018" name="Rectangle 11">
            <a:extLst>
              <a:ext uri="{FF2B5EF4-FFF2-40B4-BE49-F238E27FC236}">
                <a16:creationId xmlns:a16="http://schemas.microsoft.com/office/drawing/2014/main" id="{09B9A3E5-270B-EAB3-A8F6-1C5F0D7C4BC0}"/>
              </a:ext>
            </a:extLst>
          </p:cNvPr>
          <p:cNvSpPr>
            <a:spLocks noChangeArrowheads="1"/>
          </p:cNvSpPr>
          <p:nvPr/>
        </p:nvSpPr>
        <p:spPr bwMode="auto">
          <a:xfrm>
            <a:off x="1905000" y="4419600"/>
            <a:ext cx="84582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3019" name="Text Box 12">
            <a:extLst>
              <a:ext uri="{FF2B5EF4-FFF2-40B4-BE49-F238E27FC236}">
                <a16:creationId xmlns:a16="http://schemas.microsoft.com/office/drawing/2014/main" id="{C38B9488-FC2F-CA90-D786-22E1B1270CB2}"/>
              </a:ext>
            </a:extLst>
          </p:cNvPr>
          <p:cNvSpPr txBox="1">
            <a:spLocks noChangeArrowheads="1"/>
          </p:cNvSpPr>
          <p:nvPr/>
        </p:nvSpPr>
        <p:spPr bwMode="auto">
          <a:xfrm rot="16200000">
            <a:off x="1735138" y="3105150"/>
            <a:ext cx="1320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Marker</a:t>
            </a:r>
          </a:p>
        </p:txBody>
      </p:sp>
      <p:sp>
        <p:nvSpPr>
          <p:cNvPr id="43020" name="Text Box 13">
            <a:extLst>
              <a:ext uri="{FF2B5EF4-FFF2-40B4-BE49-F238E27FC236}">
                <a16:creationId xmlns:a16="http://schemas.microsoft.com/office/drawing/2014/main" id="{67DC95DD-1C1A-D5FE-4EBD-88941530F849}"/>
              </a:ext>
            </a:extLst>
          </p:cNvPr>
          <p:cNvSpPr txBox="1">
            <a:spLocks noChangeArrowheads="1"/>
          </p:cNvSpPr>
          <p:nvPr/>
        </p:nvSpPr>
        <p:spPr bwMode="auto">
          <a:xfrm rot="16200000">
            <a:off x="2889251" y="3109913"/>
            <a:ext cx="1171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LIG - 1</a:t>
            </a:r>
          </a:p>
        </p:txBody>
      </p:sp>
      <p:sp>
        <p:nvSpPr>
          <p:cNvPr id="43021" name="Text Box 14">
            <a:extLst>
              <a:ext uri="{FF2B5EF4-FFF2-40B4-BE49-F238E27FC236}">
                <a16:creationId xmlns:a16="http://schemas.microsoft.com/office/drawing/2014/main" id="{3C3BA1B0-3718-0009-154D-E163CE818FCB}"/>
              </a:ext>
            </a:extLst>
          </p:cNvPr>
          <p:cNvSpPr txBox="1">
            <a:spLocks noChangeArrowheads="1"/>
          </p:cNvSpPr>
          <p:nvPr/>
        </p:nvSpPr>
        <p:spPr bwMode="auto">
          <a:xfrm rot="16200000">
            <a:off x="3970338" y="3109913"/>
            <a:ext cx="1171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LIG - 2</a:t>
            </a:r>
          </a:p>
        </p:txBody>
      </p:sp>
      <p:sp>
        <p:nvSpPr>
          <p:cNvPr id="43022" name="Text Box 15">
            <a:extLst>
              <a:ext uri="{FF2B5EF4-FFF2-40B4-BE49-F238E27FC236}">
                <a16:creationId xmlns:a16="http://schemas.microsoft.com/office/drawing/2014/main" id="{E1821D12-9B95-C1DA-D52D-2C85D9B692A7}"/>
              </a:ext>
            </a:extLst>
          </p:cNvPr>
          <p:cNvSpPr txBox="1">
            <a:spLocks noChangeArrowheads="1"/>
          </p:cNvSpPr>
          <p:nvPr/>
        </p:nvSpPr>
        <p:spPr bwMode="auto">
          <a:xfrm rot="16200000">
            <a:off x="5012532" y="3072607"/>
            <a:ext cx="12461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LIG – 3</a:t>
            </a:r>
          </a:p>
        </p:txBody>
      </p:sp>
      <p:sp>
        <p:nvSpPr>
          <p:cNvPr id="43023" name="Text Box 16">
            <a:extLst>
              <a:ext uri="{FF2B5EF4-FFF2-40B4-BE49-F238E27FC236}">
                <a16:creationId xmlns:a16="http://schemas.microsoft.com/office/drawing/2014/main" id="{6F22FAA0-7B54-BA27-9BA1-0C5A65A7C2A0}"/>
              </a:ext>
            </a:extLst>
          </p:cNvPr>
          <p:cNvSpPr txBox="1">
            <a:spLocks noChangeArrowheads="1"/>
          </p:cNvSpPr>
          <p:nvPr/>
        </p:nvSpPr>
        <p:spPr bwMode="auto">
          <a:xfrm rot="16200000">
            <a:off x="6057901" y="3109913"/>
            <a:ext cx="1171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LIG - 4</a:t>
            </a:r>
          </a:p>
        </p:txBody>
      </p:sp>
      <p:sp>
        <p:nvSpPr>
          <p:cNvPr id="43024" name="Rectangle 8">
            <a:extLst>
              <a:ext uri="{FF2B5EF4-FFF2-40B4-BE49-F238E27FC236}">
                <a16:creationId xmlns:a16="http://schemas.microsoft.com/office/drawing/2014/main" id="{B06B07B3-12AE-C04C-D59F-C080C1A2EE19}"/>
              </a:ext>
            </a:extLst>
          </p:cNvPr>
          <p:cNvSpPr>
            <a:spLocks noChangeArrowheads="1"/>
          </p:cNvSpPr>
          <p:nvPr/>
        </p:nvSpPr>
        <p:spPr bwMode="auto">
          <a:xfrm>
            <a:off x="7239000" y="4953001"/>
            <a:ext cx="865188"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3025" name="Rectangle 9">
            <a:extLst>
              <a:ext uri="{FF2B5EF4-FFF2-40B4-BE49-F238E27FC236}">
                <a16:creationId xmlns:a16="http://schemas.microsoft.com/office/drawing/2014/main" id="{00551A76-4A15-A949-5E99-8CE53D29C86C}"/>
              </a:ext>
            </a:extLst>
          </p:cNvPr>
          <p:cNvSpPr>
            <a:spLocks noChangeArrowheads="1"/>
          </p:cNvSpPr>
          <p:nvPr/>
        </p:nvSpPr>
        <p:spPr bwMode="auto">
          <a:xfrm>
            <a:off x="8320089" y="4953001"/>
            <a:ext cx="865187"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3026" name="Rectangle 10">
            <a:extLst>
              <a:ext uri="{FF2B5EF4-FFF2-40B4-BE49-F238E27FC236}">
                <a16:creationId xmlns:a16="http://schemas.microsoft.com/office/drawing/2014/main" id="{6DD30F2D-B066-EFB8-AB2E-B0AE3C8F3CFB}"/>
              </a:ext>
            </a:extLst>
          </p:cNvPr>
          <p:cNvSpPr>
            <a:spLocks noChangeArrowheads="1"/>
          </p:cNvSpPr>
          <p:nvPr/>
        </p:nvSpPr>
        <p:spPr bwMode="auto">
          <a:xfrm>
            <a:off x="9328150" y="4953001"/>
            <a:ext cx="865188" cy="123825"/>
          </a:xfrm>
          <a:prstGeom prst="rect">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3027" name="Text Box 12">
            <a:extLst>
              <a:ext uri="{FF2B5EF4-FFF2-40B4-BE49-F238E27FC236}">
                <a16:creationId xmlns:a16="http://schemas.microsoft.com/office/drawing/2014/main" id="{5F843A69-7C7E-DE1F-8891-7B43AF45F905}"/>
              </a:ext>
            </a:extLst>
          </p:cNvPr>
          <p:cNvSpPr txBox="1">
            <a:spLocks noChangeArrowheads="1"/>
          </p:cNvSpPr>
          <p:nvPr/>
        </p:nvSpPr>
        <p:spPr bwMode="auto">
          <a:xfrm rot="16200000">
            <a:off x="6977063" y="3109913"/>
            <a:ext cx="1171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LIG - 5</a:t>
            </a:r>
          </a:p>
        </p:txBody>
      </p:sp>
      <p:sp>
        <p:nvSpPr>
          <p:cNvPr id="43028" name="Text Box 13">
            <a:extLst>
              <a:ext uri="{FF2B5EF4-FFF2-40B4-BE49-F238E27FC236}">
                <a16:creationId xmlns:a16="http://schemas.microsoft.com/office/drawing/2014/main" id="{29C4FCD8-A2D8-8641-B31C-A0380B706B80}"/>
              </a:ext>
            </a:extLst>
          </p:cNvPr>
          <p:cNvSpPr txBox="1">
            <a:spLocks noChangeArrowheads="1"/>
          </p:cNvSpPr>
          <p:nvPr/>
        </p:nvSpPr>
        <p:spPr bwMode="auto">
          <a:xfrm rot="16200000">
            <a:off x="8299450" y="3035300"/>
            <a:ext cx="685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A +</a:t>
            </a:r>
          </a:p>
        </p:txBody>
      </p:sp>
      <p:sp>
        <p:nvSpPr>
          <p:cNvPr id="43029" name="Text Box 14">
            <a:extLst>
              <a:ext uri="{FF2B5EF4-FFF2-40B4-BE49-F238E27FC236}">
                <a16:creationId xmlns:a16="http://schemas.microsoft.com/office/drawing/2014/main" id="{5A44A358-55BB-45F8-3A98-2204985F88F8}"/>
              </a:ext>
            </a:extLst>
          </p:cNvPr>
          <p:cNvSpPr txBox="1">
            <a:spLocks noChangeArrowheads="1"/>
          </p:cNvSpPr>
          <p:nvPr/>
        </p:nvSpPr>
        <p:spPr bwMode="auto">
          <a:xfrm rot="16200000">
            <a:off x="9391651" y="3033713"/>
            <a:ext cx="663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000">
                <a:latin typeface="Calibri" panose="020F0502020204030204" pitchFamily="34" charset="0"/>
              </a:rPr>
              <a:t>K +</a:t>
            </a:r>
          </a:p>
        </p:txBody>
      </p:sp>
      <p:sp>
        <p:nvSpPr>
          <p:cNvPr id="3" name="TextBox 2">
            <a:extLst>
              <a:ext uri="{FF2B5EF4-FFF2-40B4-BE49-F238E27FC236}">
                <a16:creationId xmlns:a16="http://schemas.microsoft.com/office/drawing/2014/main" id="{84A4C3F9-8B5D-ADFB-D2AA-D276F0AA13BD}"/>
              </a:ext>
            </a:extLst>
          </p:cNvPr>
          <p:cNvSpPr txBox="1"/>
          <p:nvPr/>
        </p:nvSpPr>
        <p:spPr>
          <a:xfrm>
            <a:off x="1289187" y="129420"/>
            <a:ext cx="6546985" cy="707886"/>
          </a:xfrm>
          <a:prstGeom prst="rect">
            <a:avLst/>
          </a:prstGeom>
          <a:noFill/>
        </p:spPr>
        <p:txBody>
          <a:bodyPr wrap="none" rtlCol="0">
            <a:spAutoFit/>
          </a:bodyPr>
          <a:lstStyle/>
          <a:p>
            <a:r>
              <a:rPr lang="en-GB" sz="4000" dirty="0">
                <a:solidFill>
                  <a:schemeClr val="bg1"/>
                </a:solidFill>
              </a:rPr>
              <a:t>Lab</a:t>
            </a:r>
            <a:r>
              <a:rPr lang="en-GB" altLang="en-US" sz="4000" dirty="0">
                <a:solidFill>
                  <a:schemeClr val="bg1"/>
                </a:solidFill>
              </a:rPr>
              <a:t>oratory</a:t>
            </a:r>
            <a:r>
              <a:rPr lang="en-GB" sz="4000" dirty="0">
                <a:solidFill>
                  <a:schemeClr val="bg1"/>
                </a:solidFill>
              </a:rPr>
              <a:t> 1: </a:t>
            </a:r>
            <a:r>
              <a:rPr lang="en-GB" sz="4000" dirty="0" err="1">
                <a:solidFill>
                  <a:schemeClr val="bg1"/>
                </a:solidFill>
              </a:rPr>
              <a:t>micropipetting</a:t>
            </a:r>
            <a:endParaRPr lang="en-GB" sz="4000" dirty="0">
              <a:solidFill>
                <a:schemeClr val="bg1"/>
              </a:solidFill>
            </a:endParaRPr>
          </a:p>
        </p:txBody>
      </p:sp>
      <p:grpSp>
        <p:nvGrpSpPr>
          <p:cNvPr id="4" name="Group 3">
            <a:extLst>
              <a:ext uri="{FF2B5EF4-FFF2-40B4-BE49-F238E27FC236}">
                <a16:creationId xmlns:a16="http://schemas.microsoft.com/office/drawing/2014/main" id="{92C02C4F-36E6-5AC7-B7E0-212603D862B8}"/>
              </a:ext>
            </a:extLst>
          </p:cNvPr>
          <p:cNvGrpSpPr/>
          <p:nvPr/>
        </p:nvGrpSpPr>
        <p:grpSpPr>
          <a:xfrm>
            <a:off x="1289187" y="873014"/>
            <a:ext cx="6480000" cy="77868"/>
            <a:chOff x="1253158" y="1050894"/>
            <a:chExt cx="4853893" cy="73850"/>
          </a:xfrm>
        </p:grpSpPr>
        <p:cxnSp>
          <p:nvCxnSpPr>
            <p:cNvPr id="5" name="Straight Connector 4">
              <a:extLst>
                <a:ext uri="{FF2B5EF4-FFF2-40B4-BE49-F238E27FC236}">
                  <a16:creationId xmlns:a16="http://schemas.microsoft.com/office/drawing/2014/main" id="{397487C4-0AE7-E019-0059-3BC5F5F6349B}"/>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BD03D6-82BE-0115-8BDB-05AA3E4C3760}"/>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6" descr="A black and white sign with white text&#10;&#10;AI-generated content may be incorrect.">
            <a:extLst>
              <a:ext uri="{FF2B5EF4-FFF2-40B4-BE49-F238E27FC236}">
                <a16:creationId xmlns:a16="http://schemas.microsoft.com/office/drawing/2014/main" id="{593AB1F8-B6CA-EB3F-8867-000015BE7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65232C-2566-24E1-694C-97C37EC9F99A}"/>
              </a:ext>
            </a:extLst>
          </p:cNvPr>
          <p:cNvSpPr txBox="1"/>
          <p:nvPr/>
        </p:nvSpPr>
        <p:spPr>
          <a:xfrm>
            <a:off x="0" y="1098543"/>
            <a:ext cx="12192000" cy="5760000"/>
          </a:xfrm>
          <a:prstGeom prst="rect">
            <a:avLst/>
          </a:prstGeom>
          <a:solidFill>
            <a:schemeClr val="bg1"/>
          </a:solidFill>
        </p:spPr>
        <p:txBody>
          <a:bodyPr wrap="square" rtlCol="0">
            <a:spAutoFit/>
          </a:bodyPr>
          <a:lstStyle/>
          <a:p>
            <a:endParaRPr lang="en-GB" dirty="0"/>
          </a:p>
        </p:txBody>
      </p:sp>
      <p:pic>
        <p:nvPicPr>
          <p:cNvPr id="45058" name="Picture 3">
            <a:extLst>
              <a:ext uri="{FF2B5EF4-FFF2-40B4-BE49-F238E27FC236}">
                <a16:creationId xmlns:a16="http://schemas.microsoft.com/office/drawing/2014/main" id="{A679EAD2-580E-D8CA-3DA1-E2FB8CC37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1341438"/>
            <a:ext cx="5554662"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a:extLst>
              <a:ext uri="{FF2B5EF4-FFF2-40B4-BE49-F238E27FC236}">
                <a16:creationId xmlns:a16="http://schemas.microsoft.com/office/drawing/2014/main" id="{50088E11-2DB6-732A-2898-71D3E41F9A8F}"/>
              </a:ext>
            </a:extLst>
          </p:cNvPr>
          <p:cNvSpPr>
            <a:spLocks/>
          </p:cNvSpPr>
          <p:nvPr/>
        </p:nvSpPr>
        <p:spPr bwMode="auto">
          <a:xfrm>
            <a:off x="1703389" y="5734051"/>
            <a:ext cx="302418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3000">
                <a:solidFill>
                  <a:schemeClr val="tx2"/>
                </a:solidFill>
                <a:latin typeface="Calibri" panose="020F0502020204030204" pitchFamily="34" charset="0"/>
              </a:rPr>
              <a:t>Magnified image of Agarose Matrix</a:t>
            </a:r>
          </a:p>
        </p:txBody>
      </p:sp>
      <p:sp>
        <p:nvSpPr>
          <p:cNvPr id="3" name="TextBox 2">
            <a:extLst>
              <a:ext uri="{FF2B5EF4-FFF2-40B4-BE49-F238E27FC236}">
                <a16:creationId xmlns:a16="http://schemas.microsoft.com/office/drawing/2014/main" id="{91DEEA5D-E8E5-D850-6F59-4CF398ADA104}"/>
              </a:ext>
            </a:extLst>
          </p:cNvPr>
          <p:cNvSpPr txBox="1"/>
          <p:nvPr/>
        </p:nvSpPr>
        <p:spPr>
          <a:xfrm>
            <a:off x="1289187" y="129420"/>
            <a:ext cx="6546985" cy="707886"/>
          </a:xfrm>
          <a:prstGeom prst="rect">
            <a:avLst/>
          </a:prstGeom>
          <a:noFill/>
        </p:spPr>
        <p:txBody>
          <a:bodyPr wrap="none" rtlCol="0">
            <a:spAutoFit/>
          </a:bodyPr>
          <a:lstStyle/>
          <a:p>
            <a:r>
              <a:rPr lang="en-GB" sz="4000" dirty="0">
                <a:solidFill>
                  <a:schemeClr val="bg1"/>
                </a:solidFill>
              </a:rPr>
              <a:t>Lab</a:t>
            </a:r>
            <a:r>
              <a:rPr lang="en-GB" altLang="en-US" sz="4000" dirty="0">
                <a:solidFill>
                  <a:schemeClr val="bg1"/>
                </a:solidFill>
              </a:rPr>
              <a:t>oratory</a:t>
            </a:r>
            <a:r>
              <a:rPr lang="en-GB" sz="4000" dirty="0">
                <a:solidFill>
                  <a:schemeClr val="bg1"/>
                </a:solidFill>
              </a:rPr>
              <a:t> 1: </a:t>
            </a:r>
            <a:r>
              <a:rPr lang="en-GB" sz="4000" dirty="0" err="1">
                <a:solidFill>
                  <a:schemeClr val="bg1"/>
                </a:solidFill>
              </a:rPr>
              <a:t>micropipetting</a:t>
            </a:r>
            <a:endParaRPr lang="en-GB" sz="4000" dirty="0">
              <a:solidFill>
                <a:schemeClr val="bg1"/>
              </a:solidFill>
            </a:endParaRPr>
          </a:p>
        </p:txBody>
      </p:sp>
      <p:grpSp>
        <p:nvGrpSpPr>
          <p:cNvPr id="4" name="Group 3">
            <a:extLst>
              <a:ext uri="{FF2B5EF4-FFF2-40B4-BE49-F238E27FC236}">
                <a16:creationId xmlns:a16="http://schemas.microsoft.com/office/drawing/2014/main" id="{35BCA1FC-AF02-BC8C-8665-B46C6F71247D}"/>
              </a:ext>
            </a:extLst>
          </p:cNvPr>
          <p:cNvGrpSpPr/>
          <p:nvPr/>
        </p:nvGrpSpPr>
        <p:grpSpPr>
          <a:xfrm>
            <a:off x="1289187" y="873014"/>
            <a:ext cx="6480000" cy="77868"/>
            <a:chOff x="1253158" y="1050894"/>
            <a:chExt cx="4853893" cy="73850"/>
          </a:xfrm>
        </p:grpSpPr>
        <p:cxnSp>
          <p:nvCxnSpPr>
            <p:cNvPr id="5" name="Straight Connector 4">
              <a:extLst>
                <a:ext uri="{FF2B5EF4-FFF2-40B4-BE49-F238E27FC236}">
                  <a16:creationId xmlns:a16="http://schemas.microsoft.com/office/drawing/2014/main" id="{F60AAF23-E3E8-28DE-B8F1-EA44B658BEA2}"/>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6547C3-5B25-4B31-4EFE-49C287BA3A48}"/>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6" descr="A black and white sign with white text&#10;&#10;AI-generated content may be incorrect.">
            <a:extLst>
              <a:ext uri="{FF2B5EF4-FFF2-40B4-BE49-F238E27FC236}">
                <a16:creationId xmlns:a16="http://schemas.microsoft.com/office/drawing/2014/main" id="{505321BB-9A8F-7594-BCEA-E959DE58B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F3FC1-E5DD-AD9D-4EF4-B5EB52950795}"/>
              </a:ext>
            </a:extLst>
          </p:cNvPr>
          <p:cNvSpPr txBox="1"/>
          <p:nvPr/>
        </p:nvSpPr>
        <p:spPr>
          <a:xfrm>
            <a:off x="0" y="1098543"/>
            <a:ext cx="12192000" cy="5760000"/>
          </a:xfrm>
          <a:prstGeom prst="rect">
            <a:avLst/>
          </a:prstGeom>
          <a:solidFill>
            <a:schemeClr val="bg1"/>
          </a:solidFill>
        </p:spPr>
        <p:txBody>
          <a:bodyPr wrap="square" rtlCol="0">
            <a:spAutoFit/>
          </a:bodyPr>
          <a:lstStyle/>
          <a:p>
            <a:endParaRPr lang="en-GB" dirty="0"/>
          </a:p>
        </p:txBody>
      </p:sp>
      <p:grpSp>
        <p:nvGrpSpPr>
          <p:cNvPr id="47106" name="Group 12">
            <a:extLst>
              <a:ext uri="{FF2B5EF4-FFF2-40B4-BE49-F238E27FC236}">
                <a16:creationId xmlns:a16="http://schemas.microsoft.com/office/drawing/2014/main" id="{C2ADDE71-A771-9F29-0913-47ED9C7635D7}"/>
              </a:ext>
            </a:extLst>
          </p:cNvPr>
          <p:cNvGrpSpPr>
            <a:grpSpLocks/>
          </p:cNvGrpSpPr>
          <p:nvPr/>
        </p:nvGrpSpPr>
        <p:grpSpPr bwMode="auto">
          <a:xfrm>
            <a:off x="3287713" y="1773238"/>
            <a:ext cx="3352800" cy="2438400"/>
            <a:chOff x="3216" y="784"/>
            <a:chExt cx="2112" cy="1536"/>
          </a:xfrm>
        </p:grpSpPr>
        <p:sp>
          <p:nvSpPr>
            <p:cNvPr id="47116" name="Rectangle 2">
              <a:extLst>
                <a:ext uri="{FF2B5EF4-FFF2-40B4-BE49-F238E27FC236}">
                  <a16:creationId xmlns:a16="http://schemas.microsoft.com/office/drawing/2014/main" id="{473D7F13-6629-AFFD-BDBE-0C7B5300402A}"/>
                </a:ext>
              </a:extLst>
            </p:cNvPr>
            <p:cNvSpPr>
              <a:spLocks noChangeArrowheads="1"/>
            </p:cNvSpPr>
            <p:nvPr/>
          </p:nvSpPr>
          <p:spPr bwMode="auto">
            <a:xfrm>
              <a:off x="3216" y="784"/>
              <a:ext cx="2112" cy="1536"/>
            </a:xfrm>
            <a:prstGeom prst="rect">
              <a:avLst/>
            </a:prstGeom>
            <a:solidFill>
              <a:srgbClr val="9933FF"/>
            </a:solidFill>
            <a:ln w="9525">
              <a:solidFill>
                <a:schemeClr val="tx1"/>
              </a:solidFill>
              <a:miter lim="800000"/>
              <a:headEnd/>
              <a:tailEnd/>
            </a:ln>
          </p:spPr>
          <p:txBody>
            <a:bodyPr wrap="none"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ea typeface="ＭＳ Ｐゴシック" panose="020B0600070205080204" pitchFamily="34" charset="-128"/>
              </a:endParaRPr>
            </a:p>
          </p:txBody>
        </p:sp>
        <p:pic>
          <p:nvPicPr>
            <p:cNvPr id="47117" name="Picture 4">
              <a:extLst>
                <a:ext uri="{FF2B5EF4-FFF2-40B4-BE49-F238E27FC236}">
                  <a16:creationId xmlns:a16="http://schemas.microsoft.com/office/drawing/2014/main" id="{8D24ED92-5926-9BB3-ED57-475FA2EFB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896"/>
              <a:ext cx="1608"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07" name="Group 11">
            <a:extLst>
              <a:ext uri="{FF2B5EF4-FFF2-40B4-BE49-F238E27FC236}">
                <a16:creationId xmlns:a16="http://schemas.microsoft.com/office/drawing/2014/main" id="{C1DB54AC-694E-03EC-86BB-59271752842A}"/>
              </a:ext>
            </a:extLst>
          </p:cNvPr>
          <p:cNvGrpSpPr>
            <a:grpSpLocks/>
          </p:cNvGrpSpPr>
          <p:nvPr/>
        </p:nvGrpSpPr>
        <p:grpSpPr bwMode="auto">
          <a:xfrm>
            <a:off x="6959600" y="1341438"/>
            <a:ext cx="3505200" cy="2743200"/>
            <a:chOff x="448" y="752"/>
            <a:chExt cx="2208" cy="1728"/>
          </a:xfrm>
        </p:grpSpPr>
        <p:sp>
          <p:nvSpPr>
            <p:cNvPr id="47114" name="Rectangle 5">
              <a:extLst>
                <a:ext uri="{FF2B5EF4-FFF2-40B4-BE49-F238E27FC236}">
                  <a16:creationId xmlns:a16="http://schemas.microsoft.com/office/drawing/2014/main" id="{45DA1A13-7C6B-E00C-B827-47BB354E0E1B}"/>
                </a:ext>
              </a:extLst>
            </p:cNvPr>
            <p:cNvSpPr>
              <a:spLocks noChangeArrowheads="1"/>
            </p:cNvSpPr>
            <p:nvPr/>
          </p:nvSpPr>
          <p:spPr bwMode="auto">
            <a:xfrm>
              <a:off x="448" y="752"/>
              <a:ext cx="2208" cy="1728"/>
            </a:xfrm>
            <a:prstGeom prst="rect">
              <a:avLst/>
            </a:prstGeom>
            <a:solidFill>
              <a:srgbClr val="00CCFF"/>
            </a:solidFill>
            <a:ln w="9525">
              <a:solidFill>
                <a:schemeClr val="tx1"/>
              </a:solidFill>
              <a:miter lim="800000"/>
              <a:headEnd/>
              <a:tailEnd/>
            </a:ln>
          </p:spPr>
          <p:txBody>
            <a:bodyPr wrap="none"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ea typeface="ＭＳ Ｐゴシック" panose="020B0600070205080204" pitchFamily="34" charset="-128"/>
              </a:endParaRPr>
            </a:p>
          </p:txBody>
        </p:sp>
        <p:pic>
          <p:nvPicPr>
            <p:cNvPr id="47115" name="Picture 6">
              <a:extLst>
                <a:ext uri="{FF2B5EF4-FFF2-40B4-BE49-F238E27FC236}">
                  <a16:creationId xmlns:a16="http://schemas.microsoft.com/office/drawing/2014/main" id="{D0424169-C671-418B-EDF8-F68BF8EDC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 y="896"/>
              <a:ext cx="1763"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08" name="Group 10">
            <a:extLst>
              <a:ext uri="{FF2B5EF4-FFF2-40B4-BE49-F238E27FC236}">
                <a16:creationId xmlns:a16="http://schemas.microsoft.com/office/drawing/2014/main" id="{0A21F2A7-172B-56E1-853F-FEE425503ED7}"/>
              </a:ext>
            </a:extLst>
          </p:cNvPr>
          <p:cNvGrpSpPr>
            <a:grpSpLocks/>
          </p:cNvGrpSpPr>
          <p:nvPr/>
        </p:nvGrpSpPr>
        <p:grpSpPr bwMode="auto">
          <a:xfrm>
            <a:off x="6527800" y="4437063"/>
            <a:ext cx="3048000" cy="2209800"/>
            <a:chOff x="592" y="2592"/>
            <a:chExt cx="1920" cy="1392"/>
          </a:xfrm>
        </p:grpSpPr>
        <p:sp>
          <p:nvSpPr>
            <p:cNvPr id="47112" name="Rectangle 8">
              <a:extLst>
                <a:ext uri="{FF2B5EF4-FFF2-40B4-BE49-F238E27FC236}">
                  <a16:creationId xmlns:a16="http://schemas.microsoft.com/office/drawing/2014/main" id="{1D82D192-509B-5D28-6A8E-F70F7E76A511}"/>
                </a:ext>
              </a:extLst>
            </p:cNvPr>
            <p:cNvSpPr>
              <a:spLocks noChangeArrowheads="1"/>
            </p:cNvSpPr>
            <p:nvPr/>
          </p:nvSpPr>
          <p:spPr bwMode="auto">
            <a:xfrm>
              <a:off x="592" y="2592"/>
              <a:ext cx="1920" cy="1392"/>
            </a:xfrm>
            <a:prstGeom prst="rect">
              <a:avLst/>
            </a:prstGeom>
            <a:solidFill>
              <a:srgbClr val="FF9900"/>
            </a:solidFill>
            <a:ln w="9525">
              <a:solidFill>
                <a:schemeClr val="tx1"/>
              </a:solidFill>
              <a:miter lim="800000"/>
              <a:headEnd/>
              <a:tailEnd/>
            </a:ln>
          </p:spPr>
          <p:txBody>
            <a:bodyPr wrap="none"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ea typeface="ＭＳ Ｐゴシック" panose="020B0600070205080204" pitchFamily="34" charset="-128"/>
              </a:endParaRPr>
            </a:p>
          </p:txBody>
        </p:sp>
        <p:pic>
          <p:nvPicPr>
            <p:cNvPr id="47113" name="Picture 9">
              <a:extLst>
                <a:ext uri="{FF2B5EF4-FFF2-40B4-BE49-F238E27FC236}">
                  <a16:creationId xmlns:a16="http://schemas.microsoft.com/office/drawing/2014/main" id="{EC41F6D2-DEF3-C6EA-D413-DC088CF7BF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2731"/>
              <a:ext cx="1536"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5185E697-C1CE-2550-A3DE-7AC827E379DB}"/>
              </a:ext>
            </a:extLst>
          </p:cNvPr>
          <p:cNvSpPr txBox="1"/>
          <p:nvPr/>
        </p:nvSpPr>
        <p:spPr>
          <a:xfrm>
            <a:off x="1289187" y="129420"/>
            <a:ext cx="6546985" cy="707886"/>
          </a:xfrm>
          <a:prstGeom prst="rect">
            <a:avLst/>
          </a:prstGeom>
          <a:noFill/>
        </p:spPr>
        <p:txBody>
          <a:bodyPr wrap="none" rtlCol="0">
            <a:spAutoFit/>
          </a:bodyPr>
          <a:lstStyle/>
          <a:p>
            <a:r>
              <a:rPr lang="en-GB" sz="4000" dirty="0">
                <a:solidFill>
                  <a:schemeClr val="bg1"/>
                </a:solidFill>
              </a:rPr>
              <a:t>Lab</a:t>
            </a:r>
            <a:r>
              <a:rPr lang="en-GB" altLang="en-US" sz="4000" dirty="0">
                <a:solidFill>
                  <a:schemeClr val="bg1"/>
                </a:solidFill>
              </a:rPr>
              <a:t>oratory</a:t>
            </a:r>
            <a:r>
              <a:rPr lang="en-GB" sz="4000" dirty="0">
                <a:solidFill>
                  <a:schemeClr val="bg1"/>
                </a:solidFill>
              </a:rPr>
              <a:t> 1: </a:t>
            </a:r>
            <a:r>
              <a:rPr lang="en-GB" sz="4000" dirty="0" err="1">
                <a:solidFill>
                  <a:schemeClr val="bg1"/>
                </a:solidFill>
              </a:rPr>
              <a:t>micropipetting</a:t>
            </a:r>
            <a:endParaRPr lang="en-GB" sz="4000" dirty="0">
              <a:solidFill>
                <a:schemeClr val="bg1"/>
              </a:solidFill>
            </a:endParaRPr>
          </a:p>
        </p:txBody>
      </p:sp>
      <p:grpSp>
        <p:nvGrpSpPr>
          <p:cNvPr id="4" name="Group 3">
            <a:extLst>
              <a:ext uri="{FF2B5EF4-FFF2-40B4-BE49-F238E27FC236}">
                <a16:creationId xmlns:a16="http://schemas.microsoft.com/office/drawing/2014/main" id="{997883F9-8752-3AA9-C48C-E6B3D811E48B}"/>
              </a:ext>
            </a:extLst>
          </p:cNvPr>
          <p:cNvGrpSpPr/>
          <p:nvPr/>
        </p:nvGrpSpPr>
        <p:grpSpPr>
          <a:xfrm>
            <a:off x="1289187" y="873014"/>
            <a:ext cx="6480000" cy="77868"/>
            <a:chOff x="1253158" y="1050894"/>
            <a:chExt cx="4853893" cy="73850"/>
          </a:xfrm>
        </p:grpSpPr>
        <p:cxnSp>
          <p:nvCxnSpPr>
            <p:cNvPr id="5" name="Straight Connector 4">
              <a:extLst>
                <a:ext uri="{FF2B5EF4-FFF2-40B4-BE49-F238E27FC236}">
                  <a16:creationId xmlns:a16="http://schemas.microsoft.com/office/drawing/2014/main" id="{46AB9E9F-5931-AAEB-6E66-291906BEAB19}"/>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D1E66B1-F38E-6C4A-0605-38098937F450}"/>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6" descr="A black and white sign with white text&#10;&#10;AI-generated content may be incorrect.">
            <a:extLst>
              <a:ext uri="{FF2B5EF4-FFF2-40B4-BE49-F238E27FC236}">
                <a16:creationId xmlns:a16="http://schemas.microsoft.com/office/drawing/2014/main" id="{478CB299-BC7B-D73E-C940-1EC7FF8335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6D65BC-C386-8248-2170-2AD8A3ECBF24}"/>
              </a:ext>
            </a:extLst>
          </p:cNvPr>
          <p:cNvSpPr txBox="1"/>
          <p:nvPr/>
        </p:nvSpPr>
        <p:spPr>
          <a:xfrm>
            <a:off x="0" y="1098543"/>
            <a:ext cx="12192000" cy="5760000"/>
          </a:xfrm>
          <a:prstGeom prst="rect">
            <a:avLst/>
          </a:prstGeom>
          <a:solidFill>
            <a:schemeClr val="bg1"/>
          </a:solidFill>
        </p:spPr>
        <p:txBody>
          <a:bodyPr wrap="square" rtlCol="0">
            <a:spAutoFit/>
          </a:bodyPr>
          <a:lstStyle/>
          <a:p>
            <a:endParaRPr lang="en-GB" dirty="0"/>
          </a:p>
        </p:txBody>
      </p:sp>
      <p:pic>
        <p:nvPicPr>
          <p:cNvPr id="49154" name="Picture 3" descr="HPIM4686">
            <a:extLst>
              <a:ext uri="{FF2B5EF4-FFF2-40B4-BE49-F238E27FC236}">
                <a16:creationId xmlns:a16="http://schemas.microsoft.com/office/drawing/2014/main" id="{8E72C522-F884-6710-EB1C-C39BADCDC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37" t="23734" r="7874" b="18459"/>
          <a:stretch>
            <a:fillRect/>
          </a:stretch>
        </p:blipFill>
        <p:spPr bwMode="auto">
          <a:xfrm>
            <a:off x="1703389" y="2441575"/>
            <a:ext cx="8785225" cy="4300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8" name="Line 8">
            <a:extLst>
              <a:ext uri="{FF2B5EF4-FFF2-40B4-BE49-F238E27FC236}">
                <a16:creationId xmlns:a16="http://schemas.microsoft.com/office/drawing/2014/main" id="{866F4FE3-4ADA-EADB-5FA9-770FAC2A076F}"/>
              </a:ext>
            </a:extLst>
          </p:cNvPr>
          <p:cNvSpPr>
            <a:spLocks noChangeShapeType="1"/>
          </p:cNvSpPr>
          <p:nvPr/>
        </p:nvSpPr>
        <p:spPr bwMode="auto">
          <a:xfrm flipH="1">
            <a:off x="5808663" y="2133601"/>
            <a:ext cx="1295400" cy="2016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159" name="Line 9">
            <a:extLst>
              <a:ext uri="{FF2B5EF4-FFF2-40B4-BE49-F238E27FC236}">
                <a16:creationId xmlns:a16="http://schemas.microsoft.com/office/drawing/2014/main" id="{F7908E1F-4A09-18AB-8608-4BEACB8C65F7}"/>
              </a:ext>
            </a:extLst>
          </p:cNvPr>
          <p:cNvSpPr>
            <a:spLocks noChangeShapeType="1"/>
          </p:cNvSpPr>
          <p:nvPr/>
        </p:nvSpPr>
        <p:spPr bwMode="auto">
          <a:xfrm>
            <a:off x="5016501" y="2133601"/>
            <a:ext cx="574675" cy="2087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160" name="Line 10">
            <a:extLst>
              <a:ext uri="{FF2B5EF4-FFF2-40B4-BE49-F238E27FC236}">
                <a16:creationId xmlns:a16="http://schemas.microsoft.com/office/drawing/2014/main" id="{888A19E1-65FB-C7C2-F5DD-250C9E783789}"/>
              </a:ext>
            </a:extLst>
          </p:cNvPr>
          <p:cNvSpPr>
            <a:spLocks noChangeShapeType="1"/>
          </p:cNvSpPr>
          <p:nvPr/>
        </p:nvSpPr>
        <p:spPr bwMode="auto">
          <a:xfrm>
            <a:off x="2495551" y="2133600"/>
            <a:ext cx="2663825" cy="2159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161" name="Text Box 11">
            <a:extLst>
              <a:ext uri="{FF2B5EF4-FFF2-40B4-BE49-F238E27FC236}">
                <a16:creationId xmlns:a16="http://schemas.microsoft.com/office/drawing/2014/main" id="{82324EDB-9D31-E930-25BC-1AA27D6600B5}"/>
              </a:ext>
            </a:extLst>
          </p:cNvPr>
          <p:cNvSpPr txBox="1">
            <a:spLocks noChangeArrowheads="1"/>
          </p:cNvSpPr>
          <p:nvPr/>
        </p:nvSpPr>
        <p:spPr bwMode="auto">
          <a:xfrm>
            <a:off x="3865563" y="1198564"/>
            <a:ext cx="23749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000">
                <a:latin typeface="Calibri" panose="020F0502020204030204" pitchFamily="34" charset="0"/>
              </a:rPr>
              <a:t>Bromophenol blue</a:t>
            </a:r>
          </a:p>
        </p:txBody>
      </p:sp>
      <p:sp>
        <p:nvSpPr>
          <p:cNvPr id="49162" name="Text Box 12">
            <a:extLst>
              <a:ext uri="{FF2B5EF4-FFF2-40B4-BE49-F238E27FC236}">
                <a16:creationId xmlns:a16="http://schemas.microsoft.com/office/drawing/2014/main" id="{839B75EE-7809-9CEE-51F6-7362D8B559DA}"/>
              </a:ext>
            </a:extLst>
          </p:cNvPr>
          <p:cNvSpPr txBox="1">
            <a:spLocks noChangeArrowheads="1"/>
          </p:cNvSpPr>
          <p:nvPr/>
        </p:nvSpPr>
        <p:spPr bwMode="auto">
          <a:xfrm>
            <a:off x="1703388" y="1196976"/>
            <a:ext cx="16557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000">
                <a:latin typeface="Calibri" panose="020F0502020204030204" pitchFamily="34" charset="0"/>
              </a:rPr>
              <a:t>Xylene cyanol</a:t>
            </a:r>
          </a:p>
        </p:txBody>
      </p:sp>
      <p:sp>
        <p:nvSpPr>
          <p:cNvPr id="49163" name="Text Box 13">
            <a:extLst>
              <a:ext uri="{FF2B5EF4-FFF2-40B4-BE49-F238E27FC236}">
                <a16:creationId xmlns:a16="http://schemas.microsoft.com/office/drawing/2014/main" id="{905110ED-5166-B827-A317-1BD5525D773F}"/>
              </a:ext>
            </a:extLst>
          </p:cNvPr>
          <p:cNvSpPr txBox="1">
            <a:spLocks noChangeArrowheads="1"/>
          </p:cNvSpPr>
          <p:nvPr/>
        </p:nvSpPr>
        <p:spPr bwMode="auto">
          <a:xfrm>
            <a:off x="6383339" y="1196976"/>
            <a:ext cx="1406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000">
                <a:latin typeface="Calibri" panose="020F0502020204030204" pitchFamily="34" charset="0"/>
              </a:rPr>
              <a:t>Orange </a:t>
            </a:r>
          </a:p>
          <a:p>
            <a:pPr algn="ctr" eaLnBrk="1" hangingPunct="1">
              <a:spcBef>
                <a:spcPct val="0"/>
              </a:spcBef>
              <a:buFontTx/>
              <a:buNone/>
            </a:pPr>
            <a:r>
              <a:rPr lang="en-GB" altLang="en-US" sz="3000">
                <a:latin typeface="Calibri" panose="020F0502020204030204" pitchFamily="34" charset="0"/>
              </a:rPr>
              <a:t>G</a:t>
            </a:r>
          </a:p>
        </p:txBody>
      </p:sp>
      <p:sp>
        <p:nvSpPr>
          <p:cNvPr id="3" name="TextBox 2">
            <a:extLst>
              <a:ext uri="{FF2B5EF4-FFF2-40B4-BE49-F238E27FC236}">
                <a16:creationId xmlns:a16="http://schemas.microsoft.com/office/drawing/2014/main" id="{1FC6D8F2-28D0-2B53-8308-0FEEE0E14AED}"/>
              </a:ext>
            </a:extLst>
          </p:cNvPr>
          <p:cNvSpPr txBox="1"/>
          <p:nvPr/>
        </p:nvSpPr>
        <p:spPr>
          <a:xfrm>
            <a:off x="1289187" y="129420"/>
            <a:ext cx="6546985" cy="707886"/>
          </a:xfrm>
          <a:prstGeom prst="rect">
            <a:avLst/>
          </a:prstGeom>
          <a:noFill/>
        </p:spPr>
        <p:txBody>
          <a:bodyPr wrap="none" rtlCol="0">
            <a:spAutoFit/>
          </a:bodyPr>
          <a:lstStyle/>
          <a:p>
            <a:r>
              <a:rPr lang="en-GB" sz="4000" dirty="0">
                <a:solidFill>
                  <a:schemeClr val="bg1"/>
                </a:solidFill>
              </a:rPr>
              <a:t>Lab</a:t>
            </a:r>
            <a:r>
              <a:rPr lang="en-GB" altLang="en-US" sz="4000" dirty="0">
                <a:solidFill>
                  <a:schemeClr val="bg1"/>
                </a:solidFill>
              </a:rPr>
              <a:t>oratory</a:t>
            </a:r>
            <a:r>
              <a:rPr lang="en-GB" sz="4000" dirty="0">
                <a:solidFill>
                  <a:schemeClr val="bg1"/>
                </a:solidFill>
              </a:rPr>
              <a:t> 1: </a:t>
            </a:r>
            <a:r>
              <a:rPr lang="en-GB" sz="4000" dirty="0" err="1">
                <a:solidFill>
                  <a:schemeClr val="bg1"/>
                </a:solidFill>
              </a:rPr>
              <a:t>micropipetting</a:t>
            </a:r>
            <a:endParaRPr lang="en-GB" sz="4000" dirty="0">
              <a:solidFill>
                <a:schemeClr val="bg1"/>
              </a:solidFill>
            </a:endParaRPr>
          </a:p>
        </p:txBody>
      </p:sp>
      <p:grpSp>
        <p:nvGrpSpPr>
          <p:cNvPr id="4" name="Group 3">
            <a:extLst>
              <a:ext uri="{FF2B5EF4-FFF2-40B4-BE49-F238E27FC236}">
                <a16:creationId xmlns:a16="http://schemas.microsoft.com/office/drawing/2014/main" id="{F20B6A64-30C6-692E-D210-4FB4864CCC3F}"/>
              </a:ext>
            </a:extLst>
          </p:cNvPr>
          <p:cNvGrpSpPr/>
          <p:nvPr/>
        </p:nvGrpSpPr>
        <p:grpSpPr>
          <a:xfrm>
            <a:off x="1289187" y="873014"/>
            <a:ext cx="6480000" cy="77868"/>
            <a:chOff x="1253158" y="1050894"/>
            <a:chExt cx="4853893" cy="73850"/>
          </a:xfrm>
        </p:grpSpPr>
        <p:cxnSp>
          <p:nvCxnSpPr>
            <p:cNvPr id="5" name="Straight Connector 4">
              <a:extLst>
                <a:ext uri="{FF2B5EF4-FFF2-40B4-BE49-F238E27FC236}">
                  <a16:creationId xmlns:a16="http://schemas.microsoft.com/office/drawing/2014/main" id="{892C0937-BD65-D28A-8531-626B6756B5E2}"/>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6901FDB-4D0A-FC82-D9E9-CEEF61B880B8}"/>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6" descr="A black and white sign with white text&#10;&#10;AI-generated content may be incorrect.">
            <a:extLst>
              <a:ext uri="{FF2B5EF4-FFF2-40B4-BE49-F238E27FC236}">
                <a16:creationId xmlns:a16="http://schemas.microsoft.com/office/drawing/2014/main" id="{4B04D10B-4A30-D59F-608C-6E086A2DE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7935B-1F08-C12C-D4F7-B244C5B15D0E}"/>
              </a:ext>
            </a:extLst>
          </p:cNvPr>
          <p:cNvSpPr txBox="1"/>
          <p:nvPr/>
        </p:nvSpPr>
        <p:spPr>
          <a:xfrm>
            <a:off x="0" y="1098543"/>
            <a:ext cx="12192000" cy="5760000"/>
          </a:xfrm>
          <a:prstGeom prst="rect">
            <a:avLst/>
          </a:prstGeom>
          <a:solidFill>
            <a:schemeClr val="bg1"/>
          </a:solidFill>
        </p:spPr>
        <p:txBody>
          <a:bodyPr wrap="square" rtlCol="0">
            <a:spAutoFit/>
          </a:bodyPr>
          <a:lstStyle/>
          <a:p>
            <a:endParaRPr lang="en-GB" dirty="0"/>
          </a:p>
        </p:txBody>
      </p:sp>
      <p:grpSp>
        <p:nvGrpSpPr>
          <p:cNvPr id="51205" name="Group 29">
            <a:extLst>
              <a:ext uri="{FF2B5EF4-FFF2-40B4-BE49-F238E27FC236}">
                <a16:creationId xmlns:a16="http://schemas.microsoft.com/office/drawing/2014/main" id="{9BB53596-25A0-FF0E-02C9-DE5A6EBD8479}"/>
              </a:ext>
            </a:extLst>
          </p:cNvPr>
          <p:cNvGrpSpPr>
            <a:grpSpLocks/>
          </p:cNvGrpSpPr>
          <p:nvPr/>
        </p:nvGrpSpPr>
        <p:grpSpPr bwMode="auto">
          <a:xfrm>
            <a:off x="2351088" y="1484313"/>
            <a:ext cx="6265862" cy="4540250"/>
            <a:chOff x="521" y="935"/>
            <a:chExt cx="3947" cy="2860"/>
          </a:xfrm>
        </p:grpSpPr>
        <p:pic>
          <p:nvPicPr>
            <p:cNvPr id="51206" name="Picture 27" descr="dye-orange">
              <a:extLst>
                <a:ext uri="{FF2B5EF4-FFF2-40B4-BE49-F238E27FC236}">
                  <a16:creationId xmlns:a16="http://schemas.microsoft.com/office/drawing/2014/main" id="{A752F191-7195-3B55-0FC7-29152DE22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 y="935"/>
              <a:ext cx="3855" cy="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28">
              <a:extLst>
                <a:ext uri="{FF2B5EF4-FFF2-40B4-BE49-F238E27FC236}">
                  <a16:creationId xmlns:a16="http://schemas.microsoft.com/office/drawing/2014/main" id="{884E2061-43ED-3CD8-69C7-6538578847DB}"/>
                </a:ext>
              </a:extLst>
            </p:cNvPr>
            <p:cNvSpPr>
              <a:spLocks noChangeArrowheads="1"/>
            </p:cNvSpPr>
            <p:nvPr/>
          </p:nvSpPr>
          <p:spPr bwMode="auto">
            <a:xfrm>
              <a:off x="2018" y="935"/>
              <a:ext cx="2450" cy="118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 name="TextBox 2">
            <a:extLst>
              <a:ext uri="{FF2B5EF4-FFF2-40B4-BE49-F238E27FC236}">
                <a16:creationId xmlns:a16="http://schemas.microsoft.com/office/drawing/2014/main" id="{8A8F378A-F89E-34B9-0133-A33EA0EA8FC9}"/>
              </a:ext>
            </a:extLst>
          </p:cNvPr>
          <p:cNvSpPr txBox="1"/>
          <p:nvPr/>
        </p:nvSpPr>
        <p:spPr>
          <a:xfrm>
            <a:off x="961543" y="212213"/>
            <a:ext cx="7135287" cy="646331"/>
          </a:xfrm>
          <a:prstGeom prst="rect">
            <a:avLst/>
          </a:prstGeom>
          <a:noFill/>
        </p:spPr>
        <p:txBody>
          <a:bodyPr wrap="none" rtlCol="0">
            <a:spAutoFit/>
          </a:bodyPr>
          <a:lstStyle/>
          <a:p>
            <a:r>
              <a:rPr lang="en-GB" sz="3600" dirty="0">
                <a:solidFill>
                  <a:schemeClr val="bg1"/>
                </a:solidFill>
                <a:latin typeface="+mj-lt"/>
              </a:rPr>
              <a:t>Lab</a:t>
            </a:r>
            <a:r>
              <a:rPr lang="en-GB" altLang="en-US" sz="3600" dirty="0">
                <a:solidFill>
                  <a:schemeClr val="bg1"/>
                </a:solidFill>
                <a:latin typeface="+mj-lt"/>
              </a:rPr>
              <a:t>oratory</a:t>
            </a:r>
            <a:r>
              <a:rPr lang="en-GB" sz="3600" dirty="0">
                <a:solidFill>
                  <a:schemeClr val="bg1"/>
                </a:solidFill>
                <a:latin typeface="+mj-lt"/>
              </a:rPr>
              <a:t> 4 : </a:t>
            </a:r>
            <a:r>
              <a:rPr lang="en-GB" altLang="en-US" sz="3600" dirty="0">
                <a:solidFill>
                  <a:schemeClr val="bg1"/>
                </a:solidFill>
                <a:latin typeface="+mj-lt"/>
              </a:rPr>
              <a:t>Gel electrophoresis</a:t>
            </a:r>
            <a:endParaRPr lang="en-GB" sz="3600" dirty="0">
              <a:solidFill>
                <a:schemeClr val="bg1"/>
              </a:solidFill>
              <a:latin typeface="+mj-lt"/>
            </a:endParaRPr>
          </a:p>
        </p:txBody>
      </p:sp>
      <p:grpSp>
        <p:nvGrpSpPr>
          <p:cNvPr id="4" name="Group 3">
            <a:extLst>
              <a:ext uri="{FF2B5EF4-FFF2-40B4-BE49-F238E27FC236}">
                <a16:creationId xmlns:a16="http://schemas.microsoft.com/office/drawing/2014/main" id="{E5A3D56A-CE70-661D-8E20-2CD6A584F4BD}"/>
              </a:ext>
            </a:extLst>
          </p:cNvPr>
          <p:cNvGrpSpPr/>
          <p:nvPr/>
        </p:nvGrpSpPr>
        <p:grpSpPr>
          <a:xfrm>
            <a:off x="1003435" y="873014"/>
            <a:ext cx="7200000" cy="77868"/>
            <a:chOff x="1253158" y="1050894"/>
            <a:chExt cx="4853893" cy="73850"/>
          </a:xfrm>
        </p:grpSpPr>
        <p:cxnSp>
          <p:nvCxnSpPr>
            <p:cNvPr id="5" name="Straight Connector 4">
              <a:extLst>
                <a:ext uri="{FF2B5EF4-FFF2-40B4-BE49-F238E27FC236}">
                  <a16:creationId xmlns:a16="http://schemas.microsoft.com/office/drawing/2014/main" id="{84625942-6208-4DA4-E368-84C40A60A798}"/>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D4EF938-E8FC-AA75-91F3-DDFD70FFCF4A}"/>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7" name="Picture 6" descr="A black and white sign with white text&#10;&#10;AI-generated content may be incorrect.">
            <a:extLst>
              <a:ext uri="{FF2B5EF4-FFF2-40B4-BE49-F238E27FC236}">
                <a16:creationId xmlns:a16="http://schemas.microsoft.com/office/drawing/2014/main" id="{1F91229C-EE97-9F1F-357A-E645A85F2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2757B-D6F8-1F13-B8AA-273F58DD0A97}"/>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56CAAADE-36BD-0681-8CA5-19D3E72D1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4081151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CAB87-7548-8D9C-9D99-371E9AB89146}"/>
              </a:ext>
            </a:extLst>
          </p:cNvPr>
          <p:cNvSpPr txBox="1"/>
          <p:nvPr/>
        </p:nvSpPr>
        <p:spPr>
          <a:xfrm>
            <a:off x="1314450" y="1471619"/>
            <a:ext cx="9601201" cy="5007701"/>
          </a:xfrm>
          <a:prstGeom prst="rect">
            <a:avLst/>
          </a:prstGeom>
          <a:solidFill>
            <a:schemeClr val="bg1"/>
          </a:solidFill>
        </p:spPr>
        <p:txBody>
          <a:bodyPr wrap="square" rtlCol="0">
            <a:spAutoFit/>
          </a:bodyPr>
          <a:lstStyle/>
          <a:p>
            <a:endParaRPr lang="en-GB" dirty="0"/>
          </a:p>
        </p:txBody>
      </p:sp>
      <p:sp>
        <p:nvSpPr>
          <p:cNvPr id="26" name="TextBox 25"/>
          <p:cNvSpPr txBox="1"/>
          <p:nvPr/>
        </p:nvSpPr>
        <p:spPr>
          <a:xfrm>
            <a:off x="1360038" y="272842"/>
            <a:ext cx="6175088" cy="707886"/>
          </a:xfrm>
          <a:prstGeom prst="rect">
            <a:avLst/>
          </a:prstGeom>
          <a:noFill/>
        </p:spPr>
        <p:txBody>
          <a:bodyPr wrap="none" rtlCol="0">
            <a:spAutoFit/>
          </a:bodyPr>
          <a:lstStyle/>
          <a:p>
            <a:r>
              <a:rPr lang="en-GB" sz="4000" dirty="0">
                <a:solidFill>
                  <a:schemeClr val="bg1"/>
                </a:solidFill>
                <a:latin typeface="+mj-lt"/>
              </a:rPr>
              <a:t>Lab 2: restriction digestion</a:t>
            </a:r>
          </a:p>
        </p:txBody>
      </p:sp>
      <p:sp>
        <p:nvSpPr>
          <p:cNvPr id="13" name="Left Brace 12"/>
          <p:cNvSpPr/>
          <p:nvPr/>
        </p:nvSpPr>
        <p:spPr>
          <a:xfrm>
            <a:off x="2099048" y="1916832"/>
            <a:ext cx="327088" cy="1826936"/>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Left Brace 28"/>
          <p:cNvSpPr/>
          <p:nvPr/>
        </p:nvSpPr>
        <p:spPr>
          <a:xfrm>
            <a:off x="2099048" y="4482384"/>
            <a:ext cx="327088" cy="1754928"/>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rot="16200000">
            <a:off x="1068002" y="2568690"/>
            <a:ext cx="1502334" cy="523220"/>
          </a:xfrm>
          <a:prstGeom prst="rect">
            <a:avLst/>
          </a:prstGeom>
          <a:noFill/>
        </p:spPr>
        <p:txBody>
          <a:bodyPr wrap="none" rtlCol="0">
            <a:spAutoFit/>
          </a:bodyPr>
          <a:lstStyle/>
          <a:p>
            <a:r>
              <a:rPr lang="en-GB" sz="2800" dirty="0" err="1">
                <a:solidFill>
                  <a:srgbClr val="0070C0"/>
                </a:solidFill>
              </a:rPr>
              <a:t>pKAN</a:t>
            </a:r>
            <a:r>
              <a:rPr lang="en-GB" sz="2800" dirty="0">
                <a:solidFill>
                  <a:srgbClr val="0070C0"/>
                </a:solidFill>
              </a:rPr>
              <a:t>-R</a:t>
            </a:r>
          </a:p>
        </p:txBody>
      </p:sp>
      <p:sp>
        <p:nvSpPr>
          <p:cNvPr id="31" name="TextBox 30"/>
          <p:cNvSpPr txBox="1"/>
          <p:nvPr/>
        </p:nvSpPr>
        <p:spPr>
          <a:xfrm rot="16200000">
            <a:off x="1273638" y="5098238"/>
            <a:ext cx="1122423" cy="523220"/>
          </a:xfrm>
          <a:prstGeom prst="rect">
            <a:avLst/>
          </a:prstGeom>
          <a:noFill/>
        </p:spPr>
        <p:txBody>
          <a:bodyPr wrap="none" rtlCol="0">
            <a:spAutoFit/>
          </a:bodyPr>
          <a:lstStyle/>
          <a:p>
            <a:r>
              <a:rPr lang="en-GB" sz="2800" dirty="0" err="1">
                <a:solidFill>
                  <a:srgbClr val="0070C0"/>
                </a:solidFill>
              </a:rPr>
              <a:t>pARA</a:t>
            </a:r>
            <a:endParaRPr lang="en-GB" sz="2800" dirty="0">
              <a:solidFill>
                <a:srgbClr val="0070C0"/>
              </a:solidFill>
            </a:endParaRPr>
          </a:p>
        </p:txBody>
      </p:sp>
      <p:grpSp>
        <p:nvGrpSpPr>
          <p:cNvPr id="37" name="Group 36"/>
          <p:cNvGrpSpPr/>
          <p:nvPr/>
        </p:nvGrpSpPr>
        <p:grpSpPr>
          <a:xfrm>
            <a:off x="2270688" y="4383256"/>
            <a:ext cx="7549916" cy="1998072"/>
            <a:chOff x="746688" y="4383256"/>
            <a:chExt cx="7549916" cy="199807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88" y="4383256"/>
              <a:ext cx="7549916" cy="199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3816513" y="4715852"/>
              <a:ext cx="1082348" cy="369332"/>
            </a:xfrm>
            <a:prstGeom prst="rect">
              <a:avLst/>
            </a:prstGeom>
            <a:noFill/>
          </p:spPr>
          <p:txBody>
            <a:bodyPr wrap="none" rtlCol="0">
              <a:spAutoFit/>
            </a:bodyPr>
            <a:lstStyle/>
            <a:p>
              <a:r>
                <a:rPr lang="en-GB" dirty="0">
                  <a:solidFill>
                    <a:schemeClr val="tx1">
                      <a:lumMod val="65000"/>
                      <a:lumOff val="35000"/>
                    </a:schemeClr>
                  </a:solidFill>
                </a:rPr>
                <a:t>4,495 </a:t>
              </a:r>
              <a:r>
                <a:rPr lang="en-GB" dirty="0" err="1">
                  <a:solidFill>
                    <a:schemeClr val="tx1">
                      <a:lumMod val="65000"/>
                      <a:lumOff val="35000"/>
                    </a:schemeClr>
                  </a:solidFill>
                </a:rPr>
                <a:t>bp</a:t>
              </a:r>
              <a:endParaRPr lang="en-GB" dirty="0">
                <a:solidFill>
                  <a:schemeClr val="tx1">
                    <a:lumMod val="65000"/>
                    <a:lumOff val="35000"/>
                  </a:schemeClr>
                </a:solidFill>
              </a:endParaRPr>
            </a:p>
          </p:txBody>
        </p:sp>
        <p:sp>
          <p:nvSpPr>
            <p:cNvPr id="35" name="TextBox 34"/>
            <p:cNvSpPr txBox="1"/>
            <p:nvPr/>
          </p:nvSpPr>
          <p:spPr>
            <a:xfrm>
              <a:off x="1295128" y="5668266"/>
              <a:ext cx="889987" cy="369332"/>
            </a:xfrm>
            <a:prstGeom prst="rect">
              <a:avLst/>
            </a:prstGeom>
            <a:noFill/>
          </p:spPr>
          <p:txBody>
            <a:bodyPr wrap="none" rtlCol="0">
              <a:spAutoFit/>
            </a:bodyPr>
            <a:lstStyle/>
            <a:p>
              <a:r>
                <a:rPr lang="en-GB" dirty="0">
                  <a:solidFill>
                    <a:schemeClr val="tx1">
                      <a:lumMod val="65000"/>
                      <a:lumOff val="35000"/>
                    </a:schemeClr>
                  </a:solidFill>
                </a:rPr>
                <a:t>377 </a:t>
              </a:r>
              <a:r>
                <a:rPr lang="en-GB" dirty="0" err="1">
                  <a:solidFill>
                    <a:schemeClr val="tx1">
                      <a:lumMod val="65000"/>
                      <a:lumOff val="35000"/>
                    </a:schemeClr>
                  </a:solidFill>
                </a:rPr>
                <a:t>bp</a:t>
              </a:r>
              <a:endParaRPr lang="en-GB" dirty="0">
                <a:solidFill>
                  <a:schemeClr val="tx1">
                    <a:lumMod val="65000"/>
                    <a:lumOff val="35000"/>
                  </a:schemeClr>
                </a:solidFill>
              </a:endParaRPr>
            </a:p>
          </p:txBody>
        </p:sp>
      </p:grpSp>
      <p:grpSp>
        <p:nvGrpSpPr>
          <p:cNvPr id="33" name="Group 32"/>
          <p:cNvGrpSpPr/>
          <p:nvPr/>
        </p:nvGrpSpPr>
        <p:grpSpPr>
          <a:xfrm>
            <a:off x="2270689" y="1772817"/>
            <a:ext cx="8137009" cy="2113105"/>
            <a:chOff x="746688" y="1772816"/>
            <a:chExt cx="8137009" cy="2113105"/>
          </a:xfrm>
        </p:grpSpPr>
        <p:sp>
          <p:nvSpPr>
            <p:cNvPr id="30" name="TextBox 29"/>
            <p:cNvSpPr txBox="1"/>
            <p:nvPr/>
          </p:nvSpPr>
          <p:spPr>
            <a:xfrm>
              <a:off x="4018142" y="2132856"/>
              <a:ext cx="1082348" cy="369332"/>
            </a:xfrm>
            <a:prstGeom prst="rect">
              <a:avLst/>
            </a:prstGeom>
            <a:noFill/>
          </p:spPr>
          <p:txBody>
            <a:bodyPr wrap="none" rtlCol="0">
              <a:spAutoFit/>
            </a:bodyPr>
            <a:lstStyle/>
            <a:p>
              <a:r>
                <a:rPr lang="en-GB" dirty="0">
                  <a:solidFill>
                    <a:schemeClr val="tx1">
                      <a:lumMod val="65000"/>
                      <a:lumOff val="35000"/>
                    </a:schemeClr>
                  </a:solidFill>
                </a:rPr>
                <a:t>4,705 </a:t>
              </a:r>
              <a:r>
                <a:rPr lang="en-GB" dirty="0" err="1">
                  <a:solidFill>
                    <a:schemeClr val="tx1">
                      <a:lumMod val="65000"/>
                      <a:lumOff val="35000"/>
                    </a:schemeClr>
                  </a:solidFill>
                </a:rPr>
                <a:t>bp</a:t>
              </a:r>
              <a:endParaRPr lang="en-GB" dirty="0">
                <a:solidFill>
                  <a:schemeClr val="tx1">
                    <a:lumMod val="65000"/>
                    <a:lumOff val="35000"/>
                  </a:schemeClr>
                </a:solidFill>
              </a:endParaRPr>
            </a:p>
          </p:txBody>
        </p:sp>
        <p:grpSp>
          <p:nvGrpSpPr>
            <p:cNvPr id="32" name="Group 31"/>
            <p:cNvGrpSpPr/>
            <p:nvPr/>
          </p:nvGrpSpPr>
          <p:grpSpPr>
            <a:xfrm>
              <a:off x="746688" y="1772816"/>
              <a:ext cx="8137009" cy="2113105"/>
              <a:chOff x="746688" y="1772816"/>
              <a:chExt cx="8137009" cy="2113105"/>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88" y="1772816"/>
                <a:ext cx="8137009" cy="211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831001" y="3275692"/>
                <a:ext cx="889987" cy="369332"/>
              </a:xfrm>
              <a:prstGeom prst="rect">
                <a:avLst/>
              </a:prstGeom>
              <a:noFill/>
            </p:spPr>
            <p:txBody>
              <a:bodyPr wrap="none" rtlCol="0">
                <a:spAutoFit/>
              </a:bodyPr>
              <a:lstStyle/>
              <a:p>
                <a:r>
                  <a:rPr lang="en-GB" dirty="0">
                    <a:solidFill>
                      <a:schemeClr val="tx1">
                        <a:lumMod val="65000"/>
                        <a:lumOff val="35000"/>
                      </a:schemeClr>
                    </a:solidFill>
                  </a:rPr>
                  <a:t>807 </a:t>
                </a:r>
                <a:r>
                  <a:rPr lang="en-GB" dirty="0" err="1">
                    <a:solidFill>
                      <a:schemeClr val="tx1">
                        <a:lumMod val="65000"/>
                        <a:lumOff val="35000"/>
                      </a:schemeClr>
                    </a:solidFill>
                  </a:rPr>
                  <a:t>bp</a:t>
                </a:r>
                <a:endParaRPr lang="en-GB" dirty="0">
                  <a:solidFill>
                    <a:schemeClr val="tx1">
                      <a:lumMod val="65000"/>
                      <a:lumOff val="35000"/>
                    </a:schemeClr>
                  </a:solidFill>
                </a:endParaRPr>
              </a:p>
            </p:txBody>
          </p:sp>
        </p:grpSp>
      </p:grpSp>
      <p:grpSp>
        <p:nvGrpSpPr>
          <p:cNvPr id="7" name="Group 6">
            <a:extLst>
              <a:ext uri="{FF2B5EF4-FFF2-40B4-BE49-F238E27FC236}">
                <a16:creationId xmlns:a16="http://schemas.microsoft.com/office/drawing/2014/main" id="{05D2D7AA-3984-6A54-97E1-011A65F80B1E}"/>
              </a:ext>
            </a:extLst>
          </p:cNvPr>
          <p:cNvGrpSpPr/>
          <p:nvPr/>
        </p:nvGrpSpPr>
        <p:grpSpPr>
          <a:xfrm>
            <a:off x="1443606" y="937694"/>
            <a:ext cx="6480000" cy="133864"/>
            <a:chOff x="1253158" y="1050894"/>
            <a:chExt cx="4853893" cy="73850"/>
          </a:xfrm>
        </p:grpSpPr>
        <p:cxnSp>
          <p:nvCxnSpPr>
            <p:cNvPr id="8" name="Straight Connector 7">
              <a:extLst>
                <a:ext uri="{FF2B5EF4-FFF2-40B4-BE49-F238E27FC236}">
                  <a16:creationId xmlns:a16="http://schemas.microsoft.com/office/drawing/2014/main" id="{0C678960-32B9-3F34-3F92-8574E166C439}"/>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EE879C-8A01-4A02-58DF-2707AF5755EF}"/>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pic>
        <p:nvPicPr>
          <p:cNvPr id="10" name="Picture 9" descr="A black and white sign with white text&#10;&#10;AI-generated content may be incorrect.">
            <a:extLst>
              <a:ext uri="{FF2B5EF4-FFF2-40B4-BE49-F238E27FC236}">
                <a16:creationId xmlns:a16="http://schemas.microsoft.com/office/drawing/2014/main" id="{514753CC-3AE7-0B4E-7231-E7CBD54C49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Tree>
    <p:extLst>
      <p:ext uri="{BB962C8B-B14F-4D97-AF65-F5344CB8AC3E}">
        <p14:creationId xmlns:p14="http://schemas.microsoft.com/office/powerpoint/2010/main" val="3598680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0DCE57-2A57-554F-1465-A24789C3AD82}"/>
              </a:ext>
            </a:extLst>
          </p:cNvPr>
          <p:cNvSpPr txBox="1"/>
          <p:nvPr/>
        </p:nvSpPr>
        <p:spPr>
          <a:xfrm>
            <a:off x="0" y="1269378"/>
            <a:ext cx="12192000" cy="5600514"/>
          </a:xfrm>
          <a:prstGeom prst="rect">
            <a:avLst/>
          </a:prstGeom>
          <a:solidFill>
            <a:schemeClr val="bg1"/>
          </a:solidFill>
        </p:spPr>
        <p:txBody>
          <a:bodyPr wrap="square" rtlCol="0">
            <a:spAutoFit/>
          </a:bodyPr>
          <a:lstStyle/>
          <a:p>
            <a:endParaRPr lang="en-GB" dirty="0"/>
          </a:p>
        </p:txBody>
      </p:sp>
      <p:sp>
        <p:nvSpPr>
          <p:cNvPr id="3" name="Rectangle 2"/>
          <p:cNvSpPr/>
          <p:nvPr/>
        </p:nvSpPr>
        <p:spPr>
          <a:xfrm>
            <a:off x="2247570" y="1897422"/>
            <a:ext cx="1423569" cy="4843946"/>
          </a:xfrm>
          <a:prstGeom prst="rect">
            <a:avLst/>
          </a:prstGeom>
          <a:solidFill>
            <a:schemeClr val="bg2">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66582"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630916"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895250"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159584"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23918"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356835" y="3429000"/>
            <a:ext cx="174725" cy="2736304"/>
            <a:chOff x="3995936" y="3212976"/>
            <a:chExt cx="174725" cy="2736304"/>
          </a:xfrm>
        </p:grpSpPr>
        <p:cxnSp>
          <p:nvCxnSpPr>
            <p:cNvPr id="10" name="Straight Connector 9"/>
            <p:cNvCxnSpPr/>
            <p:nvPr/>
          </p:nvCxnSpPr>
          <p:spPr>
            <a:xfrm>
              <a:off x="3995936" y="337946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5936" y="32849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95936" y="3212976"/>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95936" y="34903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95936" y="36427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5936" y="3836668"/>
              <a:ext cx="1747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4210342"/>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5936" y="458112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95936" y="50851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5936" y="5949280"/>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rot="16200000">
            <a:off x="3275677" y="1523512"/>
            <a:ext cx="452368" cy="338554"/>
          </a:xfrm>
          <a:prstGeom prst="rect">
            <a:avLst/>
          </a:prstGeom>
          <a:noFill/>
        </p:spPr>
        <p:txBody>
          <a:bodyPr wrap="none" rtlCol="0">
            <a:spAutoFit/>
          </a:bodyPr>
          <a:lstStyle/>
          <a:p>
            <a:r>
              <a:rPr lang="en-GB" sz="1600" b="1" dirty="0"/>
              <a:t>A+</a:t>
            </a:r>
          </a:p>
        </p:txBody>
      </p:sp>
      <p:sp>
        <p:nvSpPr>
          <p:cNvPr id="24" name="TextBox 23"/>
          <p:cNvSpPr txBox="1"/>
          <p:nvPr/>
        </p:nvSpPr>
        <p:spPr>
          <a:xfrm rot="16200000">
            <a:off x="2487751" y="1549961"/>
            <a:ext cx="401072" cy="338554"/>
          </a:xfrm>
          <a:prstGeom prst="rect">
            <a:avLst/>
          </a:prstGeom>
          <a:noFill/>
        </p:spPr>
        <p:txBody>
          <a:bodyPr wrap="none" rtlCol="0">
            <a:spAutoFit/>
          </a:bodyPr>
          <a:lstStyle/>
          <a:p>
            <a:r>
              <a:rPr lang="en-GB" sz="1600" b="1" dirty="0"/>
              <a:t>K-</a:t>
            </a:r>
          </a:p>
        </p:txBody>
      </p:sp>
      <p:sp>
        <p:nvSpPr>
          <p:cNvPr id="25" name="TextBox 24"/>
          <p:cNvSpPr txBox="1"/>
          <p:nvPr/>
        </p:nvSpPr>
        <p:spPr>
          <a:xfrm rot="16200000">
            <a:off x="2684049" y="1506680"/>
            <a:ext cx="510076" cy="338554"/>
          </a:xfrm>
          <a:prstGeom prst="rect">
            <a:avLst/>
          </a:prstGeom>
          <a:noFill/>
        </p:spPr>
        <p:txBody>
          <a:bodyPr wrap="none" rtlCol="0">
            <a:spAutoFit/>
          </a:bodyPr>
          <a:lstStyle/>
          <a:p>
            <a:r>
              <a:rPr lang="en-GB" sz="1600" b="1" dirty="0"/>
              <a:t>K +</a:t>
            </a:r>
          </a:p>
        </p:txBody>
      </p:sp>
      <p:sp>
        <p:nvSpPr>
          <p:cNvPr id="26" name="TextBox 25"/>
          <p:cNvSpPr txBox="1"/>
          <p:nvPr/>
        </p:nvSpPr>
        <p:spPr>
          <a:xfrm rot="16200000">
            <a:off x="3009017" y="1543549"/>
            <a:ext cx="401072" cy="338554"/>
          </a:xfrm>
          <a:prstGeom prst="rect">
            <a:avLst/>
          </a:prstGeom>
          <a:noFill/>
        </p:spPr>
        <p:txBody>
          <a:bodyPr wrap="none" rtlCol="0">
            <a:spAutoFit/>
          </a:bodyPr>
          <a:lstStyle/>
          <a:p>
            <a:r>
              <a:rPr lang="en-GB" sz="1600" b="1" dirty="0"/>
              <a:t>A-</a:t>
            </a:r>
          </a:p>
        </p:txBody>
      </p:sp>
      <p:sp>
        <p:nvSpPr>
          <p:cNvPr id="36" name="TextBox 35"/>
          <p:cNvSpPr txBox="1"/>
          <p:nvPr/>
        </p:nvSpPr>
        <p:spPr>
          <a:xfrm>
            <a:off x="1775520" y="3255035"/>
            <a:ext cx="431528" cy="246221"/>
          </a:xfrm>
          <a:prstGeom prst="rect">
            <a:avLst/>
          </a:prstGeom>
          <a:noFill/>
        </p:spPr>
        <p:txBody>
          <a:bodyPr wrap="none" rtlCol="0">
            <a:spAutoFit/>
          </a:bodyPr>
          <a:lstStyle/>
          <a:p>
            <a:r>
              <a:rPr lang="en-GB" sz="1000" dirty="0"/>
              <a:t>10.0</a:t>
            </a:r>
          </a:p>
        </p:txBody>
      </p:sp>
      <p:sp>
        <p:nvSpPr>
          <p:cNvPr id="37" name="TextBox 36"/>
          <p:cNvSpPr txBox="1"/>
          <p:nvPr/>
        </p:nvSpPr>
        <p:spPr>
          <a:xfrm>
            <a:off x="1841244" y="6021536"/>
            <a:ext cx="360996" cy="246221"/>
          </a:xfrm>
          <a:prstGeom prst="rect">
            <a:avLst/>
          </a:prstGeom>
          <a:noFill/>
        </p:spPr>
        <p:txBody>
          <a:bodyPr wrap="none" rtlCol="0">
            <a:spAutoFit/>
          </a:bodyPr>
          <a:lstStyle/>
          <a:p>
            <a:r>
              <a:rPr lang="en-GB" sz="1000" dirty="0"/>
              <a:t>0.5</a:t>
            </a:r>
          </a:p>
        </p:txBody>
      </p:sp>
      <p:sp>
        <p:nvSpPr>
          <p:cNvPr id="38" name="TextBox 37"/>
          <p:cNvSpPr txBox="1"/>
          <p:nvPr/>
        </p:nvSpPr>
        <p:spPr>
          <a:xfrm>
            <a:off x="1841244" y="5157440"/>
            <a:ext cx="360996" cy="246221"/>
          </a:xfrm>
          <a:prstGeom prst="rect">
            <a:avLst/>
          </a:prstGeom>
          <a:noFill/>
        </p:spPr>
        <p:txBody>
          <a:bodyPr wrap="none" rtlCol="0">
            <a:spAutoFit/>
          </a:bodyPr>
          <a:lstStyle/>
          <a:p>
            <a:r>
              <a:rPr lang="en-GB" sz="1000" dirty="0"/>
              <a:t>1.0</a:t>
            </a:r>
          </a:p>
        </p:txBody>
      </p:sp>
      <p:sp>
        <p:nvSpPr>
          <p:cNvPr id="39" name="TextBox 38"/>
          <p:cNvSpPr txBox="1"/>
          <p:nvPr/>
        </p:nvSpPr>
        <p:spPr>
          <a:xfrm>
            <a:off x="1841244" y="4653384"/>
            <a:ext cx="360996" cy="246221"/>
          </a:xfrm>
          <a:prstGeom prst="rect">
            <a:avLst/>
          </a:prstGeom>
          <a:noFill/>
        </p:spPr>
        <p:txBody>
          <a:bodyPr wrap="none" rtlCol="0">
            <a:spAutoFit/>
          </a:bodyPr>
          <a:lstStyle/>
          <a:p>
            <a:r>
              <a:rPr lang="en-GB" sz="1000" dirty="0"/>
              <a:t>1.5</a:t>
            </a:r>
          </a:p>
        </p:txBody>
      </p:sp>
      <p:sp>
        <p:nvSpPr>
          <p:cNvPr id="40" name="TextBox 39"/>
          <p:cNvSpPr txBox="1"/>
          <p:nvPr/>
        </p:nvSpPr>
        <p:spPr>
          <a:xfrm>
            <a:off x="1841244" y="4293344"/>
            <a:ext cx="360996" cy="246221"/>
          </a:xfrm>
          <a:prstGeom prst="rect">
            <a:avLst/>
          </a:prstGeom>
          <a:noFill/>
        </p:spPr>
        <p:txBody>
          <a:bodyPr wrap="none" rtlCol="0">
            <a:spAutoFit/>
          </a:bodyPr>
          <a:lstStyle/>
          <a:p>
            <a:r>
              <a:rPr lang="en-GB" sz="1000" dirty="0"/>
              <a:t>2.0</a:t>
            </a:r>
          </a:p>
        </p:txBody>
      </p:sp>
      <p:sp>
        <p:nvSpPr>
          <p:cNvPr id="41" name="TextBox 40"/>
          <p:cNvSpPr txBox="1"/>
          <p:nvPr/>
        </p:nvSpPr>
        <p:spPr>
          <a:xfrm>
            <a:off x="1841244" y="3933304"/>
            <a:ext cx="360996" cy="246221"/>
          </a:xfrm>
          <a:prstGeom prst="rect">
            <a:avLst/>
          </a:prstGeom>
          <a:noFill/>
        </p:spPr>
        <p:txBody>
          <a:bodyPr wrap="none" rtlCol="0">
            <a:spAutoFit/>
          </a:bodyPr>
          <a:lstStyle/>
          <a:p>
            <a:r>
              <a:rPr lang="en-GB" sz="1000" dirty="0"/>
              <a:t>3.0</a:t>
            </a:r>
          </a:p>
        </p:txBody>
      </p:sp>
      <p:sp>
        <p:nvSpPr>
          <p:cNvPr id="42" name="TextBox 41"/>
          <p:cNvSpPr txBox="1"/>
          <p:nvPr/>
        </p:nvSpPr>
        <p:spPr>
          <a:xfrm>
            <a:off x="1841244" y="3717280"/>
            <a:ext cx="360996" cy="246221"/>
          </a:xfrm>
          <a:prstGeom prst="rect">
            <a:avLst/>
          </a:prstGeom>
          <a:noFill/>
        </p:spPr>
        <p:txBody>
          <a:bodyPr wrap="none" rtlCol="0">
            <a:spAutoFit/>
          </a:bodyPr>
          <a:lstStyle/>
          <a:p>
            <a:r>
              <a:rPr lang="en-GB" sz="1000" dirty="0"/>
              <a:t>4.0</a:t>
            </a:r>
          </a:p>
        </p:txBody>
      </p:sp>
      <p:sp>
        <p:nvSpPr>
          <p:cNvPr id="43" name="TextBox 42"/>
          <p:cNvSpPr txBox="1"/>
          <p:nvPr/>
        </p:nvSpPr>
        <p:spPr>
          <a:xfrm>
            <a:off x="1841244" y="3471059"/>
            <a:ext cx="360996" cy="246221"/>
          </a:xfrm>
          <a:prstGeom prst="rect">
            <a:avLst/>
          </a:prstGeom>
          <a:noFill/>
        </p:spPr>
        <p:txBody>
          <a:bodyPr wrap="none" rtlCol="0">
            <a:spAutoFit/>
          </a:bodyPr>
          <a:lstStyle/>
          <a:p>
            <a:r>
              <a:rPr lang="en-GB" sz="1000" dirty="0"/>
              <a:t>6.0</a:t>
            </a:r>
          </a:p>
        </p:txBody>
      </p:sp>
      <p:sp>
        <p:nvSpPr>
          <p:cNvPr id="44" name="TextBox 43"/>
          <p:cNvSpPr txBox="1"/>
          <p:nvPr/>
        </p:nvSpPr>
        <p:spPr>
          <a:xfrm>
            <a:off x="1841244" y="3357240"/>
            <a:ext cx="360996" cy="246221"/>
          </a:xfrm>
          <a:prstGeom prst="rect">
            <a:avLst/>
          </a:prstGeom>
          <a:noFill/>
        </p:spPr>
        <p:txBody>
          <a:bodyPr wrap="none" rtlCol="0">
            <a:spAutoFit/>
          </a:bodyPr>
          <a:lstStyle/>
          <a:p>
            <a:r>
              <a:rPr lang="en-GB" sz="1000" dirty="0"/>
              <a:t>8.0</a:t>
            </a:r>
          </a:p>
        </p:txBody>
      </p:sp>
      <p:sp>
        <p:nvSpPr>
          <p:cNvPr id="45" name="TextBox 44"/>
          <p:cNvSpPr txBox="1"/>
          <p:nvPr/>
        </p:nvSpPr>
        <p:spPr>
          <a:xfrm>
            <a:off x="1841244" y="3578244"/>
            <a:ext cx="360996" cy="246221"/>
          </a:xfrm>
          <a:prstGeom prst="rect">
            <a:avLst/>
          </a:prstGeom>
          <a:noFill/>
        </p:spPr>
        <p:txBody>
          <a:bodyPr wrap="none" rtlCol="0">
            <a:spAutoFit/>
          </a:bodyPr>
          <a:lstStyle/>
          <a:p>
            <a:r>
              <a:rPr lang="en-GB" sz="1000" dirty="0"/>
              <a:t>5.0</a:t>
            </a:r>
          </a:p>
        </p:txBody>
      </p:sp>
      <p:sp>
        <p:nvSpPr>
          <p:cNvPr id="46" name="TextBox 45"/>
          <p:cNvSpPr txBox="1"/>
          <p:nvPr/>
        </p:nvSpPr>
        <p:spPr>
          <a:xfrm rot="16200000">
            <a:off x="2106826" y="1450574"/>
            <a:ext cx="628698" cy="338554"/>
          </a:xfrm>
          <a:prstGeom prst="rect">
            <a:avLst/>
          </a:prstGeom>
          <a:noFill/>
        </p:spPr>
        <p:txBody>
          <a:bodyPr wrap="none" rtlCol="0">
            <a:spAutoFit/>
          </a:bodyPr>
          <a:lstStyle/>
          <a:p>
            <a:r>
              <a:rPr lang="en-GB" sz="1600" b="1" dirty="0"/>
              <a:t>1 Kb</a:t>
            </a:r>
          </a:p>
        </p:txBody>
      </p:sp>
      <p:sp>
        <p:nvSpPr>
          <p:cNvPr id="59" name="TextBox 58"/>
          <p:cNvSpPr txBox="1"/>
          <p:nvPr/>
        </p:nvSpPr>
        <p:spPr>
          <a:xfrm>
            <a:off x="1186899" y="199223"/>
            <a:ext cx="6175088" cy="707886"/>
          </a:xfrm>
          <a:prstGeom prst="rect">
            <a:avLst/>
          </a:prstGeom>
          <a:noFill/>
        </p:spPr>
        <p:txBody>
          <a:bodyPr wrap="none" rtlCol="0">
            <a:spAutoFit/>
          </a:bodyPr>
          <a:lstStyle/>
          <a:p>
            <a:r>
              <a:rPr lang="en-GB" sz="4000" dirty="0">
                <a:solidFill>
                  <a:schemeClr val="bg1"/>
                </a:solidFill>
              </a:rPr>
              <a:t>Lab 2: restriction digestion</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169" y="1386139"/>
            <a:ext cx="2390443" cy="226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246" y="2895161"/>
            <a:ext cx="3780731" cy="9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16" name="Group 4115"/>
          <p:cNvGrpSpPr/>
          <p:nvPr/>
        </p:nvGrpSpPr>
        <p:grpSpPr>
          <a:xfrm>
            <a:off x="2639616" y="2257389"/>
            <a:ext cx="1840552" cy="1390370"/>
            <a:chOff x="1115616" y="2257389"/>
            <a:chExt cx="1840552" cy="1390370"/>
          </a:xfrm>
        </p:grpSpPr>
        <p:cxnSp>
          <p:nvCxnSpPr>
            <p:cNvPr id="54" name="Straight Connector 53"/>
            <p:cNvCxnSpPr/>
            <p:nvPr/>
          </p:nvCxnSpPr>
          <p:spPr>
            <a:xfrm>
              <a:off x="1115616" y="3647759"/>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06" name="Straight Arrow Connector 4105"/>
            <p:cNvCxnSpPr/>
            <p:nvPr/>
          </p:nvCxnSpPr>
          <p:spPr>
            <a:xfrm flipH="1">
              <a:off x="1245810" y="2257389"/>
              <a:ext cx="1710358" cy="1320854"/>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117" name="Group 4116"/>
          <p:cNvGrpSpPr/>
          <p:nvPr/>
        </p:nvGrpSpPr>
        <p:grpSpPr>
          <a:xfrm>
            <a:off x="2896939" y="2996952"/>
            <a:ext cx="3774306" cy="720080"/>
            <a:chOff x="1372939" y="2996952"/>
            <a:chExt cx="3774306" cy="720080"/>
          </a:xfrm>
        </p:grpSpPr>
        <p:cxnSp>
          <p:nvCxnSpPr>
            <p:cNvPr id="55" name="Straight Connector 54"/>
            <p:cNvCxnSpPr/>
            <p:nvPr/>
          </p:nvCxnSpPr>
          <p:spPr>
            <a:xfrm>
              <a:off x="1372939"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08" name="Straight Arrow Connector 4107"/>
            <p:cNvCxnSpPr/>
            <p:nvPr/>
          </p:nvCxnSpPr>
          <p:spPr>
            <a:xfrm flipH="1">
              <a:off x="1460859" y="2996952"/>
              <a:ext cx="3686386" cy="65080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118" name="Group 4117"/>
          <p:cNvGrpSpPr/>
          <p:nvPr/>
        </p:nvGrpSpPr>
        <p:grpSpPr>
          <a:xfrm>
            <a:off x="2896939" y="3578244"/>
            <a:ext cx="3973672" cy="1938989"/>
            <a:chOff x="1372939" y="3578243"/>
            <a:chExt cx="3973672" cy="1938989"/>
          </a:xfrm>
        </p:grpSpPr>
        <p:cxnSp>
          <p:nvCxnSpPr>
            <p:cNvPr id="53" name="Straight Connector 52"/>
            <p:cNvCxnSpPr/>
            <p:nvPr/>
          </p:nvCxnSpPr>
          <p:spPr>
            <a:xfrm>
              <a:off x="1372939" y="5517232"/>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10" name="Straight Arrow Connector 4109"/>
            <p:cNvCxnSpPr/>
            <p:nvPr/>
          </p:nvCxnSpPr>
          <p:spPr>
            <a:xfrm flipH="1">
              <a:off x="1460859" y="3578243"/>
              <a:ext cx="3885752" cy="182541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21" name="Picture 20" descr="A black and white sign with white text&#10;&#10;AI-generated content may be incorrect.">
            <a:extLst>
              <a:ext uri="{FF2B5EF4-FFF2-40B4-BE49-F238E27FC236}">
                <a16:creationId xmlns:a16="http://schemas.microsoft.com/office/drawing/2014/main" id="{E877445B-0C5E-941F-60C0-BDEAB005E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22" name="Group 21">
            <a:extLst>
              <a:ext uri="{FF2B5EF4-FFF2-40B4-BE49-F238E27FC236}">
                <a16:creationId xmlns:a16="http://schemas.microsoft.com/office/drawing/2014/main" id="{38DBEB65-C03D-AE58-22F3-3EEF02EDAE32}"/>
              </a:ext>
            </a:extLst>
          </p:cNvPr>
          <p:cNvGrpSpPr/>
          <p:nvPr/>
        </p:nvGrpSpPr>
        <p:grpSpPr>
          <a:xfrm>
            <a:off x="1214443" y="897446"/>
            <a:ext cx="6120000" cy="133864"/>
            <a:chOff x="1253158" y="1050894"/>
            <a:chExt cx="4853893" cy="73850"/>
          </a:xfrm>
        </p:grpSpPr>
        <p:cxnSp>
          <p:nvCxnSpPr>
            <p:cNvPr id="27" name="Straight Connector 26">
              <a:extLst>
                <a:ext uri="{FF2B5EF4-FFF2-40B4-BE49-F238E27FC236}">
                  <a16:creationId xmlns:a16="http://schemas.microsoft.com/office/drawing/2014/main" id="{73C1D934-721C-9E2E-1D19-38B3C393FC85}"/>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39492D-EB4A-4AC8-610C-3EE621C5FB69}"/>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76246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A3AA29B-AFFB-5970-15B9-7F8CCF9FE692}"/>
              </a:ext>
            </a:extLst>
          </p:cNvPr>
          <p:cNvSpPr txBox="1"/>
          <p:nvPr/>
        </p:nvSpPr>
        <p:spPr>
          <a:xfrm>
            <a:off x="0" y="1258149"/>
            <a:ext cx="12192000" cy="5600514"/>
          </a:xfrm>
          <a:prstGeom prst="rect">
            <a:avLst/>
          </a:prstGeom>
          <a:solidFill>
            <a:schemeClr val="bg1"/>
          </a:solidFill>
        </p:spPr>
        <p:txBody>
          <a:bodyPr wrap="square" rtlCol="0">
            <a:spAutoFit/>
          </a:bodyPr>
          <a:lstStyle/>
          <a:p>
            <a:endParaRPr lang="en-GB" dirty="0"/>
          </a:p>
        </p:txBody>
      </p:sp>
      <p:sp>
        <p:nvSpPr>
          <p:cNvPr id="3" name="Rectangle 2"/>
          <p:cNvSpPr/>
          <p:nvPr/>
        </p:nvSpPr>
        <p:spPr>
          <a:xfrm>
            <a:off x="2247570" y="1897422"/>
            <a:ext cx="1423569" cy="4843946"/>
          </a:xfrm>
          <a:prstGeom prst="rect">
            <a:avLst/>
          </a:prstGeom>
          <a:solidFill>
            <a:schemeClr val="bg2">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66582"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630916"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895250"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159584"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23918" y="2183737"/>
            <a:ext cx="179218" cy="73653"/>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356835" y="3429000"/>
            <a:ext cx="174725" cy="2736304"/>
            <a:chOff x="3995936" y="3212976"/>
            <a:chExt cx="174725" cy="2736304"/>
          </a:xfrm>
        </p:grpSpPr>
        <p:cxnSp>
          <p:nvCxnSpPr>
            <p:cNvPr id="10" name="Straight Connector 9"/>
            <p:cNvCxnSpPr/>
            <p:nvPr/>
          </p:nvCxnSpPr>
          <p:spPr>
            <a:xfrm>
              <a:off x="3995936" y="337946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5936" y="32849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95936" y="3212976"/>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95936" y="34903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95936" y="36427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5936" y="3836668"/>
              <a:ext cx="1747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4210342"/>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5936" y="458112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95936" y="50851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5936" y="5949280"/>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3436955" y="3789040"/>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48923"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36955" y="6525344"/>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3275677" y="1523512"/>
            <a:ext cx="452368" cy="338554"/>
          </a:xfrm>
          <a:prstGeom prst="rect">
            <a:avLst/>
          </a:prstGeom>
          <a:noFill/>
        </p:spPr>
        <p:txBody>
          <a:bodyPr wrap="none" rtlCol="0">
            <a:spAutoFit/>
          </a:bodyPr>
          <a:lstStyle/>
          <a:p>
            <a:r>
              <a:rPr lang="en-GB" sz="1600" b="1" dirty="0"/>
              <a:t>A+</a:t>
            </a:r>
          </a:p>
        </p:txBody>
      </p:sp>
      <p:sp>
        <p:nvSpPr>
          <p:cNvPr id="24" name="TextBox 23"/>
          <p:cNvSpPr txBox="1"/>
          <p:nvPr/>
        </p:nvSpPr>
        <p:spPr>
          <a:xfrm rot="16200000">
            <a:off x="2487751" y="1549961"/>
            <a:ext cx="401072" cy="338554"/>
          </a:xfrm>
          <a:prstGeom prst="rect">
            <a:avLst/>
          </a:prstGeom>
          <a:noFill/>
        </p:spPr>
        <p:txBody>
          <a:bodyPr wrap="none" rtlCol="0">
            <a:spAutoFit/>
          </a:bodyPr>
          <a:lstStyle/>
          <a:p>
            <a:r>
              <a:rPr lang="en-GB" sz="1600" b="1" dirty="0"/>
              <a:t>K-</a:t>
            </a:r>
          </a:p>
        </p:txBody>
      </p:sp>
      <p:sp>
        <p:nvSpPr>
          <p:cNvPr id="25" name="TextBox 24"/>
          <p:cNvSpPr txBox="1"/>
          <p:nvPr/>
        </p:nvSpPr>
        <p:spPr>
          <a:xfrm rot="16200000">
            <a:off x="2684049" y="1506680"/>
            <a:ext cx="510076" cy="338554"/>
          </a:xfrm>
          <a:prstGeom prst="rect">
            <a:avLst/>
          </a:prstGeom>
          <a:noFill/>
        </p:spPr>
        <p:txBody>
          <a:bodyPr wrap="none" rtlCol="0">
            <a:spAutoFit/>
          </a:bodyPr>
          <a:lstStyle/>
          <a:p>
            <a:r>
              <a:rPr lang="en-GB" sz="1600" b="1" dirty="0"/>
              <a:t>K +</a:t>
            </a:r>
          </a:p>
        </p:txBody>
      </p:sp>
      <p:sp>
        <p:nvSpPr>
          <p:cNvPr id="26" name="TextBox 25"/>
          <p:cNvSpPr txBox="1"/>
          <p:nvPr/>
        </p:nvSpPr>
        <p:spPr>
          <a:xfrm rot="16200000">
            <a:off x="3009017" y="1543549"/>
            <a:ext cx="401072" cy="338554"/>
          </a:xfrm>
          <a:prstGeom prst="rect">
            <a:avLst/>
          </a:prstGeom>
          <a:noFill/>
        </p:spPr>
        <p:txBody>
          <a:bodyPr wrap="none" rtlCol="0">
            <a:spAutoFit/>
          </a:bodyPr>
          <a:lstStyle/>
          <a:p>
            <a:r>
              <a:rPr lang="en-GB" sz="1600" b="1" dirty="0"/>
              <a:t>A-</a:t>
            </a:r>
          </a:p>
        </p:txBody>
      </p:sp>
      <p:sp>
        <p:nvSpPr>
          <p:cNvPr id="36" name="TextBox 35"/>
          <p:cNvSpPr txBox="1"/>
          <p:nvPr/>
        </p:nvSpPr>
        <p:spPr>
          <a:xfrm>
            <a:off x="1775520" y="3255035"/>
            <a:ext cx="431528" cy="246221"/>
          </a:xfrm>
          <a:prstGeom prst="rect">
            <a:avLst/>
          </a:prstGeom>
          <a:noFill/>
        </p:spPr>
        <p:txBody>
          <a:bodyPr wrap="none" rtlCol="0">
            <a:spAutoFit/>
          </a:bodyPr>
          <a:lstStyle/>
          <a:p>
            <a:r>
              <a:rPr lang="en-GB" sz="1000" dirty="0"/>
              <a:t>10.0</a:t>
            </a:r>
          </a:p>
        </p:txBody>
      </p:sp>
      <p:sp>
        <p:nvSpPr>
          <p:cNvPr id="37" name="TextBox 36"/>
          <p:cNvSpPr txBox="1"/>
          <p:nvPr/>
        </p:nvSpPr>
        <p:spPr>
          <a:xfrm>
            <a:off x="1841244" y="6021536"/>
            <a:ext cx="360996" cy="246221"/>
          </a:xfrm>
          <a:prstGeom prst="rect">
            <a:avLst/>
          </a:prstGeom>
          <a:noFill/>
        </p:spPr>
        <p:txBody>
          <a:bodyPr wrap="none" rtlCol="0">
            <a:spAutoFit/>
          </a:bodyPr>
          <a:lstStyle/>
          <a:p>
            <a:r>
              <a:rPr lang="en-GB" sz="1000" dirty="0"/>
              <a:t>0.5</a:t>
            </a:r>
          </a:p>
        </p:txBody>
      </p:sp>
      <p:sp>
        <p:nvSpPr>
          <p:cNvPr id="38" name="TextBox 37"/>
          <p:cNvSpPr txBox="1"/>
          <p:nvPr/>
        </p:nvSpPr>
        <p:spPr>
          <a:xfrm>
            <a:off x="1841244" y="5157440"/>
            <a:ext cx="360996" cy="246221"/>
          </a:xfrm>
          <a:prstGeom prst="rect">
            <a:avLst/>
          </a:prstGeom>
          <a:noFill/>
        </p:spPr>
        <p:txBody>
          <a:bodyPr wrap="none" rtlCol="0">
            <a:spAutoFit/>
          </a:bodyPr>
          <a:lstStyle/>
          <a:p>
            <a:r>
              <a:rPr lang="en-GB" sz="1000" dirty="0"/>
              <a:t>1.0</a:t>
            </a:r>
          </a:p>
        </p:txBody>
      </p:sp>
      <p:sp>
        <p:nvSpPr>
          <p:cNvPr id="39" name="TextBox 38"/>
          <p:cNvSpPr txBox="1"/>
          <p:nvPr/>
        </p:nvSpPr>
        <p:spPr>
          <a:xfrm>
            <a:off x="1841244" y="4653384"/>
            <a:ext cx="360996" cy="246221"/>
          </a:xfrm>
          <a:prstGeom prst="rect">
            <a:avLst/>
          </a:prstGeom>
          <a:noFill/>
        </p:spPr>
        <p:txBody>
          <a:bodyPr wrap="none" rtlCol="0">
            <a:spAutoFit/>
          </a:bodyPr>
          <a:lstStyle/>
          <a:p>
            <a:r>
              <a:rPr lang="en-GB" sz="1000" dirty="0"/>
              <a:t>1.5</a:t>
            </a:r>
          </a:p>
        </p:txBody>
      </p:sp>
      <p:sp>
        <p:nvSpPr>
          <p:cNvPr id="40" name="TextBox 39"/>
          <p:cNvSpPr txBox="1"/>
          <p:nvPr/>
        </p:nvSpPr>
        <p:spPr>
          <a:xfrm>
            <a:off x="1841244" y="4293344"/>
            <a:ext cx="360996" cy="246221"/>
          </a:xfrm>
          <a:prstGeom prst="rect">
            <a:avLst/>
          </a:prstGeom>
          <a:noFill/>
        </p:spPr>
        <p:txBody>
          <a:bodyPr wrap="none" rtlCol="0">
            <a:spAutoFit/>
          </a:bodyPr>
          <a:lstStyle/>
          <a:p>
            <a:r>
              <a:rPr lang="en-GB" sz="1000" dirty="0"/>
              <a:t>2.0</a:t>
            </a:r>
          </a:p>
        </p:txBody>
      </p:sp>
      <p:sp>
        <p:nvSpPr>
          <p:cNvPr id="41" name="TextBox 40"/>
          <p:cNvSpPr txBox="1"/>
          <p:nvPr/>
        </p:nvSpPr>
        <p:spPr>
          <a:xfrm>
            <a:off x="1841244" y="3933304"/>
            <a:ext cx="360996" cy="246221"/>
          </a:xfrm>
          <a:prstGeom prst="rect">
            <a:avLst/>
          </a:prstGeom>
          <a:noFill/>
        </p:spPr>
        <p:txBody>
          <a:bodyPr wrap="none" rtlCol="0">
            <a:spAutoFit/>
          </a:bodyPr>
          <a:lstStyle/>
          <a:p>
            <a:r>
              <a:rPr lang="en-GB" sz="1000" dirty="0"/>
              <a:t>3.0</a:t>
            </a:r>
          </a:p>
        </p:txBody>
      </p:sp>
      <p:sp>
        <p:nvSpPr>
          <p:cNvPr id="42" name="TextBox 41"/>
          <p:cNvSpPr txBox="1"/>
          <p:nvPr/>
        </p:nvSpPr>
        <p:spPr>
          <a:xfrm>
            <a:off x="1841244" y="3717280"/>
            <a:ext cx="360996" cy="246221"/>
          </a:xfrm>
          <a:prstGeom prst="rect">
            <a:avLst/>
          </a:prstGeom>
          <a:noFill/>
        </p:spPr>
        <p:txBody>
          <a:bodyPr wrap="none" rtlCol="0">
            <a:spAutoFit/>
          </a:bodyPr>
          <a:lstStyle/>
          <a:p>
            <a:r>
              <a:rPr lang="en-GB" sz="1000" dirty="0"/>
              <a:t>4.0</a:t>
            </a:r>
          </a:p>
        </p:txBody>
      </p:sp>
      <p:sp>
        <p:nvSpPr>
          <p:cNvPr id="43" name="TextBox 42"/>
          <p:cNvSpPr txBox="1"/>
          <p:nvPr/>
        </p:nvSpPr>
        <p:spPr>
          <a:xfrm>
            <a:off x="1841244" y="3471059"/>
            <a:ext cx="360996" cy="246221"/>
          </a:xfrm>
          <a:prstGeom prst="rect">
            <a:avLst/>
          </a:prstGeom>
          <a:noFill/>
        </p:spPr>
        <p:txBody>
          <a:bodyPr wrap="none" rtlCol="0">
            <a:spAutoFit/>
          </a:bodyPr>
          <a:lstStyle/>
          <a:p>
            <a:r>
              <a:rPr lang="en-GB" sz="1000" dirty="0"/>
              <a:t>6.0</a:t>
            </a:r>
          </a:p>
        </p:txBody>
      </p:sp>
      <p:sp>
        <p:nvSpPr>
          <p:cNvPr id="44" name="TextBox 43"/>
          <p:cNvSpPr txBox="1"/>
          <p:nvPr/>
        </p:nvSpPr>
        <p:spPr>
          <a:xfrm>
            <a:off x="1841244" y="3357240"/>
            <a:ext cx="360996" cy="246221"/>
          </a:xfrm>
          <a:prstGeom prst="rect">
            <a:avLst/>
          </a:prstGeom>
          <a:noFill/>
        </p:spPr>
        <p:txBody>
          <a:bodyPr wrap="none" rtlCol="0">
            <a:spAutoFit/>
          </a:bodyPr>
          <a:lstStyle/>
          <a:p>
            <a:r>
              <a:rPr lang="en-GB" sz="1000" dirty="0"/>
              <a:t>8.0</a:t>
            </a:r>
          </a:p>
        </p:txBody>
      </p:sp>
      <p:sp>
        <p:nvSpPr>
          <p:cNvPr id="45" name="TextBox 44"/>
          <p:cNvSpPr txBox="1"/>
          <p:nvPr/>
        </p:nvSpPr>
        <p:spPr>
          <a:xfrm>
            <a:off x="1841244" y="3578244"/>
            <a:ext cx="360996" cy="246221"/>
          </a:xfrm>
          <a:prstGeom prst="rect">
            <a:avLst/>
          </a:prstGeom>
          <a:noFill/>
        </p:spPr>
        <p:txBody>
          <a:bodyPr wrap="none" rtlCol="0">
            <a:spAutoFit/>
          </a:bodyPr>
          <a:lstStyle/>
          <a:p>
            <a:r>
              <a:rPr lang="en-GB" sz="1000" dirty="0"/>
              <a:t>5.0</a:t>
            </a:r>
          </a:p>
        </p:txBody>
      </p:sp>
      <p:sp>
        <p:nvSpPr>
          <p:cNvPr id="46" name="TextBox 45"/>
          <p:cNvSpPr txBox="1"/>
          <p:nvPr/>
        </p:nvSpPr>
        <p:spPr>
          <a:xfrm rot="16200000">
            <a:off x="2106826" y="1450574"/>
            <a:ext cx="628698" cy="338554"/>
          </a:xfrm>
          <a:prstGeom prst="rect">
            <a:avLst/>
          </a:prstGeom>
          <a:noFill/>
        </p:spPr>
        <p:txBody>
          <a:bodyPr wrap="none" rtlCol="0">
            <a:spAutoFit/>
          </a:bodyPr>
          <a:lstStyle/>
          <a:p>
            <a:r>
              <a:rPr lang="en-GB" sz="1600" b="1" dirty="0"/>
              <a:t>1 Kb</a:t>
            </a:r>
          </a:p>
        </p:txBody>
      </p:sp>
      <p:sp>
        <p:nvSpPr>
          <p:cNvPr id="59" name="TextBox 58"/>
          <p:cNvSpPr txBox="1"/>
          <p:nvPr/>
        </p:nvSpPr>
        <p:spPr>
          <a:xfrm>
            <a:off x="1145421" y="215151"/>
            <a:ext cx="6175088" cy="707886"/>
          </a:xfrm>
          <a:prstGeom prst="rect">
            <a:avLst/>
          </a:prstGeom>
          <a:noFill/>
        </p:spPr>
        <p:txBody>
          <a:bodyPr wrap="none" rtlCol="0">
            <a:spAutoFit/>
          </a:bodyPr>
          <a:lstStyle/>
          <a:p>
            <a:r>
              <a:rPr lang="en-GB" sz="4000" dirty="0">
                <a:solidFill>
                  <a:schemeClr val="bg1"/>
                </a:solidFill>
              </a:rPr>
              <a:t>Lab 2: restriction digestion</a:t>
            </a:r>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168" y="4151375"/>
            <a:ext cx="1763026" cy="171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246" y="5890173"/>
            <a:ext cx="3632647" cy="9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12" name="Straight Arrow Connector 4111"/>
          <p:cNvCxnSpPr>
            <a:stCxn id="4103" idx="1"/>
          </p:cNvCxnSpPr>
          <p:nvPr/>
        </p:nvCxnSpPr>
        <p:spPr>
          <a:xfrm flipH="1" flipV="1">
            <a:off x="3249194" y="3789040"/>
            <a:ext cx="1230975" cy="121793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13" name="Arc 4112"/>
          <p:cNvSpPr/>
          <p:nvPr/>
        </p:nvSpPr>
        <p:spPr>
          <a:xfrm>
            <a:off x="767409" y="3789040"/>
            <a:ext cx="6103203" cy="4536504"/>
          </a:xfrm>
          <a:prstGeom prst="arc">
            <a:avLst>
              <a:gd name="adj1" fmla="val 16032641"/>
              <a:gd name="adj2" fmla="val 29471"/>
            </a:avLst>
          </a:prstGeom>
          <a:ln>
            <a:solidFill>
              <a:schemeClr val="tx1">
                <a:lumMod val="65000"/>
                <a:lumOff val="3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15" name="Straight Arrow Connector 4114"/>
          <p:cNvCxnSpPr/>
          <p:nvPr/>
        </p:nvCxnSpPr>
        <p:spPr>
          <a:xfrm flipH="1">
            <a:off x="3671139" y="6525344"/>
            <a:ext cx="3199473"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96940" y="5517479"/>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639617" y="3648006"/>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96940" y="3717279"/>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descr="A black and white sign with white text&#10;&#10;AI-generated content may be incorrect.">
            <a:extLst>
              <a:ext uri="{FF2B5EF4-FFF2-40B4-BE49-F238E27FC236}">
                <a16:creationId xmlns:a16="http://schemas.microsoft.com/office/drawing/2014/main" id="{EF07D2F7-55C4-703F-C485-29EF94819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27" name="Group 26">
            <a:extLst>
              <a:ext uri="{FF2B5EF4-FFF2-40B4-BE49-F238E27FC236}">
                <a16:creationId xmlns:a16="http://schemas.microsoft.com/office/drawing/2014/main" id="{A77AF7CA-7119-195C-CB5F-C81A54E84F68}"/>
              </a:ext>
            </a:extLst>
          </p:cNvPr>
          <p:cNvGrpSpPr/>
          <p:nvPr/>
        </p:nvGrpSpPr>
        <p:grpSpPr>
          <a:xfrm>
            <a:off x="1214443" y="897446"/>
            <a:ext cx="6120000" cy="133864"/>
            <a:chOff x="1253158" y="1050894"/>
            <a:chExt cx="4853893" cy="73850"/>
          </a:xfrm>
        </p:grpSpPr>
        <p:cxnSp>
          <p:nvCxnSpPr>
            <p:cNvPr id="28" name="Straight Connector 27">
              <a:extLst>
                <a:ext uri="{FF2B5EF4-FFF2-40B4-BE49-F238E27FC236}">
                  <a16:creationId xmlns:a16="http://schemas.microsoft.com/office/drawing/2014/main" id="{6562629C-E61F-CF89-8C80-196E1116753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03CA29-7056-30D0-BD91-605B7E605BCA}"/>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40759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AA275461-5237-67C7-DD34-474299E48A73}"/>
              </a:ext>
            </a:extLst>
          </p:cNvPr>
          <p:cNvSpPr txBox="1"/>
          <p:nvPr/>
        </p:nvSpPr>
        <p:spPr>
          <a:xfrm>
            <a:off x="0" y="1258149"/>
            <a:ext cx="12192000" cy="5600514"/>
          </a:xfrm>
          <a:prstGeom prst="rect">
            <a:avLst/>
          </a:prstGeom>
          <a:solidFill>
            <a:schemeClr val="bg1"/>
          </a:solidFill>
        </p:spPr>
        <p:txBody>
          <a:bodyPr wrap="square" rtlCol="0">
            <a:spAutoFit/>
          </a:bodyPr>
          <a:lstStyle/>
          <a:p>
            <a:endParaRPr lang="en-GB" dirty="0"/>
          </a:p>
        </p:txBody>
      </p:sp>
      <p:sp>
        <p:nvSpPr>
          <p:cNvPr id="3" name="Rectangle 2"/>
          <p:cNvSpPr/>
          <p:nvPr/>
        </p:nvSpPr>
        <p:spPr>
          <a:xfrm>
            <a:off x="2247570" y="1897422"/>
            <a:ext cx="1423569" cy="4843946"/>
          </a:xfrm>
          <a:prstGeom prst="rect">
            <a:avLst/>
          </a:prstGeom>
          <a:solidFill>
            <a:schemeClr val="bg2">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66582" y="2183737"/>
            <a:ext cx="179218" cy="73653"/>
          </a:xfrm>
          <a:prstGeom prst="rect">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630916" y="2183737"/>
            <a:ext cx="179218" cy="73653"/>
          </a:xfrm>
          <a:prstGeom prst="rect">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2895250" y="2183737"/>
            <a:ext cx="179218" cy="73653"/>
          </a:xfrm>
          <a:prstGeom prst="rect">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159584" y="2183737"/>
            <a:ext cx="179218" cy="73653"/>
          </a:xfrm>
          <a:prstGeom prst="rect">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23918" y="2183737"/>
            <a:ext cx="179218" cy="73653"/>
          </a:xfrm>
          <a:prstGeom prst="rect">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356835" y="3429000"/>
            <a:ext cx="174725" cy="2736304"/>
            <a:chOff x="3995936" y="3212976"/>
            <a:chExt cx="174725" cy="2736304"/>
          </a:xfrm>
        </p:grpSpPr>
        <p:cxnSp>
          <p:nvCxnSpPr>
            <p:cNvPr id="10" name="Straight Connector 9"/>
            <p:cNvCxnSpPr/>
            <p:nvPr/>
          </p:nvCxnSpPr>
          <p:spPr>
            <a:xfrm>
              <a:off x="3995936" y="337946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5936" y="32849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95936" y="3212976"/>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95936" y="34903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95936" y="364270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5936" y="3836668"/>
              <a:ext cx="1747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4210342"/>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5936" y="4581128"/>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95936" y="5085184"/>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5936" y="5949280"/>
              <a:ext cx="174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a:off x="3436955" y="3789040"/>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48923"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36955" y="6525344"/>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3275677" y="1523512"/>
            <a:ext cx="452368" cy="338554"/>
          </a:xfrm>
          <a:prstGeom prst="rect">
            <a:avLst/>
          </a:prstGeom>
          <a:noFill/>
        </p:spPr>
        <p:txBody>
          <a:bodyPr wrap="none" rtlCol="0">
            <a:spAutoFit/>
          </a:bodyPr>
          <a:lstStyle/>
          <a:p>
            <a:r>
              <a:rPr lang="en-GB" sz="1600" b="1" dirty="0"/>
              <a:t>A+</a:t>
            </a:r>
          </a:p>
        </p:txBody>
      </p:sp>
      <p:sp>
        <p:nvSpPr>
          <p:cNvPr id="24" name="TextBox 23"/>
          <p:cNvSpPr txBox="1"/>
          <p:nvPr/>
        </p:nvSpPr>
        <p:spPr>
          <a:xfrm rot="16200000">
            <a:off x="2487751" y="1549961"/>
            <a:ext cx="401072" cy="338554"/>
          </a:xfrm>
          <a:prstGeom prst="rect">
            <a:avLst/>
          </a:prstGeom>
          <a:noFill/>
        </p:spPr>
        <p:txBody>
          <a:bodyPr wrap="none" rtlCol="0">
            <a:spAutoFit/>
          </a:bodyPr>
          <a:lstStyle/>
          <a:p>
            <a:r>
              <a:rPr lang="en-GB" sz="1600" b="1" dirty="0"/>
              <a:t>K-</a:t>
            </a:r>
          </a:p>
        </p:txBody>
      </p:sp>
      <p:sp>
        <p:nvSpPr>
          <p:cNvPr id="25" name="TextBox 24"/>
          <p:cNvSpPr txBox="1"/>
          <p:nvPr/>
        </p:nvSpPr>
        <p:spPr>
          <a:xfrm rot="16200000">
            <a:off x="2684049" y="1506680"/>
            <a:ext cx="510076" cy="338554"/>
          </a:xfrm>
          <a:prstGeom prst="rect">
            <a:avLst/>
          </a:prstGeom>
          <a:noFill/>
        </p:spPr>
        <p:txBody>
          <a:bodyPr wrap="none" rtlCol="0">
            <a:spAutoFit/>
          </a:bodyPr>
          <a:lstStyle/>
          <a:p>
            <a:r>
              <a:rPr lang="en-GB" sz="1600" b="1" dirty="0"/>
              <a:t>K +</a:t>
            </a:r>
          </a:p>
        </p:txBody>
      </p:sp>
      <p:sp>
        <p:nvSpPr>
          <p:cNvPr id="26" name="TextBox 25"/>
          <p:cNvSpPr txBox="1"/>
          <p:nvPr/>
        </p:nvSpPr>
        <p:spPr>
          <a:xfrm rot="16200000">
            <a:off x="3009017" y="1543549"/>
            <a:ext cx="401072" cy="338554"/>
          </a:xfrm>
          <a:prstGeom prst="rect">
            <a:avLst/>
          </a:prstGeom>
          <a:noFill/>
        </p:spPr>
        <p:txBody>
          <a:bodyPr wrap="none" rtlCol="0">
            <a:spAutoFit/>
          </a:bodyPr>
          <a:lstStyle/>
          <a:p>
            <a:r>
              <a:rPr lang="en-GB" sz="1600" b="1" dirty="0"/>
              <a:t>A-</a:t>
            </a:r>
          </a:p>
        </p:txBody>
      </p:sp>
      <p:sp>
        <p:nvSpPr>
          <p:cNvPr id="36" name="TextBox 35"/>
          <p:cNvSpPr txBox="1"/>
          <p:nvPr/>
        </p:nvSpPr>
        <p:spPr>
          <a:xfrm>
            <a:off x="1775520" y="3255035"/>
            <a:ext cx="431528" cy="246221"/>
          </a:xfrm>
          <a:prstGeom prst="rect">
            <a:avLst/>
          </a:prstGeom>
          <a:noFill/>
        </p:spPr>
        <p:txBody>
          <a:bodyPr wrap="none" rtlCol="0">
            <a:spAutoFit/>
          </a:bodyPr>
          <a:lstStyle/>
          <a:p>
            <a:r>
              <a:rPr lang="en-GB" sz="1000" dirty="0"/>
              <a:t>10.0</a:t>
            </a:r>
          </a:p>
        </p:txBody>
      </p:sp>
      <p:sp>
        <p:nvSpPr>
          <p:cNvPr id="37" name="TextBox 36"/>
          <p:cNvSpPr txBox="1"/>
          <p:nvPr/>
        </p:nvSpPr>
        <p:spPr>
          <a:xfrm>
            <a:off x="1841244" y="6021536"/>
            <a:ext cx="360996" cy="246221"/>
          </a:xfrm>
          <a:prstGeom prst="rect">
            <a:avLst/>
          </a:prstGeom>
          <a:noFill/>
        </p:spPr>
        <p:txBody>
          <a:bodyPr wrap="none" rtlCol="0">
            <a:spAutoFit/>
          </a:bodyPr>
          <a:lstStyle/>
          <a:p>
            <a:r>
              <a:rPr lang="en-GB" sz="1000" dirty="0"/>
              <a:t>0.5</a:t>
            </a:r>
          </a:p>
        </p:txBody>
      </p:sp>
      <p:sp>
        <p:nvSpPr>
          <p:cNvPr id="38" name="TextBox 37"/>
          <p:cNvSpPr txBox="1"/>
          <p:nvPr/>
        </p:nvSpPr>
        <p:spPr>
          <a:xfrm>
            <a:off x="1841244" y="5157440"/>
            <a:ext cx="360996" cy="246221"/>
          </a:xfrm>
          <a:prstGeom prst="rect">
            <a:avLst/>
          </a:prstGeom>
          <a:noFill/>
        </p:spPr>
        <p:txBody>
          <a:bodyPr wrap="none" rtlCol="0">
            <a:spAutoFit/>
          </a:bodyPr>
          <a:lstStyle/>
          <a:p>
            <a:r>
              <a:rPr lang="en-GB" sz="1000" dirty="0"/>
              <a:t>1.0</a:t>
            </a:r>
          </a:p>
        </p:txBody>
      </p:sp>
      <p:sp>
        <p:nvSpPr>
          <p:cNvPr id="39" name="TextBox 38"/>
          <p:cNvSpPr txBox="1"/>
          <p:nvPr/>
        </p:nvSpPr>
        <p:spPr>
          <a:xfrm>
            <a:off x="1841244" y="4653384"/>
            <a:ext cx="360996" cy="246221"/>
          </a:xfrm>
          <a:prstGeom prst="rect">
            <a:avLst/>
          </a:prstGeom>
          <a:noFill/>
        </p:spPr>
        <p:txBody>
          <a:bodyPr wrap="none" rtlCol="0">
            <a:spAutoFit/>
          </a:bodyPr>
          <a:lstStyle/>
          <a:p>
            <a:r>
              <a:rPr lang="en-GB" sz="1000" dirty="0"/>
              <a:t>1.5</a:t>
            </a:r>
          </a:p>
        </p:txBody>
      </p:sp>
      <p:sp>
        <p:nvSpPr>
          <p:cNvPr id="40" name="TextBox 39"/>
          <p:cNvSpPr txBox="1"/>
          <p:nvPr/>
        </p:nvSpPr>
        <p:spPr>
          <a:xfrm>
            <a:off x="1841244" y="4293344"/>
            <a:ext cx="360996" cy="246221"/>
          </a:xfrm>
          <a:prstGeom prst="rect">
            <a:avLst/>
          </a:prstGeom>
          <a:noFill/>
        </p:spPr>
        <p:txBody>
          <a:bodyPr wrap="none" rtlCol="0">
            <a:spAutoFit/>
          </a:bodyPr>
          <a:lstStyle/>
          <a:p>
            <a:r>
              <a:rPr lang="en-GB" sz="1000" dirty="0"/>
              <a:t>2.0</a:t>
            </a:r>
          </a:p>
        </p:txBody>
      </p:sp>
      <p:sp>
        <p:nvSpPr>
          <p:cNvPr id="41" name="TextBox 40"/>
          <p:cNvSpPr txBox="1"/>
          <p:nvPr/>
        </p:nvSpPr>
        <p:spPr>
          <a:xfrm>
            <a:off x="1841244" y="3933304"/>
            <a:ext cx="360996" cy="246221"/>
          </a:xfrm>
          <a:prstGeom prst="rect">
            <a:avLst/>
          </a:prstGeom>
          <a:noFill/>
        </p:spPr>
        <p:txBody>
          <a:bodyPr wrap="none" rtlCol="0">
            <a:spAutoFit/>
          </a:bodyPr>
          <a:lstStyle/>
          <a:p>
            <a:r>
              <a:rPr lang="en-GB" sz="1000" dirty="0"/>
              <a:t>3.0</a:t>
            </a:r>
          </a:p>
        </p:txBody>
      </p:sp>
      <p:sp>
        <p:nvSpPr>
          <p:cNvPr id="42" name="TextBox 41"/>
          <p:cNvSpPr txBox="1"/>
          <p:nvPr/>
        </p:nvSpPr>
        <p:spPr>
          <a:xfrm>
            <a:off x="1841244" y="3717280"/>
            <a:ext cx="360996" cy="246221"/>
          </a:xfrm>
          <a:prstGeom prst="rect">
            <a:avLst/>
          </a:prstGeom>
          <a:noFill/>
        </p:spPr>
        <p:txBody>
          <a:bodyPr wrap="none" rtlCol="0">
            <a:spAutoFit/>
          </a:bodyPr>
          <a:lstStyle/>
          <a:p>
            <a:r>
              <a:rPr lang="en-GB" sz="1000" dirty="0"/>
              <a:t>4.0</a:t>
            </a:r>
          </a:p>
        </p:txBody>
      </p:sp>
      <p:sp>
        <p:nvSpPr>
          <p:cNvPr id="43" name="TextBox 42"/>
          <p:cNvSpPr txBox="1"/>
          <p:nvPr/>
        </p:nvSpPr>
        <p:spPr>
          <a:xfrm>
            <a:off x="1841244" y="3471059"/>
            <a:ext cx="360996" cy="246221"/>
          </a:xfrm>
          <a:prstGeom prst="rect">
            <a:avLst/>
          </a:prstGeom>
          <a:noFill/>
        </p:spPr>
        <p:txBody>
          <a:bodyPr wrap="none" rtlCol="0">
            <a:spAutoFit/>
          </a:bodyPr>
          <a:lstStyle/>
          <a:p>
            <a:r>
              <a:rPr lang="en-GB" sz="1000" dirty="0"/>
              <a:t>6.0</a:t>
            </a:r>
          </a:p>
        </p:txBody>
      </p:sp>
      <p:sp>
        <p:nvSpPr>
          <p:cNvPr id="44" name="TextBox 43"/>
          <p:cNvSpPr txBox="1"/>
          <p:nvPr/>
        </p:nvSpPr>
        <p:spPr>
          <a:xfrm>
            <a:off x="1841244" y="3357240"/>
            <a:ext cx="360996" cy="246221"/>
          </a:xfrm>
          <a:prstGeom prst="rect">
            <a:avLst/>
          </a:prstGeom>
          <a:noFill/>
        </p:spPr>
        <p:txBody>
          <a:bodyPr wrap="none" rtlCol="0">
            <a:spAutoFit/>
          </a:bodyPr>
          <a:lstStyle/>
          <a:p>
            <a:r>
              <a:rPr lang="en-GB" sz="1000" dirty="0"/>
              <a:t>8.0</a:t>
            </a:r>
          </a:p>
        </p:txBody>
      </p:sp>
      <p:sp>
        <p:nvSpPr>
          <p:cNvPr id="45" name="TextBox 44"/>
          <p:cNvSpPr txBox="1"/>
          <p:nvPr/>
        </p:nvSpPr>
        <p:spPr>
          <a:xfrm>
            <a:off x="1841244" y="3578244"/>
            <a:ext cx="360996" cy="246221"/>
          </a:xfrm>
          <a:prstGeom prst="rect">
            <a:avLst/>
          </a:prstGeom>
          <a:noFill/>
        </p:spPr>
        <p:txBody>
          <a:bodyPr wrap="none" rtlCol="0">
            <a:spAutoFit/>
          </a:bodyPr>
          <a:lstStyle/>
          <a:p>
            <a:r>
              <a:rPr lang="en-GB" sz="1000" dirty="0"/>
              <a:t>5.0</a:t>
            </a:r>
          </a:p>
        </p:txBody>
      </p:sp>
      <p:sp>
        <p:nvSpPr>
          <p:cNvPr id="46" name="TextBox 45"/>
          <p:cNvSpPr txBox="1"/>
          <p:nvPr/>
        </p:nvSpPr>
        <p:spPr>
          <a:xfrm rot="16200000">
            <a:off x="2106826" y="1450574"/>
            <a:ext cx="628698" cy="338554"/>
          </a:xfrm>
          <a:prstGeom prst="rect">
            <a:avLst/>
          </a:prstGeom>
          <a:noFill/>
        </p:spPr>
        <p:txBody>
          <a:bodyPr wrap="none" rtlCol="0">
            <a:spAutoFit/>
          </a:bodyPr>
          <a:lstStyle/>
          <a:p>
            <a:r>
              <a:rPr lang="en-GB" sz="1600" b="1" dirty="0"/>
              <a:t>1 Kb</a:t>
            </a:r>
          </a:p>
        </p:txBody>
      </p:sp>
      <p:grpSp>
        <p:nvGrpSpPr>
          <p:cNvPr id="60" name="Group 59"/>
          <p:cNvGrpSpPr/>
          <p:nvPr/>
        </p:nvGrpSpPr>
        <p:grpSpPr>
          <a:xfrm>
            <a:off x="4133634" y="1264040"/>
            <a:ext cx="1962367" cy="5477329"/>
            <a:chOff x="2609633" y="1264039"/>
            <a:chExt cx="1962367" cy="5477329"/>
          </a:xfrm>
        </p:grpSpPr>
        <p:sp>
          <p:nvSpPr>
            <p:cNvPr id="2" name="TextBox 1"/>
            <p:cNvSpPr txBox="1"/>
            <p:nvPr/>
          </p:nvSpPr>
          <p:spPr>
            <a:xfrm>
              <a:off x="2609633" y="3224590"/>
              <a:ext cx="431528" cy="246221"/>
            </a:xfrm>
            <a:prstGeom prst="rect">
              <a:avLst/>
            </a:prstGeom>
            <a:noFill/>
          </p:spPr>
          <p:txBody>
            <a:bodyPr wrap="none" rtlCol="0">
              <a:spAutoFit/>
            </a:bodyPr>
            <a:lstStyle/>
            <a:p>
              <a:r>
                <a:rPr lang="en-GB" sz="1000" dirty="0"/>
                <a:t>10.0</a:t>
              </a:r>
            </a:p>
          </p:txBody>
        </p:sp>
        <p:sp>
          <p:nvSpPr>
            <p:cNvPr id="27" name="TextBox 26"/>
            <p:cNvSpPr txBox="1"/>
            <p:nvPr/>
          </p:nvSpPr>
          <p:spPr>
            <a:xfrm>
              <a:off x="2675357" y="5991091"/>
              <a:ext cx="360996" cy="246221"/>
            </a:xfrm>
            <a:prstGeom prst="rect">
              <a:avLst/>
            </a:prstGeom>
            <a:noFill/>
          </p:spPr>
          <p:txBody>
            <a:bodyPr wrap="none" rtlCol="0">
              <a:spAutoFit/>
            </a:bodyPr>
            <a:lstStyle/>
            <a:p>
              <a:r>
                <a:rPr lang="en-GB" sz="1000" dirty="0"/>
                <a:t>0.5</a:t>
              </a:r>
            </a:p>
          </p:txBody>
        </p:sp>
        <p:sp>
          <p:nvSpPr>
            <p:cNvPr id="28" name="TextBox 27"/>
            <p:cNvSpPr txBox="1"/>
            <p:nvPr/>
          </p:nvSpPr>
          <p:spPr>
            <a:xfrm>
              <a:off x="2675357" y="5126995"/>
              <a:ext cx="360996" cy="246221"/>
            </a:xfrm>
            <a:prstGeom prst="rect">
              <a:avLst/>
            </a:prstGeom>
            <a:noFill/>
          </p:spPr>
          <p:txBody>
            <a:bodyPr wrap="none" rtlCol="0">
              <a:spAutoFit/>
            </a:bodyPr>
            <a:lstStyle/>
            <a:p>
              <a:r>
                <a:rPr lang="en-GB" sz="1000" dirty="0"/>
                <a:t>1.0</a:t>
              </a:r>
            </a:p>
          </p:txBody>
        </p:sp>
        <p:sp>
          <p:nvSpPr>
            <p:cNvPr id="29" name="TextBox 28"/>
            <p:cNvSpPr txBox="1"/>
            <p:nvPr/>
          </p:nvSpPr>
          <p:spPr>
            <a:xfrm>
              <a:off x="2675357" y="4622939"/>
              <a:ext cx="360996" cy="246221"/>
            </a:xfrm>
            <a:prstGeom prst="rect">
              <a:avLst/>
            </a:prstGeom>
            <a:noFill/>
          </p:spPr>
          <p:txBody>
            <a:bodyPr wrap="none" rtlCol="0">
              <a:spAutoFit/>
            </a:bodyPr>
            <a:lstStyle/>
            <a:p>
              <a:r>
                <a:rPr lang="en-GB" sz="1000" dirty="0"/>
                <a:t>1.5</a:t>
              </a:r>
            </a:p>
          </p:txBody>
        </p:sp>
        <p:sp>
          <p:nvSpPr>
            <p:cNvPr id="30" name="TextBox 29"/>
            <p:cNvSpPr txBox="1"/>
            <p:nvPr/>
          </p:nvSpPr>
          <p:spPr>
            <a:xfrm>
              <a:off x="2675357" y="4262899"/>
              <a:ext cx="360996" cy="246221"/>
            </a:xfrm>
            <a:prstGeom prst="rect">
              <a:avLst/>
            </a:prstGeom>
            <a:noFill/>
          </p:spPr>
          <p:txBody>
            <a:bodyPr wrap="none" rtlCol="0">
              <a:spAutoFit/>
            </a:bodyPr>
            <a:lstStyle/>
            <a:p>
              <a:r>
                <a:rPr lang="en-GB" sz="1000" dirty="0"/>
                <a:t>2.0</a:t>
              </a:r>
            </a:p>
          </p:txBody>
        </p:sp>
        <p:sp>
          <p:nvSpPr>
            <p:cNvPr id="31" name="TextBox 30"/>
            <p:cNvSpPr txBox="1"/>
            <p:nvPr/>
          </p:nvSpPr>
          <p:spPr>
            <a:xfrm>
              <a:off x="2675357" y="3902859"/>
              <a:ext cx="360996" cy="246221"/>
            </a:xfrm>
            <a:prstGeom prst="rect">
              <a:avLst/>
            </a:prstGeom>
            <a:noFill/>
          </p:spPr>
          <p:txBody>
            <a:bodyPr wrap="none" rtlCol="0">
              <a:spAutoFit/>
            </a:bodyPr>
            <a:lstStyle/>
            <a:p>
              <a:r>
                <a:rPr lang="en-GB" sz="1000" dirty="0"/>
                <a:t>3.0</a:t>
              </a:r>
            </a:p>
          </p:txBody>
        </p:sp>
        <p:sp>
          <p:nvSpPr>
            <p:cNvPr id="32" name="TextBox 31"/>
            <p:cNvSpPr txBox="1"/>
            <p:nvPr/>
          </p:nvSpPr>
          <p:spPr>
            <a:xfrm>
              <a:off x="2675357" y="3686835"/>
              <a:ext cx="360996" cy="246221"/>
            </a:xfrm>
            <a:prstGeom prst="rect">
              <a:avLst/>
            </a:prstGeom>
            <a:noFill/>
          </p:spPr>
          <p:txBody>
            <a:bodyPr wrap="none" rtlCol="0">
              <a:spAutoFit/>
            </a:bodyPr>
            <a:lstStyle/>
            <a:p>
              <a:r>
                <a:rPr lang="en-GB" sz="1000" dirty="0"/>
                <a:t>4.0</a:t>
              </a:r>
            </a:p>
          </p:txBody>
        </p:sp>
        <p:sp>
          <p:nvSpPr>
            <p:cNvPr id="33" name="TextBox 32"/>
            <p:cNvSpPr txBox="1"/>
            <p:nvPr/>
          </p:nvSpPr>
          <p:spPr>
            <a:xfrm>
              <a:off x="2675357" y="3440614"/>
              <a:ext cx="360996" cy="246221"/>
            </a:xfrm>
            <a:prstGeom prst="rect">
              <a:avLst/>
            </a:prstGeom>
            <a:noFill/>
          </p:spPr>
          <p:txBody>
            <a:bodyPr wrap="none" rtlCol="0">
              <a:spAutoFit/>
            </a:bodyPr>
            <a:lstStyle/>
            <a:p>
              <a:r>
                <a:rPr lang="en-GB" sz="1000" dirty="0"/>
                <a:t>6.0</a:t>
              </a:r>
            </a:p>
          </p:txBody>
        </p:sp>
        <p:sp>
          <p:nvSpPr>
            <p:cNvPr id="34" name="TextBox 33"/>
            <p:cNvSpPr txBox="1"/>
            <p:nvPr/>
          </p:nvSpPr>
          <p:spPr>
            <a:xfrm>
              <a:off x="2675357" y="3326795"/>
              <a:ext cx="360996" cy="246221"/>
            </a:xfrm>
            <a:prstGeom prst="rect">
              <a:avLst/>
            </a:prstGeom>
            <a:noFill/>
          </p:spPr>
          <p:txBody>
            <a:bodyPr wrap="none" rtlCol="0">
              <a:spAutoFit/>
            </a:bodyPr>
            <a:lstStyle/>
            <a:p>
              <a:r>
                <a:rPr lang="en-GB" sz="1000" dirty="0"/>
                <a:t>8.0</a:t>
              </a:r>
            </a:p>
          </p:txBody>
        </p:sp>
        <p:sp>
          <p:nvSpPr>
            <p:cNvPr id="35" name="TextBox 34"/>
            <p:cNvSpPr txBox="1"/>
            <p:nvPr/>
          </p:nvSpPr>
          <p:spPr>
            <a:xfrm>
              <a:off x="2675357" y="3547799"/>
              <a:ext cx="360996" cy="246221"/>
            </a:xfrm>
            <a:prstGeom prst="rect">
              <a:avLst/>
            </a:prstGeom>
            <a:noFill/>
          </p:spPr>
          <p:txBody>
            <a:bodyPr wrap="none" rtlCol="0">
              <a:spAutoFit/>
            </a:bodyPr>
            <a:lstStyle/>
            <a:p>
              <a:r>
                <a:rPr lang="en-GB" sz="1000" dirty="0"/>
                <a:t>5.0</a:t>
              </a:r>
            </a:p>
          </p:txBody>
        </p:sp>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18542" t="54223" r="22424" b="23637"/>
            <a:stretch/>
          </p:blipFill>
          <p:spPr>
            <a:xfrm rot="5400000" flipH="1">
              <a:off x="1384867" y="3554235"/>
              <a:ext cx="4843947" cy="1530319"/>
            </a:xfrm>
            <a:prstGeom prst="rect">
              <a:avLst/>
            </a:prstGeom>
          </p:spPr>
        </p:pic>
        <p:sp>
          <p:nvSpPr>
            <p:cNvPr id="48" name="TextBox 47"/>
            <p:cNvSpPr txBox="1"/>
            <p:nvPr/>
          </p:nvSpPr>
          <p:spPr>
            <a:xfrm rot="16200000">
              <a:off x="4104532" y="1554183"/>
              <a:ext cx="452368" cy="338554"/>
            </a:xfrm>
            <a:prstGeom prst="rect">
              <a:avLst/>
            </a:prstGeom>
            <a:noFill/>
          </p:spPr>
          <p:txBody>
            <a:bodyPr wrap="none" lIns="91440" tIns="45720" rIns="91440" bIns="45720" rtlCol="0" anchor="t">
              <a:spAutoFit/>
            </a:bodyPr>
            <a:lstStyle/>
            <a:p>
              <a:r>
                <a:rPr lang="en-GB" sz="1600" b="1" dirty="0"/>
                <a:t>A+</a:t>
              </a:r>
            </a:p>
          </p:txBody>
        </p:sp>
        <p:sp>
          <p:nvSpPr>
            <p:cNvPr id="49" name="TextBox 48"/>
            <p:cNvSpPr txBox="1"/>
            <p:nvPr/>
          </p:nvSpPr>
          <p:spPr>
            <a:xfrm rot="16200000">
              <a:off x="3295684" y="1560595"/>
              <a:ext cx="401072" cy="338554"/>
            </a:xfrm>
            <a:prstGeom prst="rect">
              <a:avLst/>
            </a:prstGeom>
            <a:noFill/>
          </p:spPr>
          <p:txBody>
            <a:bodyPr wrap="none" rtlCol="0">
              <a:spAutoFit/>
            </a:bodyPr>
            <a:lstStyle/>
            <a:p>
              <a:r>
                <a:rPr lang="en-GB" sz="1600" b="1" dirty="0"/>
                <a:t>K-</a:t>
              </a:r>
            </a:p>
          </p:txBody>
        </p:sp>
        <p:sp>
          <p:nvSpPr>
            <p:cNvPr id="50" name="TextBox 49"/>
            <p:cNvSpPr txBox="1"/>
            <p:nvPr/>
          </p:nvSpPr>
          <p:spPr>
            <a:xfrm rot="16200000">
              <a:off x="3578989" y="1540558"/>
              <a:ext cx="452368" cy="338554"/>
            </a:xfrm>
            <a:prstGeom prst="rect">
              <a:avLst/>
            </a:prstGeom>
            <a:noFill/>
          </p:spPr>
          <p:txBody>
            <a:bodyPr wrap="none" rtlCol="0">
              <a:spAutoFit/>
            </a:bodyPr>
            <a:lstStyle/>
            <a:p>
              <a:r>
                <a:rPr lang="en-GB" sz="1600" b="1" dirty="0"/>
                <a:t>K+</a:t>
              </a:r>
            </a:p>
          </p:txBody>
        </p:sp>
        <p:sp>
          <p:nvSpPr>
            <p:cNvPr id="51" name="TextBox 50"/>
            <p:cNvSpPr txBox="1"/>
            <p:nvPr/>
          </p:nvSpPr>
          <p:spPr>
            <a:xfrm rot="16200000">
              <a:off x="3842147" y="1554183"/>
              <a:ext cx="401072" cy="338554"/>
            </a:xfrm>
            <a:prstGeom prst="rect">
              <a:avLst/>
            </a:prstGeom>
            <a:noFill/>
          </p:spPr>
          <p:txBody>
            <a:bodyPr wrap="none" rtlCol="0">
              <a:spAutoFit/>
            </a:bodyPr>
            <a:lstStyle/>
            <a:p>
              <a:r>
                <a:rPr lang="en-GB" sz="1600" b="1" dirty="0"/>
                <a:t>A-</a:t>
              </a:r>
            </a:p>
          </p:txBody>
        </p:sp>
        <p:sp>
          <p:nvSpPr>
            <p:cNvPr id="52" name="TextBox 51"/>
            <p:cNvSpPr txBox="1"/>
            <p:nvPr/>
          </p:nvSpPr>
          <p:spPr>
            <a:xfrm rot="16200000">
              <a:off x="2885907" y="1437965"/>
              <a:ext cx="686406" cy="338554"/>
            </a:xfrm>
            <a:prstGeom prst="rect">
              <a:avLst/>
            </a:prstGeom>
            <a:noFill/>
          </p:spPr>
          <p:txBody>
            <a:bodyPr wrap="none" rtlCol="0">
              <a:spAutoFit/>
            </a:bodyPr>
            <a:lstStyle/>
            <a:p>
              <a:r>
                <a:rPr lang="en-GB" sz="1600" b="1" dirty="0"/>
                <a:t>1 Kb </a:t>
              </a:r>
            </a:p>
          </p:txBody>
        </p:sp>
      </p:grpSp>
      <p:cxnSp>
        <p:nvCxnSpPr>
          <p:cNvPr id="53" name="Straight Connector 52"/>
          <p:cNvCxnSpPr/>
          <p:nvPr/>
        </p:nvCxnSpPr>
        <p:spPr>
          <a:xfrm>
            <a:off x="2896940" y="5517232"/>
            <a:ext cx="1747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39617" y="3647759"/>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896940" y="3717032"/>
            <a:ext cx="1747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214443" y="215170"/>
            <a:ext cx="6175088" cy="707886"/>
          </a:xfrm>
          <a:prstGeom prst="rect">
            <a:avLst/>
          </a:prstGeom>
          <a:noFill/>
        </p:spPr>
        <p:txBody>
          <a:bodyPr wrap="none" rtlCol="0">
            <a:spAutoFit/>
          </a:bodyPr>
          <a:lstStyle/>
          <a:p>
            <a:r>
              <a:rPr lang="en-GB" sz="4000" dirty="0">
                <a:solidFill>
                  <a:schemeClr val="bg1"/>
                </a:solidFill>
              </a:rPr>
              <a:t>Lab 2: restriction digestion</a:t>
            </a:r>
          </a:p>
        </p:txBody>
      </p:sp>
      <p:grpSp>
        <p:nvGrpSpPr>
          <p:cNvPr id="5125" name="Group 5124"/>
          <p:cNvGrpSpPr/>
          <p:nvPr/>
        </p:nvGrpSpPr>
        <p:grpSpPr>
          <a:xfrm>
            <a:off x="5735960" y="1753310"/>
            <a:ext cx="4238272" cy="1675014"/>
            <a:chOff x="4211960" y="1765600"/>
            <a:chExt cx="4238272" cy="1675014"/>
          </a:xfrm>
        </p:grpSpPr>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446" t="44081" r="26680" b="33021"/>
            <a:stretch/>
          </p:blipFill>
          <p:spPr bwMode="auto">
            <a:xfrm>
              <a:off x="5734328" y="1765600"/>
              <a:ext cx="2715904" cy="167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20" name="Straight Arrow Connector 5119"/>
            <p:cNvCxnSpPr>
              <a:stCxn id="5122" idx="1"/>
            </p:cNvCxnSpPr>
            <p:nvPr/>
          </p:nvCxnSpPr>
          <p:spPr>
            <a:xfrm flipH="1">
              <a:off x="4211960" y="2603107"/>
              <a:ext cx="1522368" cy="321837"/>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126" name="Group 5125"/>
          <p:cNvGrpSpPr/>
          <p:nvPr/>
        </p:nvGrpSpPr>
        <p:grpSpPr>
          <a:xfrm>
            <a:off x="5735960" y="3077344"/>
            <a:ext cx="3717122" cy="2137470"/>
            <a:chOff x="4211960" y="3077344"/>
            <a:chExt cx="3717122" cy="2137470"/>
          </a:xfrm>
        </p:grpSpPr>
        <p:pic>
          <p:nvPicPr>
            <p:cNvPr id="6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44081" r="50089" b="33021"/>
            <a:stretch/>
          </p:blipFill>
          <p:spPr bwMode="auto">
            <a:xfrm>
              <a:off x="6154872" y="3539800"/>
              <a:ext cx="1774210" cy="167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6" name="Straight Arrow Connector 65"/>
            <p:cNvCxnSpPr>
              <a:stCxn id="62" idx="1"/>
            </p:cNvCxnSpPr>
            <p:nvPr/>
          </p:nvCxnSpPr>
          <p:spPr>
            <a:xfrm flipH="1" flipV="1">
              <a:off x="4211960" y="3077344"/>
              <a:ext cx="1942912" cy="129996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128" name="Group 5127"/>
          <p:cNvGrpSpPr/>
          <p:nvPr/>
        </p:nvGrpSpPr>
        <p:grpSpPr>
          <a:xfrm>
            <a:off x="5707144" y="3556419"/>
            <a:ext cx="4349297" cy="2618829"/>
            <a:chOff x="4183143" y="3470691"/>
            <a:chExt cx="4349297" cy="2618829"/>
          </a:xfrm>
        </p:grpSpPr>
        <p:pic>
          <p:nvPicPr>
            <p:cNvPr id="6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653" t="49003" r="65735" b="39522"/>
            <a:stretch>
              <a:fillRect/>
            </a:stretch>
          </p:blipFill>
          <p:spPr bwMode="auto">
            <a:xfrm>
              <a:off x="5590447" y="5250105"/>
              <a:ext cx="2941993" cy="83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9" name="Straight Arrow Connector 68"/>
            <p:cNvCxnSpPr/>
            <p:nvPr/>
          </p:nvCxnSpPr>
          <p:spPr>
            <a:xfrm flipH="1" flipV="1">
              <a:off x="4183143" y="3470691"/>
              <a:ext cx="1621690" cy="1932969"/>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AFCBA5B1-0D8E-45A8-B053-1FF89736D140}"/>
              </a:ext>
            </a:extLst>
          </p:cNvPr>
          <p:cNvSpPr txBox="1"/>
          <p:nvPr/>
        </p:nvSpPr>
        <p:spPr>
          <a:xfrm>
            <a:off x="10092950" y="2394693"/>
            <a:ext cx="1115616" cy="369332"/>
          </a:xfrm>
          <a:prstGeom prst="rect">
            <a:avLst/>
          </a:prstGeom>
          <a:noFill/>
        </p:spPr>
        <p:txBody>
          <a:bodyPr wrap="square" rtlCol="0">
            <a:spAutoFit/>
          </a:bodyPr>
          <a:lstStyle/>
          <a:p>
            <a:r>
              <a:rPr lang="en-GB" dirty="0"/>
              <a:t>multimer</a:t>
            </a:r>
          </a:p>
        </p:txBody>
      </p:sp>
      <p:sp>
        <p:nvSpPr>
          <p:cNvPr id="71" name="TextBox 70">
            <a:extLst>
              <a:ext uri="{FF2B5EF4-FFF2-40B4-BE49-F238E27FC236}">
                <a16:creationId xmlns:a16="http://schemas.microsoft.com/office/drawing/2014/main" id="{B413B3B6-EFE0-47BB-B32E-ED4AFC30B63B}"/>
              </a:ext>
            </a:extLst>
          </p:cNvPr>
          <p:cNvSpPr txBox="1"/>
          <p:nvPr/>
        </p:nvSpPr>
        <p:spPr>
          <a:xfrm>
            <a:off x="9540364" y="3996229"/>
            <a:ext cx="1115616" cy="646331"/>
          </a:xfrm>
          <a:prstGeom prst="rect">
            <a:avLst/>
          </a:prstGeom>
          <a:noFill/>
        </p:spPr>
        <p:txBody>
          <a:bodyPr wrap="square" rtlCol="0">
            <a:spAutoFit/>
          </a:bodyPr>
          <a:lstStyle/>
          <a:p>
            <a:r>
              <a:rPr lang="en-GB" dirty="0"/>
              <a:t>Nicked circle</a:t>
            </a:r>
          </a:p>
        </p:txBody>
      </p:sp>
      <p:sp>
        <p:nvSpPr>
          <p:cNvPr id="72" name="TextBox 71">
            <a:extLst>
              <a:ext uri="{FF2B5EF4-FFF2-40B4-BE49-F238E27FC236}">
                <a16:creationId xmlns:a16="http://schemas.microsoft.com/office/drawing/2014/main" id="{0481314C-46A4-40D7-B183-6213DBEF9CF2}"/>
              </a:ext>
            </a:extLst>
          </p:cNvPr>
          <p:cNvSpPr txBox="1"/>
          <p:nvPr/>
        </p:nvSpPr>
        <p:spPr>
          <a:xfrm>
            <a:off x="10092950" y="5530671"/>
            <a:ext cx="1372939" cy="369332"/>
          </a:xfrm>
          <a:prstGeom prst="rect">
            <a:avLst/>
          </a:prstGeom>
          <a:noFill/>
        </p:spPr>
        <p:txBody>
          <a:bodyPr wrap="square" rtlCol="0">
            <a:spAutoFit/>
          </a:bodyPr>
          <a:lstStyle/>
          <a:p>
            <a:r>
              <a:rPr lang="en-GB" dirty="0"/>
              <a:t>supercoiled</a:t>
            </a:r>
          </a:p>
        </p:txBody>
      </p:sp>
      <p:pic>
        <p:nvPicPr>
          <p:cNvPr id="56" name="Picture 55" descr="A black and white sign with white text&#10;&#10;AI-generated content may be incorrect.">
            <a:extLst>
              <a:ext uri="{FF2B5EF4-FFF2-40B4-BE49-F238E27FC236}">
                <a16:creationId xmlns:a16="http://schemas.microsoft.com/office/drawing/2014/main" id="{197B4921-67FE-F7A3-8AFC-6FC41377E1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64" name="Group 63">
            <a:extLst>
              <a:ext uri="{FF2B5EF4-FFF2-40B4-BE49-F238E27FC236}">
                <a16:creationId xmlns:a16="http://schemas.microsoft.com/office/drawing/2014/main" id="{0ABC3C3A-C43D-AF6F-C608-91DDE532F865}"/>
              </a:ext>
            </a:extLst>
          </p:cNvPr>
          <p:cNvGrpSpPr/>
          <p:nvPr/>
        </p:nvGrpSpPr>
        <p:grpSpPr>
          <a:xfrm>
            <a:off x="1214443" y="897446"/>
            <a:ext cx="6120000" cy="133864"/>
            <a:chOff x="1253158" y="1050894"/>
            <a:chExt cx="4853893" cy="73850"/>
          </a:xfrm>
        </p:grpSpPr>
        <p:cxnSp>
          <p:nvCxnSpPr>
            <p:cNvPr id="65" name="Straight Connector 64">
              <a:extLst>
                <a:ext uri="{FF2B5EF4-FFF2-40B4-BE49-F238E27FC236}">
                  <a16:creationId xmlns:a16="http://schemas.microsoft.com/office/drawing/2014/main" id="{2A41A20B-8E77-2A4A-DEC7-E026C95034EF}"/>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B7CD1EC-AC76-2AE8-87C5-5ED37C10D3EC}"/>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6214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1"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080A2"/>
        </a:solidFill>
        <a:effectLst/>
      </p:bgPr>
    </p:bg>
    <p:spTree>
      <p:nvGrpSpPr>
        <p:cNvPr id="1" name="">
          <a:extLst>
            <a:ext uri="{FF2B5EF4-FFF2-40B4-BE49-F238E27FC236}">
              <a16:creationId xmlns:a16="http://schemas.microsoft.com/office/drawing/2014/main" id="{E58A8B14-BD82-9A15-E88C-72B2BC97E3B5}"/>
            </a:ext>
          </a:extLst>
        </p:cNvPr>
        <p:cNvGrpSpPr/>
        <p:nvPr/>
      </p:nvGrpSpPr>
      <p:grpSpPr>
        <a:xfrm>
          <a:off x="0" y="0"/>
          <a:ext cx="0" cy="0"/>
          <a:chOff x="0" y="0"/>
          <a:chExt cx="0" cy="0"/>
        </a:xfrm>
      </p:grpSpPr>
      <p:pic>
        <p:nvPicPr>
          <p:cNvPr id="7176" name="Picture 8" descr="Chain">
            <a:extLst>
              <a:ext uri="{FF2B5EF4-FFF2-40B4-BE49-F238E27FC236}">
                <a16:creationId xmlns:a16="http://schemas.microsoft.com/office/drawing/2014/main" id="{A458A4C4-FE43-261C-E8AA-AA8CA8448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93881" y="1460135"/>
            <a:ext cx="5083219" cy="4574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black and white sign with white text&#10;&#10;AI-generated content may be incorrect.">
            <a:extLst>
              <a:ext uri="{FF2B5EF4-FFF2-40B4-BE49-F238E27FC236}">
                <a16:creationId xmlns:a16="http://schemas.microsoft.com/office/drawing/2014/main" id="{E2DDF4B9-3931-BA91-97C1-7BAAFB4FC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380" y="219897"/>
            <a:ext cx="3364360" cy="830997"/>
          </a:xfrm>
          <a:prstGeom prst="rect">
            <a:avLst/>
          </a:prstGeom>
        </p:spPr>
      </p:pic>
      <p:sp>
        <p:nvSpPr>
          <p:cNvPr id="6" name="Text Box 12">
            <a:extLst>
              <a:ext uri="{FF2B5EF4-FFF2-40B4-BE49-F238E27FC236}">
                <a16:creationId xmlns:a16="http://schemas.microsoft.com/office/drawing/2014/main" id="{66D8C7AC-5303-439C-BD6E-7C548CB6D6A9}"/>
              </a:ext>
            </a:extLst>
          </p:cNvPr>
          <p:cNvSpPr txBox="1">
            <a:spLocks noChangeArrowheads="1"/>
          </p:cNvSpPr>
          <p:nvPr/>
        </p:nvSpPr>
        <p:spPr bwMode="auto">
          <a:xfrm>
            <a:off x="4840224" y="3121153"/>
            <a:ext cx="2145887" cy="553998"/>
          </a:xfrm>
          <a:prstGeom prst="rect">
            <a:avLst/>
          </a:prstGeom>
          <a:gradFill>
            <a:gsLst>
              <a:gs pos="2000">
                <a:srgbClr val="F0F8FE"/>
              </a:gs>
              <a:gs pos="100000">
                <a:schemeClr val="accent4">
                  <a:lumMod val="40000"/>
                  <a:lumOff val="60000"/>
                </a:schemeClr>
              </a:gs>
            </a:gsLst>
            <a:lin ang="5400000" scaled="1"/>
          </a:gradFill>
          <a:ln>
            <a:noFill/>
          </a:ln>
        </p:spPr>
        <p:txBody>
          <a:bodyPr wrap="square">
            <a:spAutoFit/>
          </a:bodyPr>
          <a:lstStyle>
            <a:defPPr>
              <a:defRPr lang="en-US"/>
            </a:defPPr>
            <a:lvl1pPr marL="0" algn="l" defTabSz="914400" rtl="0"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37931725" indent="-37474525"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Tx/>
              <a:buNone/>
            </a:pPr>
            <a:r>
              <a:rPr lang="en-GB" altLang="en-US" sz="3000" b="1" dirty="0">
                <a:solidFill>
                  <a:srgbClr val="FF0000"/>
                </a:solidFill>
                <a:latin typeface="Calibri" panose="020F0502020204030204" pitchFamily="34" charset="0"/>
              </a:rPr>
              <a:t>Technicians</a:t>
            </a:r>
          </a:p>
        </p:txBody>
      </p:sp>
      <p:sp>
        <p:nvSpPr>
          <p:cNvPr id="14" name="Text Box 13">
            <a:extLst>
              <a:ext uri="{FF2B5EF4-FFF2-40B4-BE49-F238E27FC236}">
                <a16:creationId xmlns:a16="http://schemas.microsoft.com/office/drawing/2014/main" id="{5E931939-0091-493A-9C16-88858CBCC40F}"/>
              </a:ext>
            </a:extLst>
          </p:cNvPr>
          <p:cNvSpPr txBox="1">
            <a:spLocks noChangeArrowheads="1"/>
          </p:cNvSpPr>
          <p:nvPr/>
        </p:nvSpPr>
        <p:spPr bwMode="auto">
          <a:xfrm>
            <a:off x="2249427" y="3855495"/>
            <a:ext cx="16557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37931725" indent="-37474525"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Tx/>
              <a:buNone/>
            </a:pPr>
            <a:r>
              <a:rPr lang="en-GB" altLang="en-US" sz="3000" dirty="0">
                <a:solidFill>
                  <a:schemeClr val="bg1"/>
                </a:solidFill>
                <a:latin typeface="Calibri" panose="020F0502020204030204" pitchFamily="34" charset="0"/>
              </a:rPr>
              <a:t>Teachers at school</a:t>
            </a:r>
          </a:p>
        </p:txBody>
      </p:sp>
      <p:sp>
        <p:nvSpPr>
          <p:cNvPr id="15" name="Text Box 14">
            <a:extLst>
              <a:ext uri="{FF2B5EF4-FFF2-40B4-BE49-F238E27FC236}">
                <a16:creationId xmlns:a16="http://schemas.microsoft.com/office/drawing/2014/main" id="{3541D723-F86E-4FFE-961D-0BBBA2F08512}"/>
              </a:ext>
            </a:extLst>
          </p:cNvPr>
          <p:cNvSpPr txBox="1">
            <a:spLocks noChangeArrowheads="1"/>
          </p:cNvSpPr>
          <p:nvPr/>
        </p:nvSpPr>
        <p:spPr bwMode="auto">
          <a:xfrm>
            <a:off x="8877100" y="1557977"/>
            <a:ext cx="1778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37931725" indent="-37474525"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Tx/>
              <a:buNone/>
            </a:pPr>
            <a:r>
              <a:rPr lang="en-GB" altLang="en-US" sz="3000" dirty="0">
                <a:solidFill>
                  <a:schemeClr val="bg1"/>
                </a:solidFill>
                <a:latin typeface="Calibri" panose="020F0502020204030204" pitchFamily="34" charset="0"/>
              </a:rPr>
              <a:t>Hub </a:t>
            </a:r>
          </a:p>
          <a:p>
            <a:pPr algn="ctr" eaLnBrk="1" hangingPunct="1">
              <a:spcBef>
                <a:spcPct val="0"/>
              </a:spcBef>
              <a:buFontTx/>
              <a:buNone/>
            </a:pPr>
            <a:r>
              <a:rPr lang="en-GB" altLang="en-US" sz="3000" dirty="0">
                <a:solidFill>
                  <a:schemeClr val="bg1"/>
                </a:solidFill>
                <a:latin typeface="Calibri" panose="020F0502020204030204" pitchFamily="34" charset="0"/>
              </a:rPr>
              <a:t>technician</a:t>
            </a:r>
          </a:p>
        </p:txBody>
      </p:sp>
      <p:sp>
        <p:nvSpPr>
          <p:cNvPr id="16" name="Rectangle 3">
            <a:extLst>
              <a:ext uri="{FF2B5EF4-FFF2-40B4-BE49-F238E27FC236}">
                <a16:creationId xmlns:a16="http://schemas.microsoft.com/office/drawing/2014/main" id="{20DFA146-A369-E15E-4AC6-B1C1359087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4">
            <a:extLst>
              <a:ext uri="{FF2B5EF4-FFF2-40B4-BE49-F238E27FC236}">
                <a16:creationId xmlns:a16="http://schemas.microsoft.com/office/drawing/2014/main" id="{19141F1F-22A0-66C8-97AA-77C066BD8012}"/>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5">
            <a:extLst>
              <a:ext uri="{FF2B5EF4-FFF2-40B4-BE49-F238E27FC236}">
                <a16:creationId xmlns:a16="http://schemas.microsoft.com/office/drawing/2014/main" id="{3374291A-8BB2-302F-3B62-0D27B78BE5D1}"/>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64508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888" y="1226963"/>
            <a:ext cx="2768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951" y="1225376"/>
            <a:ext cx="59055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6"/>
          <p:cNvSpPr>
            <a:spLocks noChangeArrowheads="1"/>
          </p:cNvSpPr>
          <p:nvPr/>
        </p:nvSpPr>
        <p:spPr bwMode="auto">
          <a:xfrm>
            <a:off x="1671513" y="4306713"/>
            <a:ext cx="59769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b="1" dirty="0">
                <a:solidFill>
                  <a:schemeClr val="bg1"/>
                </a:solidFill>
                <a:latin typeface="Calibri" pitchFamily="34" charset="0"/>
              </a:rPr>
              <a:t>High Resolution – Scanning Electron Microscope imaging of the three-dimensional surface topology of (a) supercoiled plasmid pUC21, (c and d) open-circular DNA molecules of pBR322 plasmid.</a:t>
            </a:r>
          </a:p>
        </p:txBody>
      </p:sp>
      <p:sp>
        <p:nvSpPr>
          <p:cNvPr id="5" name="Rectangle 68"/>
          <p:cNvSpPr>
            <a:spLocks noChangeArrowheads="1"/>
          </p:cNvSpPr>
          <p:nvPr/>
        </p:nvSpPr>
        <p:spPr bwMode="auto">
          <a:xfrm>
            <a:off x="1528639" y="5876751"/>
            <a:ext cx="63357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dirty="0">
                <a:solidFill>
                  <a:schemeClr val="bg1"/>
                </a:solidFill>
                <a:latin typeface="Calibri" pitchFamily="34" charset="0"/>
              </a:rPr>
              <a:t>Taken from; YAFFEE, M, WALTER, P., RICHTER, C. and MULLER, M. (1996) Direct observation of iron-induced conformational changes of mitochondrial DNA by high-resolution field-emission in-lens scanning electron microscopy (DNA unwinding/iron colloid formation/backscattered electron detection). </a:t>
            </a:r>
            <a:r>
              <a:rPr lang="en-GB" altLang="en-US" sz="1200" i="1" dirty="0">
                <a:solidFill>
                  <a:schemeClr val="bg1"/>
                </a:solidFill>
                <a:latin typeface="Calibri" pitchFamily="34" charset="0"/>
              </a:rPr>
              <a:t>Proceedings of the National Academy of Sciences of the USA 93</a:t>
            </a:r>
            <a:r>
              <a:rPr lang="en-GB" altLang="en-US" sz="1200" dirty="0">
                <a:solidFill>
                  <a:schemeClr val="bg1"/>
                </a:solidFill>
                <a:latin typeface="Calibri" pitchFamily="34" charset="0"/>
              </a:rPr>
              <a:t>; pp. 5341-5346.</a:t>
            </a:r>
          </a:p>
        </p:txBody>
      </p:sp>
      <p:sp>
        <p:nvSpPr>
          <p:cNvPr id="9" name="TextBox 8"/>
          <p:cNvSpPr txBox="1"/>
          <p:nvPr/>
        </p:nvSpPr>
        <p:spPr>
          <a:xfrm>
            <a:off x="1214443" y="169241"/>
            <a:ext cx="6175088" cy="707886"/>
          </a:xfrm>
          <a:prstGeom prst="rect">
            <a:avLst/>
          </a:prstGeom>
          <a:noFill/>
        </p:spPr>
        <p:txBody>
          <a:bodyPr wrap="none" rtlCol="0">
            <a:spAutoFit/>
          </a:bodyPr>
          <a:lstStyle/>
          <a:p>
            <a:r>
              <a:rPr lang="en-GB" sz="4000" dirty="0">
                <a:solidFill>
                  <a:schemeClr val="bg1"/>
                </a:solidFill>
              </a:rPr>
              <a:t>Lab 2: restriction digestion</a:t>
            </a:r>
          </a:p>
        </p:txBody>
      </p:sp>
      <p:pic>
        <p:nvPicPr>
          <p:cNvPr id="6" name="Picture 5" descr="A black and white sign with white text&#10;&#10;AI-generated content may be incorrect.">
            <a:extLst>
              <a:ext uri="{FF2B5EF4-FFF2-40B4-BE49-F238E27FC236}">
                <a16:creationId xmlns:a16="http://schemas.microsoft.com/office/drawing/2014/main" id="{AC3FD615-F981-7124-6D43-1990B61E22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grpSp>
        <p:nvGrpSpPr>
          <p:cNvPr id="10" name="Group 9">
            <a:extLst>
              <a:ext uri="{FF2B5EF4-FFF2-40B4-BE49-F238E27FC236}">
                <a16:creationId xmlns:a16="http://schemas.microsoft.com/office/drawing/2014/main" id="{8DAC19ED-AE26-FE9C-6364-270119D182E7}"/>
              </a:ext>
            </a:extLst>
          </p:cNvPr>
          <p:cNvGrpSpPr/>
          <p:nvPr/>
        </p:nvGrpSpPr>
        <p:grpSpPr>
          <a:xfrm>
            <a:off x="1214443" y="897446"/>
            <a:ext cx="6120000" cy="133864"/>
            <a:chOff x="1253158" y="1050894"/>
            <a:chExt cx="4853893" cy="73850"/>
          </a:xfrm>
        </p:grpSpPr>
        <p:cxnSp>
          <p:nvCxnSpPr>
            <p:cNvPr id="11" name="Straight Connector 10">
              <a:extLst>
                <a:ext uri="{FF2B5EF4-FFF2-40B4-BE49-F238E27FC236}">
                  <a16:creationId xmlns:a16="http://schemas.microsoft.com/office/drawing/2014/main" id="{A9D9B846-30C4-2638-2C12-45B7CA4C6050}"/>
                </a:ext>
              </a:extLst>
            </p:cNvPr>
            <p:cNvCxnSpPr>
              <a:cxnSpLocks/>
            </p:cNvCxnSpPr>
            <p:nvPr/>
          </p:nvCxnSpPr>
          <p:spPr>
            <a:xfrm>
              <a:off x="1253158" y="1124744"/>
              <a:ext cx="484284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65B34E1-C261-BE3B-A18F-AC0B6CBB8ED0}"/>
                </a:ext>
              </a:extLst>
            </p:cNvPr>
            <p:cNvCxnSpPr>
              <a:cxnSpLocks/>
            </p:cNvCxnSpPr>
            <p:nvPr/>
          </p:nvCxnSpPr>
          <p:spPr>
            <a:xfrm>
              <a:off x="1253158" y="1050894"/>
              <a:ext cx="4853893" cy="0"/>
            </a:xfrm>
            <a:prstGeom prst="line">
              <a:avLst/>
            </a:prstGeom>
            <a:ln w="38100">
              <a:solidFill>
                <a:srgbClr val="EC951A"/>
              </a:solidFil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620137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81E6DD-1757-844C-FCCE-D1718E2BF07B}"/>
              </a:ext>
            </a:extLst>
          </p:cNvPr>
          <p:cNvSpPr txBox="1"/>
          <p:nvPr/>
        </p:nvSpPr>
        <p:spPr>
          <a:xfrm>
            <a:off x="0" y="1258149"/>
            <a:ext cx="12192000" cy="5600514"/>
          </a:xfrm>
          <a:prstGeom prst="rect">
            <a:avLst/>
          </a:prstGeom>
          <a:solidFill>
            <a:schemeClr val="bg1"/>
          </a:solidFill>
        </p:spPr>
        <p:txBody>
          <a:bodyPr wrap="square" rtlCol="0">
            <a:spAutoFit/>
          </a:bodyPr>
          <a:lstStyle/>
          <a:p>
            <a:endParaRPr lang="en-GB" dirty="0"/>
          </a:p>
        </p:txBody>
      </p:sp>
      <p:pic>
        <p:nvPicPr>
          <p:cNvPr id="65538" name="Picture 4" descr="Transparent colours">
            <a:extLst>
              <a:ext uri="{FF2B5EF4-FFF2-40B4-BE49-F238E27FC236}">
                <a16:creationId xmlns:a16="http://schemas.microsoft.com/office/drawing/2014/main" id="{9E096C4A-9D49-22CE-D83A-E6E9F6EB6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321310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4" descr="MP 4">
            <a:extLst>
              <a:ext uri="{FF2B5EF4-FFF2-40B4-BE49-F238E27FC236}">
                <a16:creationId xmlns:a16="http://schemas.microsoft.com/office/drawing/2014/main" id="{E198AB2B-8F29-241A-C909-D42F841BE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18255">
            <a:off x="9120189" y="1484313"/>
            <a:ext cx="7699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6" descr="File:Two percent Agarose Gel in Borate Buffer cast in a Gel Tray (Front, angled).jpg">
            <a:hlinkClick r:id="rId5"/>
            <a:extLst>
              <a:ext uri="{FF2B5EF4-FFF2-40B4-BE49-F238E27FC236}">
                <a16:creationId xmlns:a16="http://schemas.microsoft.com/office/drawing/2014/main" id="{2F5B0C4E-C2D5-2234-4601-9D0D0095AE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475" y="1557339"/>
            <a:ext cx="302418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Arc 11">
            <a:extLst>
              <a:ext uri="{FF2B5EF4-FFF2-40B4-BE49-F238E27FC236}">
                <a16:creationId xmlns:a16="http://schemas.microsoft.com/office/drawing/2014/main" id="{E0F0B718-9392-4161-66FC-9180277321D6}"/>
              </a:ext>
            </a:extLst>
          </p:cNvPr>
          <p:cNvSpPr>
            <a:spLocks/>
          </p:cNvSpPr>
          <p:nvPr/>
        </p:nvSpPr>
        <p:spPr bwMode="auto">
          <a:xfrm rot="10800000" flipV="1">
            <a:off x="3432176" y="2492376"/>
            <a:ext cx="1368425" cy="100806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type="triangle" w="lg" len="lg"/>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5545" name="Arc 12">
            <a:extLst>
              <a:ext uri="{FF2B5EF4-FFF2-40B4-BE49-F238E27FC236}">
                <a16:creationId xmlns:a16="http://schemas.microsoft.com/office/drawing/2014/main" id="{E8B532F1-0CAD-BD83-3FA7-60799E7E83C3}"/>
              </a:ext>
            </a:extLst>
          </p:cNvPr>
          <p:cNvSpPr>
            <a:spLocks/>
          </p:cNvSpPr>
          <p:nvPr/>
        </p:nvSpPr>
        <p:spPr bwMode="auto">
          <a:xfrm rot="15787282" flipV="1">
            <a:off x="7923214" y="2541589"/>
            <a:ext cx="1368425" cy="987425"/>
          </a:xfrm>
          <a:custGeom>
            <a:avLst/>
            <a:gdLst>
              <a:gd name="T0" fmla="*/ 2147483646 w 21600"/>
              <a:gd name="T1" fmla="*/ 0 h 21156"/>
              <a:gd name="T2" fmla="*/ 2147483646 w 21600"/>
              <a:gd name="T3" fmla="*/ 2147483646 h 21156"/>
              <a:gd name="T4" fmla="*/ 0 w 21600"/>
              <a:gd name="T5" fmla="*/ 2147483646 h 21156"/>
              <a:gd name="T6" fmla="*/ 0 60000 65536"/>
              <a:gd name="T7" fmla="*/ 0 60000 65536"/>
              <a:gd name="T8" fmla="*/ 0 60000 65536"/>
              <a:gd name="T9" fmla="*/ 0 w 21600"/>
              <a:gd name="T10" fmla="*/ 0 h 21156"/>
              <a:gd name="T11" fmla="*/ 21600 w 21600"/>
              <a:gd name="T12" fmla="*/ 21156 h 21156"/>
            </a:gdLst>
            <a:ahLst/>
            <a:cxnLst>
              <a:cxn ang="T6">
                <a:pos x="T0" y="T1"/>
              </a:cxn>
              <a:cxn ang="T7">
                <a:pos x="T2" y="T3"/>
              </a:cxn>
              <a:cxn ang="T8">
                <a:pos x="T4" y="T5"/>
              </a:cxn>
            </a:cxnLst>
            <a:rect l="T9" t="T10" r="T11" b="T12"/>
            <a:pathLst>
              <a:path w="21600" h="21156" fill="none" extrusionOk="0">
                <a:moveTo>
                  <a:pt x="4357" y="0"/>
                </a:moveTo>
                <a:cubicBezTo>
                  <a:pt x="14396" y="2068"/>
                  <a:pt x="21600" y="10906"/>
                  <a:pt x="21600" y="21156"/>
                </a:cubicBezTo>
              </a:path>
              <a:path w="21600" h="21156" stroke="0" extrusionOk="0">
                <a:moveTo>
                  <a:pt x="4357" y="0"/>
                </a:moveTo>
                <a:cubicBezTo>
                  <a:pt x="14396" y="2068"/>
                  <a:pt x="21600" y="10906"/>
                  <a:pt x="21600" y="21156"/>
                </a:cubicBezTo>
                <a:lnTo>
                  <a:pt x="0" y="21156"/>
                </a:lnTo>
                <a:lnTo>
                  <a:pt x="4357" y="0"/>
                </a:lnTo>
                <a:close/>
              </a:path>
            </a:pathLst>
          </a:custGeom>
          <a:noFill/>
          <a:ln w="9525">
            <a:solidFill>
              <a:schemeClr val="tx1"/>
            </a:solidFill>
            <a:round/>
            <a:headEnd type="triangle" w="lg" len="lg"/>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3" name="Picture 2" descr="A black and white sign with white text&#10;&#10;AI-generated content may be incorrect.">
            <a:extLst>
              <a:ext uri="{FF2B5EF4-FFF2-40B4-BE49-F238E27FC236}">
                <a16:creationId xmlns:a16="http://schemas.microsoft.com/office/drawing/2014/main" id="{00E991EE-ECDA-F866-E001-BD8F8E96E9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7736" y="147669"/>
            <a:ext cx="3364360" cy="83099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8DC4-58B5-5FC4-9919-890DDA821F4B}"/>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4FEFFD5F-3910-EC6B-4409-80B9A6021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398085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sign with white text&#10;&#10;AI-generated content may be incorrect.">
            <a:extLst>
              <a:ext uri="{FF2B5EF4-FFF2-40B4-BE49-F238E27FC236}">
                <a16:creationId xmlns:a16="http://schemas.microsoft.com/office/drawing/2014/main" id="{C89CDEA9-E580-E262-5D99-4A2B4B4B6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649" y="273424"/>
            <a:ext cx="3473438" cy="859677"/>
          </a:xfrm>
          <a:prstGeom prst="rect">
            <a:avLst/>
          </a:prstGeom>
          <a:noFill/>
        </p:spPr>
      </p:pic>
      <p:sp>
        <p:nvSpPr>
          <p:cNvPr id="67589" name="Text Box 5">
            <a:extLst>
              <a:ext uri="{FF2B5EF4-FFF2-40B4-BE49-F238E27FC236}">
                <a16:creationId xmlns:a16="http://schemas.microsoft.com/office/drawing/2014/main" id="{282A0E3F-7A5B-0DFC-7063-CE232119B791}"/>
              </a:ext>
            </a:extLst>
          </p:cNvPr>
          <p:cNvSpPr txBox="1">
            <a:spLocks noChangeArrowheads="1"/>
          </p:cNvSpPr>
          <p:nvPr/>
        </p:nvSpPr>
        <p:spPr bwMode="auto">
          <a:xfrm>
            <a:off x="746126" y="981075"/>
            <a:ext cx="7004538" cy="4895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t">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000"/>
              </a:spcBef>
              <a:buNone/>
            </a:pPr>
            <a:endParaRPr lang="en-US" altLang="en-US" sz="3000" dirty="0">
              <a:solidFill>
                <a:schemeClr val="bg1"/>
              </a:solidFill>
              <a:latin typeface="+mn-lt"/>
              <a:cs typeface="+mn-cs"/>
            </a:endParaRPr>
          </a:p>
          <a:p>
            <a:pPr>
              <a:spcBef>
                <a:spcPts val="1000"/>
              </a:spcBef>
              <a:buNone/>
            </a:pPr>
            <a:endParaRPr lang="en-US" altLang="en-US" sz="3000" dirty="0">
              <a:solidFill>
                <a:schemeClr val="bg1"/>
              </a:solidFill>
              <a:latin typeface="+mn-lt"/>
              <a:cs typeface="+mn-cs"/>
            </a:endParaRPr>
          </a:p>
          <a:p>
            <a:pPr>
              <a:spcBef>
                <a:spcPts val="1000"/>
              </a:spcBef>
              <a:buNone/>
            </a:pPr>
            <a:r>
              <a:rPr lang="en-US" altLang="en-US" sz="3000" i="1" dirty="0">
                <a:solidFill>
                  <a:schemeClr val="bg1"/>
                </a:solidFill>
                <a:latin typeface="+mn-lt"/>
                <a:cs typeface="+mn-cs"/>
              </a:rPr>
              <a:t>Science and technical support/supplies:</a:t>
            </a:r>
          </a:p>
          <a:p>
            <a:pPr>
              <a:spcBef>
                <a:spcPts val="1000"/>
              </a:spcBef>
              <a:buNone/>
            </a:pPr>
            <a:endParaRPr lang="en-US" altLang="en-US" sz="3000" dirty="0">
              <a:solidFill>
                <a:schemeClr val="bg1"/>
              </a:solidFill>
              <a:latin typeface="+mn-lt"/>
              <a:cs typeface="+mn-cs"/>
            </a:endParaRPr>
          </a:p>
          <a:p>
            <a:pPr>
              <a:spcBef>
                <a:spcPts val="1000"/>
              </a:spcBef>
              <a:buNone/>
            </a:pPr>
            <a:r>
              <a:rPr lang="en-US" altLang="en-US" sz="3000" dirty="0">
                <a:solidFill>
                  <a:schemeClr val="bg1"/>
                </a:solidFill>
                <a:latin typeface="+mn-lt"/>
                <a:cs typeface="Arial"/>
              </a:rPr>
              <a:t>PHIL SMITH</a:t>
            </a:r>
          </a:p>
          <a:p>
            <a:pPr>
              <a:spcBef>
                <a:spcPts val="1000"/>
              </a:spcBef>
              <a:buNone/>
            </a:pPr>
            <a:r>
              <a:rPr lang="en-US" altLang="en-US" sz="3000" dirty="0">
                <a:solidFill>
                  <a:schemeClr val="bg1"/>
                </a:solidFill>
                <a:latin typeface="Arial"/>
                <a:cs typeface="Arial"/>
              </a:rPr>
              <a:t>phil.smith@nbi.ac.uk</a:t>
            </a:r>
            <a:endParaRPr lang="en-US" altLang="en-US" sz="3000" dirty="0">
              <a:solidFill>
                <a:schemeClr val="bg1"/>
              </a:solidFill>
              <a:cs typeface="Arial"/>
            </a:endParaRPr>
          </a:p>
          <a:p>
            <a:pPr>
              <a:spcBef>
                <a:spcPts val="1000"/>
              </a:spcBef>
              <a:buNone/>
            </a:pPr>
            <a:r>
              <a:rPr lang="en-US" altLang="en-US" sz="3000" dirty="0">
                <a:solidFill>
                  <a:schemeClr val="bg1"/>
                </a:solidFill>
                <a:latin typeface="+mn-lt"/>
                <a:cs typeface="+mn-cs"/>
              </a:rPr>
              <a:t>01603 450304 / 07388 115080</a:t>
            </a:r>
            <a:endParaRPr lang="en-US" altLang="en-US" sz="3000" dirty="0">
              <a:solidFill>
                <a:schemeClr val="bg1"/>
              </a:solidFill>
              <a:cs typeface="Arial"/>
            </a:endParaRPr>
          </a:p>
          <a:p>
            <a:pPr>
              <a:spcBef>
                <a:spcPts val="1000"/>
              </a:spcBef>
              <a:buNone/>
            </a:pPr>
            <a:endParaRPr lang="en-US" altLang="en-US" sz="3000" dirty="0">
              <a:solidFill>
                <a:schemeClr val="bg1"/>
              </a:solidFill>
              <a:latin typeface="+mn-lt"/>
              <a:cs typeface="Arial"/>
            </a:endParaRPr>
          </a:p>
          <a:p>
            <a:pPr>
              <a:spcBef>
                <a:spcPts val="1000"/>
              </a:spcBef>
              <a:buNone/>
            </a:pPr>
            <a:r>
              <a:rPr lang="en-US" altLang="en-US" sz="3000" dirty="0">
                <a:solidFill>
                  <a:schemeClr val="bg1"/>
                </a:solidFill>
                <a:latin typeface="+mn-lt"/>
                <a:cs typeface="+mn-cs"/>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29" descr="Transparent colours">
            <a:extLst>
              <a:ext uri="{FF2B5EF4-FFF2-40B4-BE49-F238E27FC236}">
                <a16:creationId xmlns:a16="http://schemas.microsoft.com/office/drawing/2014/main" id="{54DB4D6B-0C62-CCF3-0922-E05674BFA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2459033"/>
            <a:ext cx="4032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30">
            <a:extLst>
              <a:ext uri="{FF2B5EF4-FFF2-40B4-BE49-F238E27FC236}">
                <a16:creationId xmlns:a16="http://schemas.microsoft.com/office/drawing/2014/main" id="{655DA0E8-64A3-00D1-DC6F-D576E19A6DE7}"/>
              </a:ext>
            </a:extLst>
          </p:cNvPr>
          <p:cNvSpPr txBox="1">
            <a:spLocks noChangeArrowheads="1"/>
          </p:cNvSpPr>
          <p:nvPr/>
        </p:nvSpPr>
        <p:spPr bwMode="auto">
          <a:xfrm>
            <a:off x="2256002" y="1602602"/>
            <a:ext cx="73917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600" dirty="0">
                <a:solidFill>
                  <a:schemeClr val="bg1"/>
                </a:solidFill>
                <a:latin typeface="+mj-lt"/>
              </a:rPr>
              <a:t>Box unpacking and sample storage</a:t>
            </a:r>
          </a:p>
        </p:txBody>
      </p:sp>
      <p:pic>
        <p:nvPicPr>
          <p:cNvPr id="2" name="Picture 1" descr="A black and white sign with white text&#10;&#10;AI-generated content may be incorrect.">
            <a:extLst>
              <a:ext uri="{FF2B5EF4-FFF2-40B4-BE49-F238E27FC236}">
                <a16:creationId xmlns:a16="http://schemas.microsoft.com/office/drawing/2014/main" id="{A0786DCE-5F3E-3C36-49DD-B175DE55D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780692-B19D-EDF4-DA5B-1AE8318B09E1}"/>
              </a:ext>
            </a:extLst>
          </p:cNvPr>
          <p:cNvSpPr txBox="1"/>
          <p:nvPr/>
        </p:nvSpPr>
        <p:spPr>
          <a:xfrm>
            <a:off x="0" y="1084255"/>
            <a:ext cx="12192000" cy="5760000"/>
          </a:xfrm>
          <a:prstGeom prst="rect">
            <a:avLst/>
          </a:prstGeom>
          <a:solidFill>
            <a:schemeClr val="bg1"/>
          </a:solidFill>
        </p:spPr>
        <p:txBody>
          <a:bodyPr wrap="square" rtlCol="0">
            <a:spAutoFit/>
          </a:bodyPr>
          <a:lstStyle/>
          <a:p>
            <a:endParaRPr lang="en-GB" dirty="0"/>
          </a:p>
        </p:txBody>
      </p:sp>
      <p:pic>
        <p:nvPicPr>
          <p:cNvPr id="12290" name="Picture 173">
            <a:extLst>
              <a:ext uri="{FF2B5EF4-FFF2-40B4-BE49-F238E27FC236}">
                <a16:creationId xmlns:a16="http://schemas.microsoft.com/office/drawing/2014/main" id="{5618B19C-CCF5-A240-C69B-B20287FC9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6" t="16533" r="64952" b="25981"/>
          <a:stretch>
            <a:fillRect/>
          </a:stretch>
        </p:blipFill>
        <p:spPr bwMode="auto">
          <a:xfrm>
            <a:off x="1716088" y="1208088"/>
            <a:ext cx="5276850"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6937" name="Group 201">
            <a:extLst>
              <a:ext uri="{FF2B5EF4-FFF2-40B4-BE49-F238E27FC236}">
                <a16:creationId xmlns:a16="http://schemas.microsoft.com/office/drawing/2014/main" id="{35356E61-C223-4A44-DB1F-2D770589A39D}"/>
              </a:ext>
            </a:extLst>
          </p:cNvPr>
          <p:cNvGraphicFramePr>
            <a:graphicFrameLocks noGrp="1"/>
          </p:cNvGraphicFramePr>
          <p:nvPr/>
        </p:nvGraphicFramePr>
        <p:xfrm>
          <a:off x="7246938" y="1412875"/>
          <a:ext cx="3313112" cy="949326"/>
        </p:xfrm>
        <a:graphic>
          <a:graphicData uri="http://schemas.openxmlformats.org/drawingml/2006/table">
            <a:tbl>
              <a:tblPr/>
              <a:tblGrid>
                <a:gridCol w="3313112">
                  <a:extLst>
                    <a:ext uri="{9D8B030D-6E8A-4147-A177-3AD203B41FA5}">
                      <a16:colId xmlns:a16="http://schemas.microsoft.com/office/drawing/2014/main" val="2814581964"/>
                    </a:ext>
                  </a:extLst>
                </a:gridCol>
              </a:tblGrid>
              <a:tr h="4746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FF"/>
                          </a:solidFill>
                          <a:effectLst/>
                          <a:latin typeface="Arial" panose="020B0604020202020204" pitchFamily="34" charset="0"/>
                          <a:cs typeface="Arial" panose="020B0604020202020204" pitchFamily="34" charset="0"/>
                        </a:rPr>
                        <a:t>Blue = store @ -20</a:t>
                      </a:r>
                      <a:r>
                        <a:rPr kumimoji="0" lang="en-GB" altLang="en-US" sz="1400" b="0" i="0" u="none" strike="noStrike" cap="none" normalizeH="0" baseline="0">
                          <a:ln>
                            <a:noFill/>
                          </a:ln>
                          <a:solidFill>
                            <a:srgbClr val="0000FF"/>
                          </a:solidFill>
                          <a:effectLst/>
                          <a:latin typeface="Symbol" panose="05050102010706020507" pitchFamily="18" charset="2"/>
                          <a:cs typeface="Arial" panose="020B0604020202020204" pitchFamily="34" charset="0"/>
                        </a:rPr>
                        <a:t>°</a:t>
                      </a:r>
                      <a:r>
                        <a:rPr kumimoji="0" lang="en-GB" altLang="en-US" sz="1400" b="0" i="0" u="none" strike="noStrike" cap="none" normalizeH="0" baseline="0">
                          <a:ln>
                            <a:noFill/>
                          </a:ln>
                          <a:solidFill>
                            <a:srgbClr val="0000FF"/>
                          </a:solidFill>
                          <a:effectLst/>
                          <a:latin typeface="Arial" panose="020B0604020202020204" pitchFamily="34" charset="0"/>
                          <a:cs typeface="Arial" panose="020B0604020202020204" pitchFamily="34" charset="0"/>
                        </a:rPr>
                        <a:t>C (in freezer)</a:t>
                      </a:r>
                      <a:endParaRPr kumimoji="0" lang="en-GB"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3693508225"/>
                  </a:ext>
                </a:extLst>
              </a:tr>
              <a:tr h="4746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Black = store at room temperature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2036493611"/>
                  </a:ext>
                </a:extLst>
              </a:tr>
            </a:tbl>
          </a:graphicData>
        </a:graphic>
      </p:graphicFrame>
      <p:pic>
        <p:nvPicPr>
          <p:cNvPr id="3" name="Picture 2" descr="A black and white sign with white text&#10;&#10;AI-generated content may be incorrect.">
            <a:extLst>
              <a:ext uri="{FF2B5EF4-FFF2-40B4-BE49-F238E27FC236}">
                <a16:creationId xmlns:a16="http://schemas.microsoft.com/office/drawing/2014/main" id="{923E64DA-D4DE-9AD9-FC20-02BE63A24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8DC4-58B5-5FC4-9919-890DDA821F4B}"/>
            </a:ext>
          </a:extLst>
        </p:cNvPr>
        <p:cNvGrpSpPr/>
        <p:nvPr/>
      </p:nvGrpSpPr>
      <p:grpSpPr>
        <a:xfrm>
          <a:off x="0" y="0"/>
          <a:ext cx="0" cy="0"/>
          <a:chOff x="0" y="0"/>
          <a:chExt cx="0" cy="0"/>
        </a:xfrm>
      </p:grpSpPr>
      <p:pic>
        <p:nvPicPr>
          <p:cNvPr id="25" name="Picture 24" descr="A black and white sign with white text&#10;&#10;AI-generated content may be incorrect.">
            <a:extLst>
              <a:ext uri="{FF2B5EF4-FFF2-40B4-BE49-F238E27FC236}">
                <a16:creationId xmlns:a16="http://schemas.microsoft.com/office/drawing/2014/main" id="{4FEFFD5F-3910-EC6B-4409-80B9A6021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857" y="2234438"/>
            <a:ext cx="9290287" cy="2294701"/>
          </a:xfrm>
          <a:prstGeom prst="rect">
            <a:avLst/>
          </a:prstGeom>
        </p:spPr>
      </p:pic>
    </p:spTree>
    <p:extLst>
      <p:ext uri="{BB962C8B-B14F-4D97-AF65-F5344CB8AC3E}">
        <p14:creationId xmlns:p14="http://schemas.microsoft.com/office/powerpoint/2010/main" val="340281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0C21D4-B31C-AEE5-1AE0-B7212590565C}"/>
              </a:ext>
            </a:extLst>
          </p:cNvPr>
          <p:cNvSpPr txBox="1"/>
          <p:nvPr/>
        </p:nvSpPr>
        <p:spPr>
          <a:xfrm>
            <a:off x="0" y="1084255"/>
            <a:ext cx="12192000" cy="5760000"/>
          </a:xfrm>
          <a:prstGeom prst="rect">
            <a:avLst/>
          </a:prstGeom>
          <a:solidFill>
            <a:schemeClr val="bg1"/>
          </a:solidFill>
        </p:spPr>
        <p:txBody>
          <a:bodyPr wrap="square" rtlCol="0">
            <a:spAutoFit/>
          </a:bodyPr>
          <a:lstStyle/>
          <a:p>
            <a:endParaRPr lang="en-GB" dirty="0"/>
          </a:p>
        </p:txBody>
      </p:sp>
      <p:pic>
        <p:nvPicPr>
          <p:cNvPr id="3" name="Picture 2" descr="A black and white sign with white text&#10;&#10;AI-generated content may be incorrect.">
            <a:extLst>
              <a:ext uri="{FF2B5EF4-FFF2-40B4-BE49-F238E27FC236}">
                <a16:creationId xmlns:a16="http://schemas.microsoft.com/office/drawing/2014/main" id="{B628EA99-EB54-DFA6-284D-F5F5D06BA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
        <p:nvSpPr>
          <p:cNvPr id="16386" name="Rectangle 4">
            <a:extLst>
              <a:ext uri="{FF2B5EF4-FFF2-40B4-BE49-F238E27FC236}">
                <a16:creationId xmlns:a16="http://schemas.microsoft.com/office/drawing/2014/main" id="{CA897B4B-055F-C7EE-4570-6D8A226DA3CA}"/>
              </a:ext>
            </a:extLst>
          </p:cNvPr>
          <p:cNvSpPr>
            <a:spLocks noChangeArrowheads="1"/>
          </p:cNvSpPr>
          <p:nvPr/>
        </p:nvSpPr>
        <p:spPr bwMode="auto">
          <a:xfrm>
            <a:off x="1703388" y="1584325"/>
            <a:ext cx="88709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a:solidFill>
                  <a:srgbClr val="000000"/>
                </a:solidFill>
                <a:latin typeface="Calibri" panose="020F0502020204030204" pitchFamily="34" charset="0"/>
                <a:cs typeface="Times New Roman" panose="02020603050405020304" pitchFamily="18" charset="0"/>
              </a:rPr>
              <a:t>IX. Aliquoting Guide</a:t>
            </a:r>
            <a:endParaRPr lang="en-GB" altLang="en-US" sz="900"/>
          </a:p>
          <a:p>
            <a:pPr>
              <a:spcBef>
                <a:spcPct val="0"/>
              </a:spcBef>
              <a:buFontTx/>
              <a:buNone/>
            </a:pPr>
            <a:r>
              <a:rPr lang="en-GB" altLang="en-US" sz="1100">
                <a:solidFill>
                  <a:srgbClr val="000000"/>
                </a:solidFill>
                <a:latin typeface="Calibri" panose="020F0502020204030204" pitchFamily="34" charset="0"/>
                <a:cs typeface="Times New Roman" panose="02020603050405020304" pitchFamily="18" charset="0"/>
              </a:rPr>
              <a:t>We have provided sufficient reagents for the number of students you indicated on the ‘School Application Form’, including a bit extra </a:t>
            </a:r>
            <a:r>
              <a:rPr lang="en-GB" altLang="en-US" sz="1100">
                <a:latin typeface="Calibri" panose="020F0502020204030204" pitchFamily="34" charset="0"/>
                <a:cs typeface="Times New Roman" panose="02020603050405020304" pitchFamily="18" charset="0"/>
              </a:rPr>
              <a:t>for pipetting</a:t>
            </a:r>
            <a:r>
              <a:rPr lang="en-GB" altLang="en-US" sz="1100">
                <a:solidFill>
                  <a:srgbClr val="000000"/>
                </a:solidFill>
                <a:latin typeface="Calibri" panose="020F0502020204030204" pitchFamily="34" charset="0"/>
                <a:cs typeface="Times New Roman" panose="02020603050405020304" pitchFamily="18" charset="0"/>
              </a:rPr>
              <a:t> errors.</a:t>
            </a:r>
            <a:endParaRPr lang="en-GB" altLang="en-US" sz="900"/>
          </a:p>
          <a:p>
            <a:pPr>
              <a:spcBef>
                <a:spcPct val="0"/>
              </a:spcBef>
              <a:buFontTx/>
              <a:buNone/>
            </a:pPr>
            <a:r>
              <a:rPr lang="en-GB" altLang="en-US" sz="600">
                <a:solidFill>
                  <a:srgbClr val="000000"/>
                </a:solidFill>
                <a:latin typeface="Calibri" panose="020F0502020204030204" pitchFamily="34" charset="0"/>
                <a:cs typeface="Times New Roman" panose="02020603050405020304" pitchFamily="18" charset="0"/>
              </a:rPr>
              <a:t>  </a:t>
            </a:r>
            <a:endParaRPr lang="en-GB" altLang="en-US" sz="900"/>
          </a:p>
          <a:p>
            <a:pPr>
              <a:spcBef>
                <a:spcPct val="0"/>
              </a:spcBef>
              <a:buFontTx/>
              <a:buNone/>
            </a:pPr>
            <a:r>
              <a:rPr lang="en-GB" altLang="en-US" sz="1100" b="1">
                <a:solidFill>
                  <a:srgbClr val="000000"/>
                </a:solidFill>
                <a:latin typeface="Calibri" panose="020F0502020204030204" pitchFamily="34" charset="0"/>
                <a:cs typeface="Times New Roman" panose="02020603050405020304" pitchFamily="18" charset="0"/>
              </a:rPr>
              <a:t>Laboratory 1.  An Introduction to Microvolumetrics and Pipetting</a:t>
            </a:r>
            <a:endParaRPr lang="en-GB" altLang="en-US" sz="900"/>
          </a:p>
          <a:p>
            <a:pPr>
              <a:spcBef>
                <a:spcPct val="0"/>
              </a:spcBef>
              <a:buFontTx/>
              <a:buNone/>
            </a:pPr>
            <a:r>
              <a:rPr lang="en-GB" altLang="en-US" sz="600" b="1">
                <a:solidFill>
                  <a:srgbClr val="000000"/>
                </a:solidFill>
                <a:latin typeface="Calibri" panose="020F0502020204030204" pitchFamily="34" charset="0"/>
                <a:cs typeface="Times New Roman" panose="02020603050405020304" pitchFamily="18" charset="0"/>
              </a:rPr>
              <a:t>  </a:t>
            </a:r>
            <a:endParaRPr lang="en-GB" altLang="en-US" sz="1800"/>
          </a:p>
        </p:txBody>
      </p:sp>
      <p:graphicFrame>
        <p:nvGraphicFramePr>
          <p:cNvPr id="120997" name="Group 165">
            <a:extLst>
              <a:ext uri="{FF2B5EF4-FFF2-40B4-BE49-F238E27FC236}">
                <a16:creationId xmlns:a16="http://schemas.microsoft.com/office/drawing/2014/main" id="{98BDE19E-9985-A803-7C4D-14013E7B361C}"/>
              </a:ext>
            </a:extLst>
          </p:cNvPr>
          <p:cNvGraphicFramePr>
            <a:graphicFrameLocks noGrp="1"/>
          </p:cNvGraphicFramePr>
          <p:nvPr/>
        </p:nvGraphicFramePr>
        <p:xfrm>
          <a:off x="1703389" y="2441576"/>
          <a:ext cx="6080125" cy="1470025"/>
        </p:xfrm>
        <a:graphic>
          <a:graphicData uri="http://schemas.openxmlformats.org/drawingml/2006/table">
            <a:tbl>
              <a:tblPr/>
              <a:tblGrid>
                <a:gridCol w="982662">
                  <a:extLst>
                    <a:ext uri="{9D8B030D-6E8A-4147-A177-3AD203B41FA5}">
                      <a16:colId xmlns:a16="http://schemas.microsoft.com/office/drawing/2014/main" val="1713791746"/>
                    </a:ext>
                  </a:extLst>
                </a:gridCol>
                <a:gridCol w="1028700">
                  <a:extLst>
                    <a:ext uri="{9D8B030D-6E8A-4147-A177-3AD203B41FA5}">
                      <a16:colId xmlns:a16="http://schemas.microsoft.com/office/drawing/2014/main" val="754978129"/>
                    </a:ext>
                  </a:extLst>
                </a:gridCol>
                <a:gridCol w="1828800">
                  <a:extLst>
                    <a:ext uri="{9D8B030D-6E8A-4147-A177-3AD203B41FA5}">
                      <a16:colId xmlns:a16="http://schemas.microsoft.com/office/drawing/2014/main" val="4114005722"/>
                    </a:ext>
                  </a:extLst>
                </a:gridCol>
                <a:gridCol w="1143000">
                  <a:extLst>
                    <a:ext uri="{9D8B030D-6E8A-4147-A177-3AD203B41FA5}">
                      <a16:colId xmlns:a16="http://schemas.microsoft.com/office/drawing/2014/main" val="995955047"/>
                    </a:ext>
                  </a:extLst>
                </a:gridCol>
                <a:gridCol w="1096963">
                  <a:extLst>
                    <a:ext uri="{9D8B030D-6E8A-4147-A177-3AD203B41FA5}">
                      <a16:colId xmlns:a16="http://schemas.microsoft.com/office/drawing/2014/main" val="2664495708"/>
                    </a:ext>
                  </a:extLst>
                </a:gridCol>
              </a:tblGrid>
              <a:tr h="4286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Size of tube</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Label tube</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Contents of tube</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Aliquot</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Actually used</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0137140"/>
                  </a:ext>
                </a:extLst>
              </a:tr>
              <a:tr h="2603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1.5 mL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*Solution 1</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Blue and purple dye</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10μL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4μL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4819861"/>
                  </a:ext>
                </a:extLst>
              </a:tr>
              <a:tr h="2603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1.5 mL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*Solution 2</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Blue, purple and yellow dye</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15μL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8μL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506321"/>
                  </a:ext>
                </a:extLst>
              </a:tr>
              <a:tr h="2603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1.5 mL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*Solution 3</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Purple dye</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20μL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12μL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9285332"/>
                  </a:ext>
                </a:extLst>
              </a:tr>
              <a:tr h="2603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1.5 mL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**dH</a:t>
                      </a:r>
                      <a:r>
                        <a:rPr kumimoji="0" lang="en-GB" altLang="en-US" sz="1100" b="0" i="0" u="none" strike="noStrike" cap="none" normalizeH="0" baseline="-30000">
                          <a:ln>
                            <a:noFill/>
                          </a:ln>
                          <a:solidFill>
                            <a:srgbClr val="000000"/>
                          </a:solidFill>
                          <a:effectLst/>
                          <a:latin typeface="Calibri" panose="020F0502020204030204" pitchFamily="34" charset="0"/>
                          <a:cs typeface="Times New Roman" panose="02020603050405020304" pitchFamily="18" charset="0"/>
                        </a:rPr>
                        <a:t>2</a:t>
                      </a: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O</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Distilled water</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1000 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Varies</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358860"/>
                  </a:ext>
                </a:extLst>
              </a:tr>
            </a:tbl>
          </a:graphicData>
        </a:graphic>
      </p:graphicFrame>
      <p:sp>
        <p:nvSpPr>
          <p:cNvPr id="16425" name="Rectangle 166">
            <a:extLst>
              <a:ext uri="{FF2B5EF4-FFF2-40B4-BE49-F238E27FC236}">
                <a16:creationId xmlns:a16="http://schemas.microsoft.com/office/drawing/2014/main" id="{D394926D-CDF1-B204-774A-790BDFD2BB47}"/>
              </a:ext>
            </a:extLst>
          </p:cNvPr>
          <p:cNvSpPr>
            <a:spLocks noChangeArrowheads="1"/>
          </p:cNvSpPr>
          <p:nvPr/>
        </p:nvSpPr>
        <p:spPr bwMode="auto">
          <a:xfrm>
            <a:off x="1703388" y="3911600"/>
            <a:ext cx="49831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800">
                <a:solidFill>
                  <a:srgbClr val="000000"/>
                </a:solidFill>
                <a:latin typeface="Calibri" panose="020F0502020204030204" pitchFamily="34" charset="0"/>
                <a:cs typeface="Times New Roman" panose="02020603050405020304" pitchFamily="18" charset="0"/>
              </a:rPr>
              <a:t>*A class set (12 tubes) has been pre-aliquoted and can be found in one of the Boxes in a plastic microfuge tube box. </a:t>
            </a:r>
            <a:endParaRPr lang="en-GB" altLang="en-US" sz="900"/>
          </a:p>
          <a:p>
            <a:pPr>
              <a:spcBef>
                <a:spcPct val="0"/>
              </a:spcBef>
              <a:buFontTx/>
              <a:buNone/>
            </a:pPr>
            <a:r>
              <a:rPr lang="en-GB" altLang="en-US" sz="800">
                <a:solidFill>
                  <a:srgbClr val="000000"/>
                </a:solidFill>
                <a:latin typeface="Calibri" panose="020F0502020204030204" pitchFamily="34" charset="0"/>
                <a:cs typeface="Times New Roman" panose="02020603050405020304" pitchFamily="18" charset="0"/>
              </a:rPr>
              <a:t>** dH</a:t>
            </a:r>
            <a:r>
              <a:rPr lang="en-GB" altLang="en-US" sz="800" baseline="-30000">
                <a:solidFill>
                  <a:srgbClr val="000000"/>
                </a:solidFill>
                <a:latin typeface="Calibri" panose="020F0502020204030204" pitchFamily="34" charset="0"/>
                <a:cs typeface="Times New Roman" panose="02020603050405020304" pitchFamily="18" charset="0"/>
              </a:rPr>
              <a:t>2</a:t>
            </a:r>
            <a:r>
              <a:rPr lang="en-GB" altLang="en-US" sz="800">
                <a:solidFill>
                  <a:srgbClr val="000000"/>
                </a:solidFill>
                <a:latin typeface="Calibri" panose="020F0502020204030204" pitchFamily="34" charset="0"/>
                <a:cs typeface="Times New Roman" panose="02020603050405020304" pitchFamily="18" charset="0"/>
              </a:rPr>
              <a:t>O is used for several labs.</a:t>
            </a:r>
            <a:endParaRPr lang="en-GB" altLang="en-US" sz="900"/>
          </a:p>
          <a:p>
            <a:pPr>
              <a:spcBef>
                <a:spcPct val="0"/>
              </a:spcBef>
              <a:buFontTx/>
              <a:buNone/>
            </a:pPr>
            <a:r>
              <a:rPr lang="en-GB" altLang="en-US" sz="1100" b="1">
                <a:solidFill>
                  <a:srgbClr val="000000"/>
                </a:solidFill>
                <a:latin typeface="Calibri" panose="020F0502020204030204" pitchFamily="34" charset="0"/>
                <a:cs typeface="Times New Roman" panose="02020603050405020304" pitchFamily="18" charset="0"/>
              </a:rPr>
              <a:t>Laboratory 2.  Restriction Analysis of pARA and pKAN-R</a:t>
            </a:r>
            <a:endParaRPr lang="en-GB" altLang="en-US" sz="900"/>
          </a:p>
          <a:p>
            <a:pPr>
              <a:spcBef>
                <a:spcPct val="0"/>
              </a:spcBef>
              <a:buFontTx/>
              <a:buNone/>
            </a:pPr>
            <a:r>
              <a:rPr lang="en-GB" altLang="en-US" sz="600" b="1">
                <a:solidFill>
                  <a:srgbClr val="000000"/>
                </a:solidFill>
                <a:latin typeface="Calibri" panose="020F0502020204030204" pitchFamily="34" charset="0"/>
                <a:cs typeface="Times New Roman" panose="02020603050405020304" pitchFamily="18" charset="0"/>
              </a:rPr>
              <a:t>  </a:t>
            </a:r>
            <a:endParaRPr lang="en-GB" altLang="en-US" sz="1800"/>
          </a:p>
        </p:txBody>
      </p:sp>
      <p:graphicFrame>
        <p:nvGraphicFramePr>
          <p:cNvPr id="121192" name="Group 360">
            <a:extLst>
              <a:ext uri="{FF2B5EF4-FFF2-40B4-BE49-F238E27FC236}">
                <a16:creationId xmlns:a16="http://schemas.microsoft.com/office/drawing/2014/main" id="{E8BDDE9E-9481-FA2B-A777-010CC4C90632}"/>
              </a:ext>
            </a:extLst>
          </p:cNvPr>
          <p:cNvGraphicFramePr>
            <a:graphicFrameLocks noGrp="1"/>
          </p:cNvGraphicFramePr>
          <p:nvPr/>
        </p:nvGraphicFramePr>
        <p:xfrm>
          <a:off x="1703389" y="4508501"/>
          <a:ext cx="6080125" cy="1730375"/>
        </p:xfrm>
        <a:graphic>
          <a:graphicData uri="http://schemas.openxmlformats.org/drawingml/2006/table">
            <a:tbl>
              <a:tblPr/>
              <a:tblGrid>
                <a:gridCol w="982662">
                  <a:extLst>
                    <a:ext uri="{9D8B030D-6E8A-4147-A177-3AD203B41FA5}">
                      <a16:colId xmlns:a16="http://schemas.microsoft.com/office/drawing/2014/main" val="1616321922"/>
                    </a:ext>
                  </a:extLst>
                </a:gridCol>
                <a:gridCol w="1028700">
                  <a:extLst>
                    <a:ext uri="{9D8B030D-6E8A-4147-A177-3AD203B41FA5}">
                      <a16:colId xmlns:a16="http://schemas.microsoft.com/office/drawing/2014/main" val="2362232581"/>
                    </a:ext>
                  </a:extLst>
                </a:gridCol>
                <a:gridCol w="1828800">
                  <a:extLst>
                    <a:ext uri="{9D8B030D-6E8A-4147-A177-3AD203B41FA5}">
                      <a16:colId xmlns:a16="http://schemas.microsoft.com/office/drawing/2014/main" val="3338719085"/>
                    </a:ext>
                  </a:extLst>
                </a:gridCol>
                <a:gridCol w="1143000">
                  <a:extLst>
                    <a:ext uri="{9D8B030D-6E8A-4147-A177-3AD203B41FA5}">
                      <a16:colId xmlns:a16="http://schemas.microsoft.com/office/drawing/2014/main" val="820064171"/>
                    </a:ext>
                  </a:extLst>
                </a:gridCol>
                <a:gridCol w="1096963">
                  <a:extLst>
                    <a:ext uri="{9D8B030D-6E8A-4147-A177-3AD203B41FA5}">
                      <a16:colId xmlns:a16="http://schemas.microsoft.com/office/drawing/2014/main" val="2299222523"/>
                    </a:ext>
                  </a:extLst>
                </a:gridCol>
              </a:tblGrid>
              <a:tr h="4286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Size of tube</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Label tube</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Contents of tube</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Aliquot</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Actually used</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9325204"/>
                  </a:ext>
                </a:extLst>
              </a:tr>
              <a:tr h="2603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1.5mL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pARA</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pARA (80ng/ 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10μL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8μL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4407812"/>
                  </a:ext>
                </a:extLst>
              </a:tr>
              <a:tr h="2603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1.5mL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pKAN-R</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pKAN-R (80 ng/ 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10μL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8μL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6851458"/>
                  </a:ext>
                </a:extLst>
              </a:tr>
              <a:tr h="2603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1.5mL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B/H</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1" u="none" strike="noStrike" cap="none" normalizeH="0" baseline="0">
                          <a:ln>
                            <a:noFill/>
                          </a:ln>
                          <a:solidFill>
                            <a:srgbClr val="000000"/>
                          </a:solidFill>
                          <a:effectLst/>
                          <a:latin typeface="Calibri" panose="020F0502020204030204" pitchFamily="34" charset="0"/>
                          <a:cs typeface="Times New Roman" panose="02020603050405020304" pitchFamily="18" charset="0"/>
                        </a:rPr>
                        <a:t>Bam</a:t>
                      </a: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H I and </a:t>
                      </a:r>
                      <a:r>
                        <a:rPr kumimoji="0" lang="en-GB" altLang="en-US" sz="1100" b="0" i="1" u="none" strike="noStrike" cap="none" normalizeH="0" baseline="0">
                          <a:ln>
                            <a:noFill/>
                          </a:ln>
                          <a:solidFill>
                            <a:srgbClr val="000000"/>
                          </a:solidFill>
                          <a:effectLst/>
                          <a:latin typeface="Calibri" panose="020F0502020204030204" pitchFamily="34" charset="0"/>
                          <a:cs typeface="Times New Roman" panose="02020603050405020304" pitchFamily="18" charset="0"/>
                        </a:rPr>
                        <a:t>Hin</a:t>
                      </a: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d III</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5μL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4μL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0529393"/>
                  </a:ext>
                </a:extLst>
              </a:tr>
              <a:tr h="2603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1.5mL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2.5x buffer</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2.5x restriction buffer</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20μL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16μL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8110138"/>
                  </a:ext>
                </a:extLst>
              </a:tr>
              <a:tr h="2603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1.5mL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*dH</a:t>
                      </a:r>
                      <a:r>
                        <a:rPr kumimoji="0" lang="en-GB" altLang="en-US" sz="1100" b="0" i="0" u="none" strike="noStrike" cap="none" normalizeH="0" baseline="-30000">
                          <a:ln>
                            <a:noFill/>
                          </a:ln>
                          <a:solidFill>
                            <a:srgbClr val="000000"/>
                          </a:solidFill>
                          <a:effectLst/>
                          <a:latin typeface="Calibri" panose="020F0502020204030204" pitchFamily="34" charset="0"/>
                          <a:cs typeface="Times New Roman" panose="02020603050405020304" pitchFamily="18" charset="0"/>
                        </a:rPr>
                        <a:t>2</a:t>
                      </a: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O</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Distilled water</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1000μL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4μL</a:t>
                      </a:r>
                      <a:endParaRPr kumimoji="0" lang="en-GB"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8510408"/>
                  </a:ext>
                </a:extLst>
              </a:tr>
            </a:tbl>
          </a:graphicData>
        </a:graphic>
      </p:graphicFrame>
      <p:sp>
        <p:nvSpPr>
          <p:cNvPr id="16470" name="Rectangle 361">
            <a:extLst>
              <a:ext uri="{FF2B5EF4-FFF2-40B4-BE49-F238E27FC236}">
                <a16:creationId xmlns:a16="http://schemas.microsoft.com/office/drawing/2014/main" id="{AEF6893F-BBCB-04DC-CE4D-BEA706CBAA5D}"/>
              </a:ext>
            </a:extLst>
          </p:cNvPr>
          <p:cNvSpPr>
            <a:spLocks noChangeArrowheads="1"/>
          </p:cNvSpPr>
          <p:nvPr/>
        </p:nvSpPr>
        <p:spPr bwMode="auto">
          <a:xfrm>
            <a:off x="1703388" y="6238310"/>
            <a:ext cx="14702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800">
                <a:solidFill>
                  <a:srgbClr val="000000"/>
                </a:solidFill>
                <a:latin typeface="Calibri" panose="020F0502020204030204" pitchFamily="34" charset="0"/>
                <a:cs typeface="Times New Roman" panose="02020603050405020304" pitchFamily="18" charset="0"/>
              </a:rPr>
              <a:t>* dH</a:t>
            </a:r>
            <a:r>
              <a:rPr lang="en-GB" altLang="en-US" sz="800" baseline="-30000">
                <a:solidFill>
                  <a:srgbClr val="000000"/>
                </a:solidFill>
                <a:latin typeface="Calibri" panose="020F0502020204030204" pitchFamily="34" charset="0"/>
                <a:cs typeface="Times New Roman" panose="02020603050405020304" pitchFamily="18" charset="0"/>
              </a:rPr>
              <a:t>2</a:t>
            </a:r>
            <a:r>
              <a:rPr lang="en-GB" altLang="en-US" sz="800">
                <a:solidFill>
                  <a:srgbClr val="000000"/>
                </a:solidFill>
                <a:latin typeface="Calibri" panose="020F0502020204030204" pitchFamily="34" charset="0"/>
                <a:cs typeface="Times New Roman" panose="02020603050405020304" pitchFamily="18" charset="0"/>
              </a:rPr>
              <a:t>O is used for several labs.</a:t>
            </a:r>
            <a:endParaRPr lang="en-GB"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14BA83-03BC-B518-A7D9-07087F5D8770}"/>
              </a:ext>
            </a:extLst>
          </p:cNvPr>
          <p:cNvSpPr txBox="1"/>
          <p:nvPr/>
        </p:nvSpPr>
        <p:spPr>
          <a:xfrm>
            <a:off x="0" y="1084255"/>
            <a:ext cx="12192000" cy="5760000"/>
          </a:xfrm>
          <a:prstGeom prst="rect">
            <a:avLst/>
          </a:prstGeom>
          <a:noFill/>
        </p:spPr>
        <p:txBody>
          <a:bodyPr wrap="square" rtlCol="0">
            <a:spAutoFit/>
          </a:bodyPr>
          <a:lstStyle/>
          <a:p>
            <a:endParaRPr lang="en-GB" dirty="0"/>
          </a:p>
        </p:txBody>
      </p:sp>
      <p:sp>
        <p:nvSpPr>
          <p:cNvPr id="25604" name="Rectangle 4">
            <a:extLst>
              <a:ext uri="{FF2B5EF4-FFF2-40B4-BE49-F238E27FC236}">
                <a16:creationId xmlns:a16="http://schemas.microsoft.com/office/drawing/2014/main" id="{4D8AFE78-0EC7-258B-2969-ACCE3F11891A}"/>
              </a:ext>
            </a:extLst>
          </p:cNvPr>
          <p:cNvSpPr>
            <a:spLocks/>
          </p:cNvSpPr>
          <p:nvPr/>
        </p:nvSpPr>
        <p:spPr bwMode="auto">
          <a:xfrm>
            <a:off x="3144838" y="1682750"/>
            <a:ext cx="619125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a:lstStyle>
            <a:lvl1pPr marL="265113" indent="-265113">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4800" b="1" dirty="0">
                <a:solidFill>
                  <a:schemeClr val="bg2"/>
                </a:solidFill>
                <a:latin typeface="Calibri" panose="020F0502020204030204" pitchFamily="34" charset="0"/>
              </a:rPr>
              <a:t>C</a:t>
            </a:r>
            <a:r>
              <a:rPr lang="en-US" altLang="en-US" sz="4800" b="1" baseline="-25000" dirty="0">
                <a:solidFill>
                  <a:schemeClr val="bg2"/>
                </a:solidFill>
                <a:latin typeface="Calibri" panose="020F0502020204030204" pitchFamily="34" charset="0"/>
              </a:rPr>
              <a:t>1</a:t>
            </a:r>
            <a:r>
              <a:rPr lang="en-US" altLang="en-US" sz="4800" b="1" dirty="0">
                <a:solidFill>
                  <a:schemeClr val="bg2"/>
                </a:solidFill>
                <a:latin typeface="Calibri" panose="020F0502020204030204" pitchFamily="34" charset="0"/>
              </a:rPr>
              <a:t>V</a:t>
            </a:r>
            <a:r>
              <a:rPr lang="en-US" altLang="en-US" sz="4800" b="1" baseline="-25000" dirty="0">
                <a:solidFill>
                  <a:schemeClr val="bg2"/>
                </a:solidFill>
                <a:latin typeface="Calibri" panose="020F0502020204030204" pitchFamily="34" charset="0"/>
              </a:rPr>
              <a:t>1 </a:t>
            </a:r>
            <a:r>
              <a:rPr lang="en-US" altLang="en-US" sz="4800" b="1" dirty="0">
                <a:solidFill>
                  <a:schemeClr val="bg2"/>
                </a:solidFill>
                <a:latin typeface="Calibri" panose="020F0502020204030204" pitchFamily="34" charset="0"/>
              </a:rPr>
              <a:t>= C</a:t>
            </a:r>
            <a:r>
              <a:rPr lang="en-US" altLang="en-US" sz="4800" b="1" baseline="-25000" dirty="0">
                <a:solidFill>
                  <a:schemeClr val="bg2"/>
                </a:solidFill>
                <a:latin typeface="Calibri" panose="020F0502020204030204" pitchFamily="34" charset="0"/>
              </a:rPr>
              <a:t>2</a:t>
            </a:r>
            <a:r>
              <a:rPr lang="en-US" altLang="en-US" sz="4800" b="1" dirty="0">
                <a:solidFill>
                  <a:schemeClr val="bg2"/>
                </a:solidFill>
                <a:latin typeface="Calibri" panose="020F0502020204030204" pitchFamily="34" charset="0"/>
              </a:rPr>
              <a:t>V</a:t>
            </a:r>
            <a:r>
              <a:rPr lang="en-US" altLang="en-US" sz="4800" b="1" baseline="-25000" dirty="0">
                <a:solidFill>
                  <a:schemeClr val="bg2"/>
                </a:solidFill>
                <a:latin typeface="Calibri" panose="020F0502020204030204" pitchFamily="34" charset="0"/>
              </a:rPr>
              <a:t>2</a:t>
            </a:r>
          </a:p>
          <a:p>
            <a:pPr algn="ctr" eaLnBrk="1" hangingPunct="1">
              <a:buFontTx/>
              <a:buNone/>
            </a:pPr>
            <a:r>
              <a:rPr lang="en-US" altLang="en-US" sz="2000" b="1" baseline="-25000" dirty="0">
                <a:latin typeface="Calibri" panose="020F0502020204030204" pitchFamily="34" charset="0"/>
              </a:rPr>
              <a:t>  </a:t>
            </a:r>
            <a:endParaRPr lang="en-US" altLang="en-US" sz="2000" b="1" dirty="0">
              <a:latin typeface="Calibri" panose="020F0502020204030204" pitchFamily="34" charset="0"/>
            </a:endParaRPr>
          </a:p>
          <a:p>
            <a:pPr eaLnBrk="1" hangingPunct="1">
              <a:buFontTx/>
              <a:buNone/>
            </a:pPr>
            <a:r>
              <a:rPr lang="en-US" altLang="en-US" sz="3400" dirty="0">
                <a:solidFill>
                  <a:schemeClr val="bg2"/>
                </a:solidFill>
                <a:latin typeface="Calibri" panose="020F0502020204030204" pitchFamily="34" charset="0"/>
              </a:rPr>
              <a:t>C</a:t>
            </a:r>
            <a:r>
              <a:rPr lang="en-US" altLang="en-US" sz="3400" baseline="-25000" dirty="0">
                <a:solidFill>
                  <a:schemeClr val="bg2"/>
                </a:solidFill>
                <a:latin typeface="Calibri" panose="020F0502020204030204" pitchFamily="34" charset="0"/>
              </a:rPr>
              <a:t>1</a:t>
            </a:r>
            <a:r>
              <a:rPr lang="en-US" altLang="en-US" sz="3400" dirty="0">
                <a:latin typeface="Calibri" panose="020F0502020204030204" pitchFamily="34" charset="0"/>
              </a:rPr>
              <a:t>= desired concentration</a:t>
            </a:r>
            <a:endParaRPr lang="en-US" altLang="en-US" sz="3400" b="1" baseline="-25000" dirty="0">
              <a:solidFill>
                <a:srgbClr val="CC0000"/>
              </a:solidFill>
              <a:latin typeface="Calibri" panose="020F0502020204030204" pitchFamily="34" charset="0"/>
            </a:endParaRPr>
          </a:p>
          <a:p>
            <a:pPr eaLnBrk="1" hangingPunct="1">
              <a:buFontTx/>
              <a:buNone/>
            </a:pPr>
            <a:r>
              <a:rPr lang="en-US" altLang="en-US" sz="3400" dirty="0">
                <a:solidFill>
                  <a:schemeClr val="bg2"/>
                </a:solidFill>
                <a:latin typeface="Calibri" panose="020F0502020204030204" pitchFamily="34" charset="0"/>
              </a:rPr>
              <a:t>V</a:t>
            </a:r>
            <a:r>
              <a:rPr lang="en-US" altLang="en-US" sz="3400" baseline="-25000" dirty="0">
                <a:solidFill>
                  <a:schemeClr val="bg2"/>
                </a:solidFill>
                <a:latin typeface="Calibri" panose="020F0502020204030204" pitchFamily="34" charset="0"/>
              </a:rPr>
              <a:t>1</a:t>
            </a:r>
            <a:r>
              <a:rPr lang="en-US" altLang="en-US" sz="3400" dirty="0">
                <a:latin typeface="Calibri" panose="020F0502020204030204" pitchFamily="34" charset="0"/>
              </a:rPr>
              <a:t>= desired volume </a:t>
            </a:r>
          </a:p>
          <a:p>
            <a:pPr eaLnBrk="1" hangingPunct="1">
              <a:buFontTx/>
              <a:buNone/>
            </a:pPr>
            <a:r>
              <a:rPr lang="en-US" altLang="en-US" sz="3400" dirty="0">
                <a:solidFill>
                  <a:schemeClr val="bg2"/>
                </a:solidFill>
                <a:latin typeface="Calibri" panose="020F0502020204030204" pitchFamily="34" charset="0"/>
              </a:rPr>
              <a:t>C</a:t>
            </a:r>
            <a:r>
              <a:rPr lang="en-US" altLang="en-US" sz="3400" baseline="-25000" dirty="0">
                <a:solidFill>
                  <a:schemeClr val="bg2"/>
                </a:solidFill>
                <a:latin typeface="Calibri" panose="020F0502020204030204" pitchFamily="34" charset="0"/>
              </a:rPr>
              <a:t>2</a:t>
            </a:r>
            <a:r>
              <a:rPr lang="en-US" altLang="en-US" sz="3400" dirty="0">
                <a:latin typeface="Calibri" panose="020F0502020204030204" pitchFamily="34" charset="0"/>
              </a:rPr>
              <a:t>= stock solution concentration </a:t>
            </a:r>
          </a:p>
          <a:p>
            <a:pPr eaLnBrk="1" hangingPunct="1">
              <a:buFontTx/>
              <a:buNone/>
            </a:pPr>
            <a:r>
              <a:rPr lang="en-US" altLang="en-US" sz="3400" dirty="0">
                <a:solidFill>
                  <a:schemeClr val="bg2"/>
                </a:solidFill>
                <a:latin typeface="Calibri" panose="020F0502020204030204" pitchFamily="34" charset="0"/>
              </a:rPr>
              <a:t>V</a:t>
            </a:r>
            <a:r>
              <a:rPr lang="en-US" altLang="en-US" sz="3400" baseline="-25000" dirty="0">
                <a:solidFill>
                  <a:schemeClr val="bg2"/>
                </a:solidFill>
                <a:latin typeface="Calibri" panose="020F0502020204030204" pitchFamily="34" charset="0"/>
              </a:rPr>
              <a:t>2</a:t>
            </a:r>
            <a:r>
              <a:rPr lang="en-US" altLang="en-US" sz="3400" baseline="-25000" dirty="0">
                <a:latin typeface="Calibri" panose="020F0502020204030204" pitchFamily="34" charset="0"/>
              </a:rPr>
              <a:t> </a:t>
            </a:r>
            <a:r>
              <a:rPr lang="en-US" altLang="en-US" sz="3400" dirty="0">
                <a:latin typeface="Calibri" panose="020F0502020204030204" pitchFamily="34" charset="0"/>
              </a:rPr>
              <a:t>= volume required</a:t>
            </a:r>
          </a:p>
        </p:txBody>
      </p:sp>
      <p:pic>
        <p:nvPicPr>
          <p:cNvPr id="3" name="Picture 2" descr="A black and white sign with white text&#10;&#10;AI-generated content may be incorrect.">
            <a:extLst>
              <a:ext uri="{FF2B5EF4-FFF2-40B4-BE49-F238E27FC236}">
                <a16:creationId xmlns:a16="http://schemas.microsoft.com/office/drawing/2014/main" id="{33EEDDDF-BD8E-F05C-C2B1-609022745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blinds(horizontal)">
                                      <p:cBhvr>
                                        <p:cTn id="7" dur="500"/>
                                        <p:tgtEl>
                                          <p:spTgt spid="256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blinds(horizontal)">
                                      <p:cBhvr>
                                        <p:cTn id="12" dur="500"/>
                                        <p:tgtEl>
                                          <p:spTgt spid="256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Effect transition="in" filter="blinds(horizontal)">
                                      <p:cBhvr>
                                        <p:cTn id="17" dur="500"/>
                                        <p:tgtEl>
                                          <p:spTgt spid="2560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4">
                                            <p:txEl>
                                              <p:pRg st="3" end="3"/>
                                            </p:txEl>
                                          </p:spTgt>
                                        </p:tgtEl>
                                        <p:attrNameLst>
                                          <p:attrName>style.visibility</p:attrName>
                                        </p:attrNameLst>
                                      </p:cBhvr>
                                      <p:to>
                                        <p:strVal val="visible"/>
                                      </p:to>
                                    </p:set>
                                    <p:animEffect transition="in" filter="blinds(horizontal)">
                                      <p:cBhvr>
                                        <p:cTn id="22" dur="500"/>
                                        <p:tgtEl>
                                          <p:spTgt spid="2560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04">
                                            <p:txEl>
                                              <p:pRg st="4" end="4"/>
                                            </p:txEl>
                                          </p:spTgt>
                                        </p:tgtEl>
                                        <p:attrNameLst>
                                          <p:attrName>style.visibility</p:attrName>
                                        </p:attrNameLst>
                                      </p:cBhvr>
                                      <p:to>
                                        <p:strVal val="visible"/>
                                      </p:to>
                                    </p:set>
                                    <p:animEffect transition="in" filter="blinds(horizontal)">
                                      <p:cBhvr>
                                        <p:cTn id="27" dur="500"/>
                                        <p:tgtEl>
                                          <p:spTgt spid="2560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604">
                                            <p:txEl>
                                              <p:pRg st="5" end="5"/>
                                            </p:txEl>
                                          </p:spTgt>
                                        </p:tgtEl>
                                        <p:attrNameLst>
                                          <p:attrName>style.visibility</p:attrName>
                                        </p:attrNameLst>
                                      </p:cBhvr>
                                      <p:to>
                                        <p:strVal val="visible"/>
                                      </p:to>
                                    </p:set>
                                    <p:animEffect transition="in" filter="blinds(horizontal)">
                                      <p:cBhvr>
                                        <p:cTn id="32" dur="500"/>
                                        <p:tgtEl>
                                          <p:spTgt spid="256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DA76C7-F6BC-E415-931F-181412CECABC}"/>
              </a:ext>
            </a:extLst>
          </p:cNvPr>
          <p:cNvSpPr txBox="1"/>
          <p:nvPr/>
        </p:nvSpPr>
        <p:spPr>
          <a:xfrm>
            <a:off x="-140108" y="1098000"/>
            <a:ext cx="12192000" cy="5760000"/>
          </a:xfrm>
          <a:prstGeom prst="rect">
            <a:avLst/>
          </a:prstGeom>
          <a:noFill/>
        </p:spPr>
        <p:txBody>
          <a:bodyPr wrap="square" rtlCol="0">
            <a:spAutoFit/>
          </a:bodyPr>
          <a:lstStyle/>
          <a:p>
            <a:endParaRPr lang="en-GB" dirty="0"/>
          </a:p>
        </p:txBody>
      </p:sp>
      <p:pic>
        <p:nvPicPr>
          <p:cNvPr id="20482" name="Picture 5" descr="File:Two percent Agarose Gel in Borate Buffer cast in a Gel Tray (Front, angled).jpg">
            <a:hlinkClick r:id="rId3"/>
            <a:extLst>
              <a:ext uri="{FF2B5EF4-FFF2-40B4-BE49-F238E27FC236}">
                <a16:creationId xmlns:a16="http://schemas.microsoft.com/office/drawing/2014/main" id="{C7734728-ECF3-70F8-B55F-E624E229D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6" y="1484313"/>
            <a:ext cx="6696075"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ack and white sign with white text&#10;&#10;AI-generated content may be incorrect.">
            <a:extLst>
              <a:ext uri="{FF2B5EF4-FFF2-40B4-BE49-F238E27FC236}">
                <a16:creationId xmlns:a16="http://schemas.microsoft.com/office/drawing/2014/main" id="{50BCE1E5-37A5-D927-6180-4991048CC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7532" y="119881"/>
            <a:ext cx="3364360" cy="830997"/>
          </a:xfrm>
          <a:prstGeom prst="rect">
            <a:avLst/>
          </a:prstGeom>
        </p:spPr>
      </p:pic>
    </p:spTree>
  </p:cSld>
  <p:clrMapOvr>
    <a:masterClrMapping/>
  </p:clrMapOvr>
</p:sld>
</file>

<file path=ppt/theme/theme1.xml><?xml version="1.0" encoding="utf-8"?>
<a:theme xmlns:a="http://schemas.openxmlformats.org/drawingml/2006/main" name="Custom Design">
  <a:themeElements>
    <a:clrScheme name="Herts 2024">
      <a:dk1>
        <a:srgbClr val="000000"/>
      </a:dk1>
      <a:lt1>
        <a:srgbClr val="FFFFFF"/>
      </a:lt1>
      <a:dk2>
        <a:srgbClr val="000000"/>
      </a:dk2>
      <a:lt2>
        <a:srgbClr val="FFFFFF"/>
      </a:lt2>
      <a:accent1>
        <a:srgbClr val="9A46CF"/>
      </a:accent1>
      <a:accent2>
        <a:srgbClr val="00B9E4"/>
      </a:accent2>
      <a:accent3>
        <a:srgbClr val="F53F5B"/>
      </a:accent3>
      <a:accent4>
        <a:srgbClr val="0073CF"/>
      </a:accent4>
      <a:accent5>
        <a:srgbClr val="45B382"/>
      </a:accent5>
      <a:accent6>
        <a:srgbClr val="FFCF20"/>
      </a:accent6>
      <a:hlink>
        <a:srgbClr val="9A46CF"/>
      </a:hlink>
      <a:folHlink>
        <a:srgbClr val="0073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E slide masters WIP" id="{437A64AE-BA19-453A-839E-EE382A09BD3C}" vid="{8192D8EA-DF26-43DF-8CAA-29FF35F2AB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AAED3A5CA5B5449A0911B531EE679C" ma:contentTypeVersion="15" ma:contentTypeDescription="Create a new document." ma:contentTypeScope="" ma:versionID="d821dccd9cacdb941d035cd0bd906587">
  <xsd:schema xmlns:xsd="http://www.w3.org/2001/XMLSchema" xmlns:xs="http://www.w3.org/2001/XMLSchema" xmlns:p="http://schemas.microsoft.com/office/2006/metadata/properties" xmlns:ns2="752a623b-6375-4778-b723-7841c8e6bfd2" xmlns:ns3="d145486e-cd3a-4614-bcff-70f94a674753" targetNamespace="http://schemas.microsoft.com/office/2006/metadata/properties" ma:root="true" ma:fieldsID="8b0c175ea8881e9d3a4a5b1b608a79cd" ns2:_="" ns3:_="">
    <xsd:import namespace="752a623b-6375-4778-b723-7841c8e6bfd2"/>
    <xsd:import namespace="d145486e-cd3a-4614-bcff-70f94a6747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2a623b-6375-4778-b723-7841c8e6bf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e0a39fc-eab5-4218-a4ea-be23ca52b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45486e-cd3a-4614-bcff-70f94a67475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4ebe84-c38d-419a-bdf3-2b3b05e49ea2}" ma:internalName="TaxCatchAll" ma:showField="CatchAllData" ma:web="d145486e-cd3a-4614-bcff-70f94a674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2a623b-6375-4778-b723-7841c8e6bfd2">
      <Terms xmlns="http://schemas.microsoft.com/office/infopath/2007/PartnerControls"/>
    </lcf76f155ced4ddcb4097134ff3c332f>
    <TaxCatchAll xmlns="d145486e-cd3a-4614-bcff-70f94a674753" xsi:nil="true"/>
  </documentManagement>
</p:properties>
</file>

<file path=customXml/itemProps1.xml><?xml version="1.0" encoding="utf-8"?>
<ds:datastoreItem xmlns:ds="http://schemas.openxmlformats.org/officeDocument/2006/customXml" ds:itemID="{91C521DD-2673-4EE6-BB9B-DC5C3320FFBB}">
  <ds:schemaRefs>
    <ds:schemaRef ds:uri="http://schemas.microsoft.com/sharepoint/v3/contenttype/forms"/>
  </ds:schemaRefs>
</ds:datastoreItem>
</file>

<file path=customXml/itemProps2.xml><?xml version="1.0" encoding="utf-8"?>
<ds:datastoreItem xmlns:ds="http://schemas.openxmlformats.org/officeDocument/2006/customXml" ds:itemID="{ADAF80F7-2C83-4872-868A-8A951509A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2a623b-6375-4778-b723-7841c8e6bfd2"/>
    <ds:schemaRef ds:uri="d145486e-cd3a-4614-bcff-70f94a674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D1FC41-23C7-41B0-B5F9-BF4CD38AD2ED}">
  <ds:schemaRefs>
    <ds:schemaRef ds:uri="752a623b-6375-4778-b723-7841c8e6bfd2"/>
    <ds:schemaRef ds:uri="http://purl.org/dc/elements/1.1/"/>
    <ds:schemaRef ds:uri="http://schemas.microsoft.com/office/2006/documentManagement/types"/>
    <ds:schemaRef ds:uri="http://purl.org/dc/dcmitype/"/>
    <ds:schemaRef ds:uri="d145486e-cd3a-4614-bcff-70f94a674753"/>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93e6beba-c4aa-4731-af5d-d735b097eadb}" enabled="0" method="" siteId="{93e6beba-c4aa-4731-af5d-d735b097eadb}" removed="1"/>
</clbl:labelList>
</file>

<file path=docProps/app.xml><?xml version="1.0" encoding="utf-8"?>
<Properties xmlns="http://schemas.openxmlformats.org/officeDocument/2006/extended-properties" xmlns:vt="http://schemas.openxmlformats.org/officeDocument/2006/docPropsVTypes">
  <Template/>
  <TotalTime>7727</TotalTime>
  <Words>3701</Words>
  <Application>Microsoft Office PowerPoint</Application>
  <PresentationFormat>Widescreen</PresentationFormat>
  <Paragraphs>471</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Calibri</vt:lpstr>
      <vt:lpstr>Symbol</vt:lpstr>
      <vt:lpstr>Wingdings</vt:lpstr>
      <vt:lpstr>Custom Design</vt:lpstr>
      <vt:lpstr>DNA manipulation in the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Philippa Mulberry</dc:creator>
  <cp:keywords/>
  <dc:description/>
  <cp:lastModifiedBy>Philippa Mulberry</cp:lastModifiedBy>
  <cp:revision>27</cp:revision>
  <dcterms:created xsi:type="dcterms:W3CDTF">2025-04-04T13:08:50Z</dcterms:created>
  <dcterms:modified xsi:type="dcterms:W3CDTF">2026-06-02T10:50:12Z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0x01010034AAED3A5CA5B5449A0911B531EE679C</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