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Lst>
  <p:notesMasterIdLst>
    <p:notesMasterId r:id="rId56"/>
  </p:notesMasterIdLst>
  <p:handoutMasterIdLst>
    <p:handoutMasterId r:id="rId57"/>
  </p:handoutMasterIdLst>
  <p:sldIdLst>
    <p:sldId id="437" r:id="rId5"/>
    <p:sldId id="434" r:id="rId6"/>
    <p:sldId id="323" r:id="rId7"/>
    <p:sldId id="258" r:id="rId8"/>
    <p:sldId id="365" r:id="rId9"/>
    <p:sldId id="324" r:id="rId10"/>
    <p:sldId id="389" r:id="rId11"/>
    <p:sldId id="390" r:id="rId12"/>
    <p:sldId id="385"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257" r:id="rId27"/>
    <p:sldId id="315" r:id="rId28"/>
    <p:sldId id="316" r:id="rId29"/>
    <p:sldId id="317" r:id="rId30"/>
    <p:sldId id="318" r:id="rId31"/>
    <p:sldId id="333" r:id="rId32"/>
    <p:sldId id="405" r:id="rId33"/>
    <p:sldId id="321" r:id="rId34"/>
    <p:sldId id="325" r:id="rId35"/>
    <p:sldId id="327" r:id="rId36"/>
    <p:sldId id="334" r:id="rId37"/>
    <p:sldId id="301" r:id="rId38"/>
    <p:sldId id="341" r:id="rId39"/>
    <p:sldId id="335" r:id="rId40"/>
    <p:sldId id="337" r:id="rId41"/>
    <p:sldId id="435" r:id="rId42"/>
    <p:sldId id="340" r:id="rId43"/>
    <p:sldId id="326" r:id="rId44"/>
    <p:sldId id="328" r:id="rId45"/>
    <p:sldId id="407" r:id="rId46"/>
    <p:sldId id="436" r:id="rId47"/>
    <p:sldId id="329" r:id="rId48"/>
    <p:sldId id="294" r:id="rId49"/>
    <p:sldId id="296" r:id="rId50"/>
    <p:sldId id="295" r:id="rId51"/>
    <p:sldId id="306" r:id="rId52"/>
    <p:sldId id="330" r:id="rId53"/>
    <p:sldId id="433" r:id="rId54"/>
    <p:sldId id="38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id="{61A68ED7-730A-9E4A-B4EA-760A21F30216}">
          <p14:sldIdLst>
            <p14:sldId id="437"/>
            <p14:sldId id="434"/>
            <p14:sldId id="323"/>
            <p14:sldId id="258"/>
            <p14:sldId id="365"/>
            <p14:sldId id="324"/>
            <p14:sldId id="389"/>
            <p14:sldId id="390"/>
            <p14:sldId id="385"/>
            <p14:sldId id="392"/>
            <p14:sldId id="393"/>
            <p14:sldId id="394"/>
            <p14:sldId id="395"/>
            <p14:sldId id="396"/>
            <p14:sldId id="397"/>
            <p14:sldId id="398"/>
            <p14:sldId id="399"/>
            <p14:sldId id="400"/>
            <p14:sldId id="401"/>
            <p14:sldId id="402"/>
            <p14:sldId id="403"/>
            <p14:sldId id="404"/>
            <p14:sldId id="257"/>
            <p14:sldId id="315"/>
            <p14:sldId id="316"/>
            <p14:sldId id="317"/>
            <p14:sldId id="318"/>
            <p14:sldId id="333"/>
            <p14:sldId id="405"/>
            <p14:sldId id="321"/>
            <p14:sldId id="325"/>
            <p14:sldId id="327"/>
            <p14:sldId id="334"/>
            <p14:sldId id="301"/>
            <p14:sldId id="341"/>
            <p14:sldId id="335"/>
            <p14:sldId id="337"/>
            <p14:sldId id="435"/>
            <p14:sldId id="340"/>
            <p14:sldId id="326"/>
            <p14:sldId id="328"/>
            <p14:sldId id="407"/>
            <p14:sldId id="436"/>
            <p14:sldId id="329"/>
            <p14:sldId id="294"/>
            <p14:sldId id="296"/>
            <p14:sldId id="295"/>
            <p14:sldId id="306"/>
            <p14:sldId id="330"/>
            <p14:sldId id="433"/>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0A2"/>
    <a:srgbClr val="F0F8FE"/>
    <a:srgbClr val="0070C0"/>
    <a:srgbClr val="3888D8"/>
    <a:srgbClr val="6FBCF8"/>
    <a:srgbClr val="49AEFF"/>
    <a:srgbClr val="2B95E5"/>
    <a:srgbClr val="EC951A"/>
    <a:srgbClr val="649FDA"/>
    <a:srgbClr val="1DE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A0B98-7158-4895-9BE5-DB4A748F1C75}" v="6" dt="2026-06-02T09:07:56.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64387" autoAdjust="0"/>
  </p:normalViewPr>
  <p:slideViewPr>
    <p:cSldViewPr snapToGrid="0">
      <p:cViewPr varScale="1">
        <p:scale>
          <a:sx n="67" d="100"/>
          <a:sy n="67" d="100"/>
        </p:scale>
        <p:origin x="151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Mulberry" userId="f5af0a63-dfb9-4e85-9483-49b99f7b5ba4" providerId="ADAL" clId="{16643BF5-AF20-4C85-9AF9-07C29F282FCB}"/>
    <pc:docChg chg="undo custSel addSld delSld modSld modMainMaster modSection">
      <pc:chgData name="Philippa Mulberry" userId="f5af0a63-dfb9-4e85-9483-49b99f7b5ba4" providerId="ADAL" clId="{16643BF5-AF20-4C85-9AF9-07C29F282FCB}" dt="2026-06-02T09:08:34.870" v="111" actId="47"/>
      <pc:docMkLst>
        <pc:docMk/>
      </pc:docMkLst>
      <pc:sldChg chg="modSp mod">
        <pc:chgData name="Philippa Mulberry" userId="f5af0a63-dfb9-4e85-9483-49b99f7b5ba4" providerId="ADAL" clId="{16643BF5-AF20-4C85-9AF9-07C29F282FCB}" dt="2026-06-02T09:06:12.717" v="103" actId="207"/>
        <pc:sldMkLst>
          <pc:docMk/>
          <pc:sldMk cId="3708747507" sldId="333"/>
        </pc:sldMkLst>
        <pc:spChg chg="mod">
          <ac:chgData name="Philippa Mulberry" userId="f5af0a63-dfb9-4e85-9483-49b99f7b5ba4" providerId="ADAL" clId="{16643BF5-AF20-4C85-9AF9-07C29F282FCB}" dt="2026-06-02T09:06:12.717" v="103" actId="207"/>
          <ac:spMkLst>
            <pc:docMk/>
            <pc:sldMk cId="3708747507" sldId="333"/>
            <ac:spMk id="6" creationId="{94C05A6D-4845-4B56-B193-5747A4CACAF1}"/>
          </ac:spMkLst>
        </pc:spChg>
      </pc:sldChg>
      <pc:sldChg chg="add del">
        <pc:chgData name="Philippa Mulberry" userId="f5af0a63-dfb9-4e85-9483-49b99f7b5ba4" providerId="ADAL" clId="{16643BF5-AF20-4C85-9AF9-07C29F282FCB}" dt="2026-06-02T09:08:34.870" v="111" actId="47"/>
        <pc:sldMkLst>
          <pc:docMk/>
          <pc:sldMk cId="3568362711" sldId="354"/>
        </pc:sldMkLst>
      </pc:sldChg>
      <pc:sldChg chg="modSp mod">
        <pc:chgData name="Philippa Mulberry" userId="f5af0a63-dfb9-4e85-9483-49b99f7b5ba4" providerId="ADAL" clId="{16643BF5-AF20-4C85-9AF9-07C29F282FCB}" dt="2026-06-02T09:05:00.711" v="97" actId="208"/>
        <pc:sldMkLst>
          <pc:docMk/>
          <pc:sldMk cId="192492951" sldId="396"/>
        </pc:sldMkLst>
        <pc:spChg chg="mod">
          <ac:chgData name="Philippa Mulberry" userId="f5af0a63-dfb9-4e85-9483-49b99f7b5ba4" providerId="ADAL" clId="{16643BF5-AF20-4C85-9AF9-07C29F282FCB}" dt="2026-06-02T09:04:55.502" v="96" actId="208"/>
          <ac:spMkLst>
            <pc:docMk/>
            <pc:sldMk cId="192492951" sldId="396"/>
            <ac:spMk id="17" creationId="{9178641D-467B-A050-D633-4212D8D13666}"/>
          </ac:spMkLst>
        </pc:spChg>
        <pc:spChg chg="mod">
          <ac:chgData name="Philippa Mulberry" userId="f5af0a63-dfb9-4e85-9483-49b99f7b5ba4" providerId="ADAL" clId="{16643BF5-AF20-4C85-9AF9-07C29F282FCB}" dt="2026-06-02T09:05:00.711" v="97" actId="208"/>
          <ac:spMkLst>
            <pc:docMk/>
            <pc:sldMk cId="192492951" sldId="396"/>
            <ac:spMk id="18" creationId="{0737185C-5F7A-F691-C9EB-A434AE52F307}"/>
          </ac:spMkLst>
        </pc:spChg>
      </pc:sldChg>
      <pc:sldChg chg="modSp mod">
        <pc:chgData name="Philippa Mulberry" userId="f5af0a63-dfb9-4e85-9483-49b99f7b5ba4" providerId="ADAL" clId="{16643BF5-AF20-4C85-9AF9-07C29F282FCB}" dt="2026-06-02T09:05:42.047" v="102" actId="207"/>
        <pc:sldMkLst>
          <pc:docMk/>
          <pc:sldMk cId="172598819" sldId="402"/>
        </pc:sldMkLst>
        <pc:spChg chg="mod">
          <ac:chgData name="Philippa Mulberry" userId="f5af0a63-dfb9-4e85-9483-49b99f7b5ba4" providerId="ADAL" clId="{16643BF5-AF20-4C85-9AF9-07C29F282FCB}" dt="2026-06-02T09:05:42.047" v="102" actId="207"/>
          <ac:spMkLst>
            <pc:docMk/>
            <pc:sldMk cId="172598819" sldId="402"/>
            <ac:spMk id="7" creationId="{C9F06F17-F0AE-1BB5-14FA-629D70244EF5}"/>
          </ac:spMkLst>
        </pc:spChg>
      </pc:sldChg>
      <pc:sldChg chg="modSp mod">
        <pc:chgData name="Philippa Mulberry" userId="f5af0a63-dfb9-4e85-9483-49b99f7b5ba4" providerId="ADAL" clId="{16643BF5-AF20-4C85-9AF9-07C29F282FCB}" dt="2026-06-02T09:06:47.631" v="104" actId="207"/>
        <pc:sldMkLst>
          <pc:docMk/>
          <pc:sldMk cId="2090467856" sldId="433"/>
        </pc:sldMkLst>
        <pc:spChg chg="mod">
          <ac:chgData name="Philippa Mulberry" userId="f5af0a63-dfb9-4e85-9483-49b99f7b5ba4" providerId="ADAL" clId="{16643BF5-AF20-4C85-9AF9-07C29F282FCB}" dt="2026-06-02T09:06:47.631" v="104" actId="207"/>
          <ac:spMkLst>
            <pc:docMk/>
            <pc:sldMk cId="2090467856" sldId="433"/>
            <ac:spMk id="2" creationId="{00000000-0000-0000-0000-000000000000}"/>
          </ac:spMkLst>
        </pc:spChg>
      </pc:sldChg>
      <pc:sldChg chg="modSp mod">
        <pc:chgData name="Philippa Mulberry" userId="f5af0a63-dfb9-4e85-9483-49b99f7b5ba4" providerId="ADAL" clId="{16643BF5-AF20-4C85-9AF9-07C29F282FCB}" dt="2026-06-02T09:04:02.561" v="93" actId="207"/>
        <pc:sldMkLst>
          <pc:docMk/>
          <pc:sldMk cId="1670274254" sldId="434"/>
        </pc:sldMkLst>
        <pc:spChg chg="mod">
          <ac:chgData name="Philippa Mulberry" userId="f5af0a63-dfb9-4e85-9483-49b99f7b5ba4" providerId="ADAL" clId="{16643BF5-AF20-4C85-9AF9-07C29F282FCB}" dt="2026-06-02T09:04:02.561" v="93" actId="207"/>
          <ac:spMkLst>
            <pc:docMk/>
            <pc:sldMk cId="1670274254" sldId="434"/>
            <ac:spMk id="2" creationId="{F5AA1D00-3E35-F708-3638-A329117A96D7}"/>
          </ac:spMkLst>
        </pc:spChg>
      </pc:sldChg>
      <pc:sldChg chg="modSp add mod setBg">
        <pc:chgData name="Philippa Mulberry" userId="f5af0a63-dfb9-4e85-9483-49b99f7b5ba4" providerId="ADAL" clId="{16643BF5-AF20-4C85-9AF9-07C29F282FCB}" dt="2026-06-02T09:08:01.379" v="108" actId="207"/>
        <pc:sldMkLst>
          <pc:docMk/>
          <pc:sldMk cId="3930952612" sldId="437"/>
        </pc:sldMkLst>
        <pc:spChg chg="mod">
          <ac:chgData name="Philippa Mulberry" userId="f5af0a63-dfb9-4e85-9483-49b99f7b5ba4" providerId="ADAL" clId="{16643BF5-AF20-4C85-9AF9-07C29F282FCB}" dt="2026-06-02T09:08:01.379" v="108" actId="207"/>
          <ac:spMkLst>
            <pc:docMk/>
            <pc:sldMk cId="3930952612" sldId="437"/>
            <ac:spMk id="6" creationId="{8F183C62-CD84-420C-0416-AF477D4291A7}"/>
          </ac:spMkLst>
        </pc:spChg>
      </pc:sldChg>
      <pc:sldMasterChg chg="setBg modSldLayout">
        <pc:chgData name="Philippa Mulberry" userId="f5af0a63-dfb9-4e85-9483-49b99f7b5ba4" providerId="ADAL" clId="{16643BF5-AF20-4C85-9AF9-07C29F282FCB}" dt="2026-06-02T09:02:57.186" v="92" actId="6549"/>
        <pc:sldMasterMkLst>
          <pc:docMk/>
          <pc:sldMasterMk cId="2541647148" sldId="2147483724"/>
        </pc:sldMasterMkLst>
        <pc:sldLayoutChg chg="delSp mod setBg">
          <pc:chgData name="Philippa Mulberry" userId="f5af0a63-dfb9-4e85-9483-49b99f7b5ba4" providerId="ADAL" clId="{16643BF5-AF20-4C85-9AF9-07C29F282FCB}" dt="2026-06-02T08:57:31.930" v="13" actId="478"/>
          <pc:sldLayoutMkLst>
            <pc:docMk/>
            <pc:sldMasterMk cId="2541647148" sldId="2147483724"/>
            <pc:sldLayoutMk cId="1968271505" sldId="2147483725"/>
          </pc:sldLayoutMkLst>
          <pc:spChg chg="del">
            <ac:chgData name="Philippa Mulberry" userId="f5af0a63-dfb9-4e85-9483-49b99f7b5ba4" providerId="ADAL" clId="{16643BF5-AF20-4C85-9AF9-07C29F282FCB}" dt="2026-06-02T08:57:31.930" v="13" actId="478"/>
            <ac:spMkLst>
              <pc:docMk/>
              <pc:sldMasterMk cId="2541647148" sldId="2147483724"/>
              <pc:sldLayoutMk cId="1968271505" sldId="2147483725"/>
              <ac:spMk id="7" creationId="{D325CEFF-6637-AEB7-AC40-0B45FBEC531E}"/>
            </ac:spMkLst>
          </pc:spChg>
          <pc:grpChg chg="del">
            <ac:chgData name="Philippa Mulberry" userId="f5af0a63-dfb9-4e85-9483-49b99f7b5ba4" providerId="ADAL" clId="{16643BF5-AF20-4C85-9AF9-07C29F282FCB}" dt="2026-06-02T08:57:30.695" v="12" actId="478"/>
            <ac:grpSpMkLst>
              <pc:docMk/>
              <pc:sldMasterMk cId="2541647148" sldId="2147483724"/>
              <pc:sldLayoutMk cId="1968271505" sldId="2147483725"/>
              <ac:grpSpMk id="4" creationId="{2D21DDF9-A387-0B5D-70CE-EF241AC46FB1}"/>
            </ac:grpSpMkLst>
          </pc:grpChg>
          <pc:picChg chg="del">
            <ac:chgData name="Philippa Mulberry" userId="f5af0a63-dfb9-4e85-9483-49b99f7b5ba4" providerId="ADAL" clId="{16643BF5-AF20-4C85-9AF9-07C29F282FCB}" dt="2026-06-02T08:57:28.724" v="10" actId="478"/>
            <ac:picMkLst>
              <pc:docMk/>
              <pc:sldMasterMk cId="2541647148" sldId="2147483724"/>
              <pc:sldLayoutMk cId="1968271505" sldId="2147483725"/>
              <ac:picMk id="5" creationId="{95BE6AF4-AD4D-5547-1535-175D542779CB}"/>
            </ac:picMkLst>
          </pc:picChg>
          <pc:picChg chg="del">
            <ac:chgData name="Philippa Mulberry" userId="f5af0a63-dfb9-4e85-9483-49b99f7b5ba4" providerId="ADAL" clId="{16643BF5-AF20-4C85-9AF9-07C29F282FCB}" dt="2026-06-02T08:57:29.632" v="11" actId="478"/>
            <ac:picMkLst>
              <pc:docMk/>
              <pc:sldMasterMk cId="2541647148" sldId="2147483724"/>
              <pc:sldLayoutMk cId="1968271505" sldId="2147483725"/>
              <ac:picMk id="10" creationId="{F517B3BE-C5BA-85C1-DB4D-CAD15582C0F8}"/>
            </ac:picMkLst>
          </pc:picChg>
        </pc:sldLayoutChg>
        <pc:sldLayoutChg chg="delSp mod setBg">
          <pc:chgData name="Philippa Mulberry" userId="f5af0a63-dfb9-4e85-9483-49b99f7b5ba4" providerId="ADAL" clId="{16643BF5-AF20-4C85-9AF9-07C29F282FCB}" dt="2026-06-02T08:57:35.331" v="15" actId="478"/>
          <pc:sldLayoutMkLst>
            <pc:docMk/>
            <pc:sldMasterMk cId="2541647148" sldId="2147483724"/>
            <pc:sldLayoutMk cId="3630746106" sldId="2147483726"/>
          </pc:sldLayoutMkLst>
          <pc:spChg chg="del">
            <ac:chgData name="Philippa Mulberry" userId="f5af0a63-dfb9-4e85-9483-49b99f7b5ba4" providerId="ADAL" clId="{16643BF5-AF20-4C85-9AF9-07C29F282FCB}" dt="2026-06-02T08:57:34.483" v="14" actId="478"/>
            <ac:spMkLst>
              <pc:docMk/>
              <pc:sldMasterMk cId="2541647148" sldId="2147483724"/>
              <pc:sldLayoutMk cId="3630746106" sldId="2147483726"/>
              <ac:spMk id="10" creationId="{B2D4FCCA-585D-5BB7-D0DD-E31F43EC6D18}"/>
            </ac:spMkLst>
          </pc:spChg>
          <pc:grpChg chg="del">
            <ac:chgData name="Philippa Mulberry" userId="f5af0a63-dfb9-4e85-9483-49b99f7b5ba4" providerId="ADAL" clId="{16643BF5-AF20-4C85-9AF9-07C29F282FCB}" dt="2026-06-02T08:57:35.331" v="15" actId="478"/>
            <ac:grpSpMkLst>
              <pc:docMk/>
              <pc:sldMasterMk cId="2541647148" sldId="2147483724"/>
              <pc:sldLayoutMk cId="3630746106" sldId="2147483726"/>
              <ac:grpSpMk id="2" creationId="{3D34EAE0-DC57-5351-3831-0FFAF19C2E2B}"/>
            </ac:grpSpMkLst>
          </pc:grpChg>
        </pc:sldLayoutChg>
        <pc:sldLayoutChg chg="delSp mod setBg">
          <pc:chgData name="Philippa Mulberry" userId="f5af0a63-dfb9-4e85-9483-49b99f7b5ba4" providerId="ADAL" clId="{16643BF5-AF20-4C85-9AF9-07C29F282FCB}" dt="2026-06-02T08:57:39.294" v="17" actId="478"/>
          <pc:sldLayoutMkLst>
            <pc:docMk/>
            <pc:sldMasterMk cId="2541647148" sldId="2147483724"/>
            <pc:sldLayoutMk cId="413400679" sldId="2147483728"/>
          </pc:sldLayoutMkLst>
          <pc:spChg chg="del">
            <ac:chgData name="Philippa Mulberry" userId="f5af0a63-dfb9-4e85-9483-49b99f7b5ba4" providerId="ADAL" clId="{16643BF5-AF20-4C85-9AF9-07C29F282FCB}" dt="2026-06-02T08:57:38.086" v="16" actId="478"/>
            <ac:spMkLst>
              <pc:docMk/>
              <pc:sldMasterMk cId="2541647148" sldId="2147483724"/>
              <pc:sldLayoutMk cId="413400679" sldId="2147483728"/>
              <ac:spMk id="12" creationId="{B1CC9449-69BE-AEF1-9E33-060495A481CE}"/>
            </ac:spMkLst>
          </pc:spChg>
          <pc:grpChg chg="del">
            <ac:chgData name="Philippa Mulberry" userId="f5af0a63-dfb9-4e85-9483-49b99f7b5ba4" providerId="ADAL" clId="{16643BF5-AF20-4C85-9AF9-07C29F282FCB}" dt="2026-06-02T08:57:39.294" v="17" actId="478"/>
            <ac:grpSpMkLst>
              <pc:docMk/>
              <pc:sldMasterMk cId="2541647148" sldId="2147483724"/>
              <pc:sldLayoutMk cId="413400679" sldId="2147483728"/>
              <ac:grpSpMk id="2" creationId="{8E3DC274-555B-96EA-D209-AA7614BE380E}"/>
            </ac:grpSpMkLst>
          </pc:grpChg>
        </pc:sldLayoutChg>
        <pc:sldLayoutChg chg="delSp mod setBg">
          <pc:chgData name="Philippa Mulberry" userId="f5af0a63-dfb9-4e85-9483-49b99f7b5ba4" providerId="ADAL" clId="{16643BF5-AF20-4C85-9AF9-07C29F282FCB}" dt="2026-06-02T09:00:07.018" v="55" actId="478"/>
          <pc:sldLayoutMkLst>
            <pc:docMk/>
            <pc:sldMasterMk cId="2541647148" sldId="2147483724"/>
            <pc:sldLayoutMk cId="1481988089" sldId="2147483730"/>
          </pc:sldLayoutMkLst>
          <pc:spChg chg="del">
            <ac:chgData name="Philippa Mulberry" userId="f5af0a63-dfb9-4e85-9483-49b99f7b5ba4" providerId="ADAL" clId="{16643BF5-AF20-4C85-9AF9-07C29F282FCB}" dt="2026-06-02T09:00:07.018" v="55" actId="478"/>
            <ac:spMkLst>
              <pc:docMk/>
              <pc:sldMasterMk cId="2541647148" sldId="2147483724"/>
              <pc:sldLayoutMk cId="1481988089" sldId="2147483730"/>
              <ac:spMk id="4" creationId="{C80D63A4-9900-0C26-B11C-2882EC0E47CC}"/>
            </ac:spMkLst>
          </pc:spChg>
        </pc:sldLayoutChg>
        <pc:sldLayoutChg chg="modSp mod setBg">
          <pc:chgData name="Philippa Mulberry" userId="f5af0a63-dfb9-4e85-9483-49b99f7b5ba4" providerId="ADAL" clId="{16643BF5-AF20-4C85-9AF9-07C29F282FCB}" dt="2026-06-02T08:57:19.426" v="9"/>
          <pc:sldLayoutMkLst>
            <pc:docMk/>
            <pc:sldMasterMk cId="2541647148" sldId="2147483724"/>
            <pc:sldLayoutMk cId="3685031243" sldId="2147483736"/>
          </pc:sldLayoutMkLst>
          <pc:picChg chg="mod">
            <ac:chgData name="Philippa Mulberry" userId="f5af0a63-dfb9-4e85-9483-49b99f7b5ba4" providerId="ADAL" clId="{16643BF5-AF20-4C85-9AF9-07C29F282FCB}" dt="2026-06-02T08:56:36.931" v="3" actId="1076"/>
            <ac:picMkLst>
              <pc:docMk/>
              <pc:sldMasterMk cId="2541647148" sldId="2147483724"/>
              <pc:sldLayoutMk cId="3685031243" sldId="2147483736"/>
              <ac:picMk id="2" creationId="{B70D07B2-B36D-0786-1F2F-856C8AC9D9B0}"/>
            </ac:picMkLst>
          </pc:picChg>
          <pc:picChg chg="mod">
            <ac:chgData name="Philippa Mulberry" userId="f5af0a63-dfb9-4e85-9483-49b99f7b5ba4" providerId="ADAL" clId="{16643BF5-AF20-4C85-9AF9-07C29F282FCB}" dt="2026-06-02T08:56:39.346" v="4" actId="1076"/>
            <ac:picMkLst>
              <pc:docMk/>
              <pc:sldMasterMk cId="2541647148" sldId="2147483724"/>
              <pc:sldLayoutMk cId="3685031243" sldId="2147483736"/>
              <ac:picMk id="5" creationId="{C1745C82-63D0-54F7-5851-8BDBFD65D064}"/>
            </ac:picMkLst>
          </pc:picChg>
        </pc:sldLayoutChg>
        <pc:sldLayoutChg chg="delSp modSp mod setBg">
          <pc:chgData name="Philippa Mulberry" userId="f5af0a63-dfb9-4e85-9483-49b99f7b5ba4" providerId="ADAL" clId="{16643BF5-AF20-4C85-9AF9-07C29F282FCB}" dt="2026-06-02T08:57:19.426" v="9"/>
          <pc:sldLayoutMkLst>
            <pc:docMk/>
            <pc:sldMasterMk cId="2541647148" sldId="2147483724"/>
            <pc:sldLayoutMk cId="2957971456" sldId="2147483737"/>
          </pc:sldLayoutMkLst>
          <pc:grpChg chg="del">
            <ac:chgData name="Philippa Mulberry" userId="f5af0a63-dfb9-4e85-9483-49b99f7b5ba4" providerId="ADAL" clId="{16643BF5-AF20-4C85-9AF9-07C29F282FCB}" dt="2026-06-02T08:56:53.077" v="7" actId="478"/>
            <ac:grpSpMkLst>
              <pc:docMk/>
              <pc:sldMasterMk cId="2541647148" sldId="2147483724"/>
              <pc:sldLayoutMk cId="2957971456" sldId="2147483737"/>
              <ac:grpSpMk id="15" creationId="{CA611CC8-1472-04CB-3B84-7A35B9A7585F}"/>
            </ac:grpSpMkLst>
          </pc:grpChg>
          <pc:picChg chg="del mod">
            <ac:chgData name="Philippa Mulberry" userId="f5af0a63-dfb9-4e85-9483-49b99f7b5ba4" providerId="ADAL" clId="{16643BF5-AF20-4C85-9AF9-07C29F282FCB}" dt="2026-06-02T08:56:51.155" v="5" actId="478"/>
            <ac:picMkLst>
              <pc:docMk/>
              <pc:sldMasterMk cId="2541647148" sldId="2147483724"/>
              <pc:sldLayoutMk cId="2957971456" sldId="2147483737"/>
              <ac:picMk id="4" creationId="{299A1C83-3B66-093C-691D-A4209FC557B1}"/>
            </ac:picMkLst>
          </pc:picChg>
          <pc:picChg chg="del">
            <ac:chgData name="Philippa Mulberry" userId="f5af0a63-dfb9-4e85-9483-49b99f7b5ba4" providerId="ADAL" clId="{16643BF5-AF20-4C85-9AF9-07C29F282FCB}" dt="2026-06-02T08:56:52.253" v="6" actId="478"/>
            <ac:picMkLst>
              <pc:docMk/>
              <pc:sldMasterMk cId="2541647148" sldId="2147483724"/>
              <pc:sldLayoutMk cId="2957971456" sldId="2147483737"/>
              <ac:picMk id="6" creationId="{FD13411B-D923-7884-2218-A6DC04DDFF87}"/>
            </ac:picMkLst>
          </pc:picChg>
        </pc:sldLayoutChg>
        <pc:sldLayoutChg chg="delSp mod setBg">
          <pc:chgData name="Philippa Mulberry" userId="f5af0a63-dfb9-4e85-9483-49b99f7b5ba4" providerId="ADAL" clId="{16643BF5-AF20-4C85-9AF9-07C29F282FCB}" dt="2026-06-02T09:00:12.623" v="56" actId="478"/>
          <pc:sldLayoutMkLst>
            <pc:docMk/>
            <pc:sldMasterMk cId="2541647148" sldId="2147483724"/>
            <pc:sldLayoutMk cId="3151920094" sldId="2147483738"/>
          </pc:sldLayoutMkLst>
          <pc:spChg chg="del">
            <ac:chgData name="Philippa Mulberry" userId="f5af0a63-dfb9-4e85-9483-49b99f7b5ba4" providerId="ADAL" clId="{16643BF5-AF20-4C85-9AF9-07C29F282FCB}" dt="2026-06-02T09:00:12.623" v="56" actId="478"/>
            <ac:spMkLst>
              <pc:docMk/>
              <pc:sldMasterMk cId="2541647148" sldId="2147483724"/>
              <pc:sldLayoutMk cId="3151920094" sldId="2147483738"/>
              <ac:spMk id="8" creationId="{B98AE738-3F3E-44B2-EBDA-A555C44807AC}"/>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337850132" sldId="2147483739"/>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1588190479" sldId="2147483740"/>
          </pc:sldLayoutMkLst>
        </pc:sldLayoutChg>
        <pc:sldLayoutChg chg="delSp modSp mod setBg">
          <pc:chgData name="Philippa Mulberry" userId="f5af0a63-dfb9-4e85-9483-49b99f7b5ba4" providerId="ADAL" clId="{16643BF5-AF20-4C85-9AF9-07C29F282FCB}" dt="2026-06-02T08:58:51.203" v="38" actId="207"/>
          <pc:sldLayoutMkLst>
            <pc:docMk/>
            <pc:sldMasterMk cId="2541647148" sldId="2147483724"/>
            <pc:sldLayoutMk cId="3321226837" sldId="2147483744"/>
          </pc:sldLayoutMkLst>
          <pc:spChg chg="del">
            <ac:chgData name="Philippa Mulberry" userId="f5af0a63-dfb9-4e85-9483-49b99f7b5ba4" providerId="ADAL" clId="{16643BF5-AF20-4C85-9AF9-07C29F282FCB}" dt="2026-06-02T08:58:45.326" v="37" actId="478"/>
            <ac:spMkLst>
              <pc:docMk/>
              <pc:sldMasterMk cId="2541647148" sldId="2147483724"/>
              <pc:sldLayoutMk cId="3321226837" sldId="2147483744"/>
              <ac:spMk id="2" creationId="{0AE14379-AF3A-DFB0-0AC7-E537582E9582}"/>
            </ac:spMkLst>
          </pc:spChg>
          <pc:spChg chg="mod">
            <ac:chgData name="Philippa Mulberry" userId="f5af0a63-dfb9-4e85-9483-49b99f7b5ba4" providerId="ADAL" clId="{16643BF5-AF20-4C85-9AF9-07C29F282FCB}" dt="2026-06-02T08:58:51.203" v="38" actId="207"/>
            <ac:spMkLst>
              <pc:docMk/>
              <pc:sldMasterMk cId="2541647148" sldId="2147483724"/>
              <pc:sldLayoutMk cId="3321226837" sldId="2147483744"/>
              <ac:spMk id="7" creationId="{B8391FA9-616D-F8A0-5C0A-813ECA5B899D}"/>
            </ac:spMkLst>
          </pc:spChg>
          <pc:grpChg chg="del">
            <ac:chgData name="Philippa Mulberry" userId="f5af0a63-dfb9-4e85-9483-49b99f7b5ba4" providerId="ADAL" clId="{16643BF5-AF20-4C85-9AF9-07C29F282FCB}" dt="2026-06-02T08:58:40.150" v="36" actId="478"/>
            <ac:grpSpMkLst>
              <pc:docMk/>
              <pc:sldMasterMk cId="2541647148" sldId="2147483724"/>
              <pc:sldLayoutMk cId="3321226837" sldId="2147483744"/>
              <ac:grpSpMk id="4" creationId="{3117D360-2EC1-B77D-57BA-77BCD682A324}"/>
            </ac:grpSpMkLst>
          </pc:grpChg>
        </pc:sldLayoutChg>
        <pc:sldLayoutChg chg="setBg">
          <pc:chgData name="Philippa Mulberry" userId="f5af0a63-dfb9-4e85-9483-49b99f7b5ba4" providerId="ADAL" clId="{16643BF5-AF20-4C85-9AF9-07C29F282FCB}" dt="2026-06-02T08:57:19.426" v="9"/>
          <pc:sldLayoutMkLst>
            <pc:docMk/>
            <pc:sldMasterMk cId="2541647148" sldId="2147483724"/>
            <pc:sldLayoutMk cId="1412640394" sldId="2147483745"/>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1613532663" sldId="2147483746"/>
          </pc:sldLayoutMkLst>
        </pc:sldLayoutChg>
        <pc:sldLayoutChg chg="delSp mod setBg">
          <pc:chgData name="Philippa Mulberry" userId="f5af0a63-dfb9-4e85-9483-49b99f7b5ba4" providerId="ADAL" clId="{16643BF5-AF20-4C85-9AF9-07C29F282FCB}" dt="2026-06-02T08:57:42.485" v="19" actId="478"/>
          <pc:sldLayoutMkLst>
            <pc:docMk/>
            <pc:sldMasterMk cId="2541647148" sldId="2147483724"/>
            <pc:sldLayoutMk cId="3049167430" sldId="2147483747"/>
          </pc:sldLayoutMkLst>
          <pc:spChg chg="del">
            <ac:chgData name="Philippa Mulberry" userId="f5af0a63-dfb9-4e85-9483-49b99f7b5ba4" providerId="ADAL" clId="{16643BF5-AF20-4C85-9AF9-07C29F282FCB}" dt="2026-06-02T08:57:41.567" v="18" actId="478"/>
            <ac:spMkLst>
              <pc:docMk/>
              <pc:sldMasterMk cId="2541647148" sldId="2147483724"/>
              <pc:sldLayoutMk cId="3049167430" sldId="2147483747"/>
              <ac:spMk id="12" creationId="{B1CC9449-69BE-AEF1-9E33-060495A481CE}"/>
            </ac:spMkLst>
          </pc:spChg>
          <pc:grpChg chg="del">
            <ac:chgData name="Philippa Mulberry" userId="f5af0a63-dfb9-4e85-9483-49b99f7b5ba4" providerId="ADAL" clId="{16643BF5-AF20-4C85-9AF9-07C29F282FCB}" dt="2026-06-02T08:57:42.485" v="19" actId="478"/>
            <ac:grpSpMkLst>
              <pc:docMk/>
              <pc:sldMasterMk cId="2541647148" sldId="2147483724"/>
              <pc:sldLayoutMk cId="3049167430" sldId="2147483747"/>
              <ac:grpSpMk id="5" creationId="{A9864B2C-0B18-F569-B1F0-F3E51859479A}"/>
            </ac:grpSpMkLst>
          </pc:grpChg>
        </pc:sldLayoutChg>
        <pc:sldLayoutChg chg="addSp delSp mod setBg">
          <pc:chgData name="Philippa Mulberry" userId="f5af0a63-dfb9-4e85-9483-49b99f7b5ba4" providerId="ADAL" clId="{16643BF5-AF20-4C85-9AF9-07C29F282FCB}" dt="2026-06-02T09:00:26.699" v="60" actId="478"/>
          <pc:sldLayoutMkLst>
            <pc:docMk/>
            <pc:sldMasterMk cId="2541647148" sldId="2147483724"/>
            <pc:sldLayoutMk cId="285592511" sldId="2147483748"/>
          </pc:sldLayoutMkLst>
          <pc:picChg chg="add del">
            <ac:chgData name="Philippa Mulberry" userId="f5af0a63-dfb9-4e85-9483-49b99f7b5ba4" providerId="ADAL" clId="{16643BF5-AF20-4C85-9AF9-07C29F282FCB}" dt="2026-06-02T09:00:26.699" v="60" actId="478"/>
            <ac:picMkLst>
              <pc:docMk/>
              <pc:sldMasterMk cId="2541647148" sldId="2147483724"/>
              <pc:sldLayoutMk cId="285592511" sldId="2147483748"/>
              <ac:picMk id="5" creationId="{40720C61-1939-12EE-C002-69F502ABD43F}"/>
            </ac:picMkLst>
          </pc:picChg>
          <pc:picChg chg="del">
            <ac:chgData name="Philippa Mulberry" userId="f5af0a63-dfb9-4e85-9483-49b99f7b5ba4" providerId="ADAL" clId="{16643BF5-AF20-4C85-9AF9-07C29F282FCB}" dt="2026-06-02T09:00:21.822" v="58" actId="478"/>
            <ac:picMkLst>
              <pc:docMk/>
              <pc:sldMasterMk cId="2541647148" sldId="2147483724"/>
              <pc:sldLayoutMk cId="285592511" sldId="2147483748"/>
              <ac:picMk id="6" creationId="{053AFEBB-2A4D-D82A-102E-6D4BDC22913F}"/>
            </ac:picMkLst>
          </pc:picChg>
        </pc:sldLayoutChg>
        <pc:sldLayoutChg chg="delSp mod setBg">
          <pc:chgData name="Philippa Mulberry" userId="f5af0a63-dfb9-4e85-9483-49b99f7b5ba4" providerId="ADAL" clId="{16643BF5-AF20-4C85-9AF9-07C29F282FCB}" dt="2026-06-02T09:00:16.815" v="57" actId="478"/>
          <pc:sldLayoutMkLst>
            <pc:docMk/>
            <pc:sldMasterMk cId="2541647148" sldId="2147483724"/>
            <pc:sldLayoutMk cId="462659538" sldId="2147483749"/>
          </pc:sldLayoutMkLst>
          <pc:spChg chg="del">
            <ac:chgData name="Philippa Mulberry" userId="f5af0a63-dfb9-4e85-9483-49b99f7b5ba4" providerId="ADAL" clId="{16643BF5-AF20-4C85-9AF9-07C29F282FCB}" dt="2026-06-02T09:00:16.815" v="57" actId="478"/>
            <ac:spMkLst>
              <pc:docMk/>
              <pc:sldMasterMk cId="2541647148" sldId="2147483724"/>
              <pc:sldLayoutMk cId="462659538" sldId="2147483749"/>
              <ac:spMk id="8" creationId="{B98AE738-3F3E-44B2-EBDA-A555C44807AC}"/>
            </ac:spMkLst>
          </pc:spChg>
        </pc:sldLayoutChg>
        <pc:sldLayoutChg chg="delSp mod setBg">
          <pc:chgData name="Philippa Mulberry" userId="f5af0a63-dfb9-4e85-9483-49b99f7b5ba4" providerId="ADAL" clId="{16643BF5-AF20-4C85-9AF9-07C29F282FCB}" dt="2026-06-02T08:58:58.275" v="39" actId="478"/>
          <pc:sldLayoutMkLst>
            <pc:docMk/>
            <pc:sldMasterMk cId="2541647148" sldId="2147483724"/>
            <pc:sldLayoutMk cId="2989411279" sldId="2147483750"/>
          </pc:sldLayoutMkLst>
          <pc:grpChg chg="del">
            <ac:chgData name="Philippa Mulberry" userId="f5af0a63-dfb9-4e85-9483-49b99f7b5ba4" providerId="ADAL" clId="{16643BF5-AF20-4C85-9AF9-07C29F282FCB}" dt="2026-06-02T08:58:58.275" v="39" actId="478"/>
            <ac:grpSpMkLst>
              <pc:docMk/>
              <pc:sldMasterMk cId="2541647148" sldId="2147483724"/>
              <pc:sldLayoutMk cId="2989411279" sldId="2147483750"/>
              <ac:grpSpMk id="2" creationId="{5DDD2A0F-50F1-3E97-8B18-3EA5B04C5E0E}"/>
            </ac:grpSpMkLst>
          </pc:grpChg>
        </pc:sldLayoutChg>
        <pc:sldLayoutChg chg="delSp modSp mod setBg">
          <pc:chgData name="Philippa Mulberry" userId="f5af0a63-dfb9-4e85-9483-49b99f7b5ba4" providerId="ADAL" clId="{16643BF5-AF20-4C85-9AF9-07C29F282FCB}" dt="2026-06-02T08:59:33.592" v="52" actId="478"/>
          <pc:sldLayoutMkLst>
            <pc:docMk/>
            <pc:sldMasterMk cId="2541647148" sldId="2147483724"/>
            <pc:sldLayoutMk cId="651195177" sldId="2147483751"/>
          </pc:sldLayoutMkLst>
          <pc:spChg chg="mod">
            <ac:chgData name="Philippa Mulberry" userId="f5af0a63-dfb9-4e85-9483-49b99f7b5ba4" providerId="ADAL" clId="{16643BF5-AF20-4C85-9AF9-07C29F282FCB}" dt="2026-06-02T08:59:31.430" v="51" actId="207"/>
            <ac:spMkLst>
              <pc:docMk/>
              <pc:sldMasterMk cId="2541647148" sldId="2147483724"/>
              <pc:sldLayoutMk cId="651195177" sldId="2147483751"/>
              <ac:spMk id="2" creationId="{E0ABB1D3-8A76-D512-A549-E9D62F36A70B}"/>
            </ac:spMkLst>
          </pc:spChg>
          <pc:spChg chg="del">
            <ac:chgData name="Philippa Mulberry" userId="f5af0a63-dfb9-4e85-9483-49b99f7b5ba4" providerId="ADAL" clId="{16643BF5-AF20-4C85-9AF9-07C29F282FCB}" dt="2026-06-02T08:59:33.592" v="52" actId="478"/>
            <ac:spMkLst>
              <pc:docMk/>
              <pc:sldMasterMk cId="2541647148" sldId="2147483724"/>
              <pc:sldLayoutMk cId="651195177" sldId="2147483751"/>
              <ac:spMk id="3" creationId="{2466DB9E-7A66-0DCE-14C5-5269C6887027}"/>
            </ac:spMkLst>
          </pc:spChg>
        </pc:sldLayoutChg>
        <pc:sldLayoutChg chg="delSp mod setBg">
          <pc:chgData name="Philippa Mulberry" userId="f5af0a63-dfb9-4e85-9483-49b99f7b5ba4" providerId="ADAL" clId="{16643BF5-AF20-4C85-9AF9-07C29F282FCB}" dt="2026-06-02T08:57:45.933" v="21" actId="478"/>
          <pc:sldLayoutMkLst>
            <pc:docMk/>
            <pc:sldMasterMk cId="2541647148" sldId="2147483724"/>
            <pc:sldLayoutMk cId="1188560327" sldId="2147483752"/>
          </pc:sldLayoutMkLst>
          <pc:spChg chg="del">
            <ac:chgData name="Philippa Mulberry" userId="f5af0a63-dfb9-4e85-9483-49b99f7b5ba4" providerId="ADAL" clId="{16643BF5-AF20-4C85-9AF9-07C29F282FCB}" dt="2026-06-02T08:57:44.861" v="20" actId="478"/>
            <ac:spMkLst>
              <pc:docMk/>
              <pc:sldMasterMk cId="2541647148" sldId="2147483724"/>
              <pc:sldLayoutMk cId="1188560327" sldId="2147483752"/>
              <ac:spMk id="12" creationId="{B1CC9449-69BE-AEF1-9E33-060495A481CE}"/>
            </ac:spMkLst>
          </pc:spChg>
          <pc:grpChg chg="del">
            <ac:chgData name="Philippa Mulberry" userId="f5af0a63-dfb9-4e85-9483-49b99f7b5ba4" providerId="ADAL" clId="{16643BF5-AF20-4C85-9AF9-07C29F282FCB}" dt="2026-06-02T08:57:45.933" v="21" actId="478"/>
            <ac:grpSpMkLst>
              <pc:docMk/>
              <pc:sldMasterMk cId="2541647148" sldId="2147483724"/>
              <pc:sldLayoutMk cId="1188560327" sldId="2147483752"/>
              <ac:grpSpMk id="2" creationId="{7D3C2AE1-A779-49DB-9F8E-1ABB7F6F73FD}"/>
            </ac:grpSpMkLst>
          </pc:grpChg>
        </pc:sldLayoutChg>
        <pc:sldLayoutChg chg="delSp mod setBg">
          <pc:chgData name="Philippa Mulberry" userId="f5af0a63-dfb9-4e85-9483-49b99f7b5ba4" providerId="ADAL" clId="{16643BF5-AF20-4C85-9AF9-07C29F282FCB}" dt="2026-06-02T08:57:50.279" v="23" actId="478"/>
          <pc:sldLayoutMkLst>
            <pc:docMk/>
            <pc:sldMasterMk cId="2541647148" sldId="2147483724"/>
            <pc:sldLayoutMk cId="1019163778" sldId="2147483753"/>
          </pc:sldLayoutMkLst>
          <pc:spChg chg="del">
            <ac:chgData name="Philippa Mulberry" userId="f5af0a63-dfb9-4e85-9483-49b99f7b5ba4" providerId="ADAL" clId="{16643BF5-AF20-4C85-9AF9-07C29F282FCB}" dt="2026-06-02T08:57:49.337" v="22" actId="478"/>
            <ac:spMkLst>
              <pc:docMk/>
              <pc:sldMasterMk cId="2541647148" sldId="2147483724"/>
              <pc:sldLayoutMk cId="1019163778" sldId="2147483753"/>
              <ac:spMk id="12" creationId="{B1CC9449-69BE-AEF1-9E33-060495A481CE}"/>
            </ac:spMkLst>
          </pc:spChg>
          <pc:grpChg chg="del">
            <ac:chgData name="Philippa Mulberry" userId="f5af0a63-dfb9-4e85-9483-49b99f7b5ba4" providerId="ADAL" clId="{16643BF5-AF20-4C85-9AF9-07C29F282FCB}" dt="2026-06-02T08:57:50.279" v="23" actId="478"/>
            <ac:grpSpMkLst>
              <pc:docMk/>
              <pc:sldMasterMk cId="2541647148" sldId="2147483724"/>
              <pc:sldLayoutMk cId="1019163778" sldId="2147483753"/>
              <ac:grpSpMk id="2" creationId="{160CA482-7A8C-98FB-EB9A-C09392F9F6DF}"/>
            </ac:grpSpMkLst>
          </pc:grpChg>
        </pc:sldLayoutChg>
        <pc:sldLayoutChg chg="delSp mod setBg">
          <pc:chgData name="Philippa Mulberry" userId="f5af0a63-dfb9-4e85-9483-49b99f7b5ba4" providerId="ADAL" clId="{16643BF5-AF20-4C85-9AF9-07C29F282FCB}" dt="2026-06-02T08:57:53.831" v="25" actId="478"/>
          <pc:sldLayoutMkLst>
            <pc:docMk/>
            <pc:sldMasterMk cId="2541647148" sldId="2147483724"/>
            <pc:sldLayoutMk cId="991522218" sldId="2147483754"/>
          </pc:sldLayoutMkLst>
          <pc:spChg chg="del">
            <ac:chgData name="Philippa Mulberry" userId="f5af0a63-dfb9-4e85-9483-49b99f7b5ba4" providerId="ADAL" clId="{16643BF5-AF20-4C85-9AF9-07C29F282FCB}" dt="2026-06-02T08:57:52.937" v="24" actId="478"/>
            <ac:spMkLst>
              <pc:docMk/>
              <pc:sldMasterMk cId="2541647148" sldId="2147483724"/>
              <pc:sldLayoutMk cId="991522218" sldId="2147483754"/>
              <ac:spMk id="12" creationId="{B1CC9449-69BE-AEF1-9E33-060495A481CE}"/>
            </ac:spMkLst>
          </pc:spChg>
          <pc:grpChg chg="del">
            <ac:chgData name="Philippa Mulberry" userId="f5af0a63-dfb9-4e85-9483-49b99f7b5ba4" providerId="ADAL" clId="{16643BF5-AF20-4C85-9AF9-07C29F282FCB}" dt="2026-06-02T08:57:53.831" v="25" actId="478"/>
            <ac:grpSpMkLst>
              <pc:docMk/>
              <pc:sldMasterMk cId="2541647148" sldId="2147483724"/>
              <pc:sldLayoutMk cId="991522218" sldId="2147483754"/>
              <ac:grpSpMk id="2" creationId="{6F337B24-E926-FA3E-ED0C-4946099039C0}"/>
            </ac:grpSpMkLst>
          </pc:grpChg>
        </pc:sldLayoutChg>
        <pc:sldLayoutChg chg="delSp mod setBg">
          <pc:chgData name="Philippa Mulberry" userId="f5af0a63-dfb9-4e85-9483-49b99f7b5ba4" providerId="ADAL" clId="{16643BF5-AF20-4C85-9AF9-07C29F282FCB}" dt="2026-06-02T08:59:22.471" v="48" actId="478"/>
          <pc:sldLayoutMkLst>
            <pc:docMk/>
            <pc:sldMasterMk cId="2541647148" sldId="2147483724"/>
            <pc:sldLayoutMk cId="3634284792" sldId="2147483755"/>
          </pc:sldLayoutMkLst>
          <pc:grpChg chg="del">
            <ac:chgData name="Philippa Mulberry" userId="f5af0a63-dfb9-4e85-9483-49b99f7b5ba4" providerId="ADAL" clId="{16643BF5-AF20-4C85-9AF9-07C29F282FCB}" dt="2026-06-02T08:59:22.471" v="48" actId="478"/>
            <ac:grpSpMkLst>
              <pc:docMk/>
              <pc:sldMasterMk cId="2541647148" sldId="2147483724"/>
              <pc:sldLayoutMk cId="3634284792" sldId="2147483755"/>
              <ac:grpSpMk id="4" creationId="{A092B433-9A22-DF0F-3917-64AA89B39EB5}"/>
            </ac:grpSpMkLst>
          </pc:grpChg>
        </pc:sldLayoutChg>
        <pc:sldLayoutChg chg="delSp modSp mod setBg">
          <pc:chgData name="Philippa Mulberry" userId="f5af0a63-dfb9-4e85-9483-49b99f7b5ba4" providerId="ADAL" clId="{16643BF5-AF20-4C85-9AF9-07C29F282FCB}" dt="2026-06-02T08:59:07.979" v="43" actId="207"/>
          <pc:sldLayoutMkLst>
            <pc:docMk/>
            <pc:sldMasterMk cId="2541647148" sldId="2147483724"/>
            <pc:sldLayoutMk cId="826840886" sldId="2147483756"/>
          </pc:sldLayoutMkLst>
          <pc:spChg chg="del">
            <ac:chgData name="Philippa Mulberry" userId="f5af0a63-dfb9-4e85-9483-49b99f7b5ba4" providerId="ADAL" clId="{16643BF5-AF20-4C85-9AF9-07C29F282FCB}" dt="2026-06-02T08:59:03.560" v="42" actId="478"/>
            <ac:spMkLst>
              <pc:docMk/>
              <pc:sldMasterMk cId="2541647148" sldId="2147483724"/>
              <pc:sldLayoutMk cId="826840886" sldId="2147483756"/>
              <ac:spMk id="2" creationId="{0AE14379-AF3A-DFB0-0AC7-E537582E9582}"/>
            </ac:spMkLst>
          </pc:spChg>
          <pc:spChg chg="mod">
            <ac:chgData name="Philippa Mulberry" userId="f5af0a63-dfb9-4e85-9483-49b99f7b5ba4" providerId="ADAL" clId="{16643BF5-AF20-4C85-9AF9-07C29F282FCB}" dt="2026-06-02T08:59:07.979" v="43" actId="207"/>
            <ac:spMkLst>
              <pc:docMk/>
              <pc:sldMasterMk cId="2541647148" sldId="2147483724"/>
              <pc:sldLayoutMk cId="826840886" sldId="2147483756"/>
              <ac:spMk id="7" creationId="{B8391FA9-616D-F8A0-5C0A-813ECA5B899D}"/>
            </ac:spMkLst>
          </pc:spChg>
          <pc:grpChg chg="del">
            <ac:chgData name="Philippa Mulberry" userId="f5af0a63-dfb9-4e85-9483-49b99f7b5ba4" providerId="ADAL" clId="{16643BF5-AF20-4C85-9AF9-07C29F282FCB}" dt="2026-06-02T08:59:02.302" v="41" actId="478"/>
            <ac:grpSpMkLst>
              <pc:docMk/>
              <pc:sldMasterMk cId="2541647148" sldId="2147483724"/>
              <pc:sldLayoutMk cId="826840886" sldId="2147483756"/>
              <ac:grpSpMk id="4" creationId="{76679FA9-662B-9C8C-E23D-210512E403ED}"/>
            </ac:grpSpMkLst>
          </pc:grpChg>
        </pc:sldLayoutChg>
        <pc:sldLayoutChg chg="delSp modSp mod setBg">
          <pc:chgData name="Philippa Mulberry" userId="f5af0a63-dfb9-4e85-9483-49b99f7b5ba4" providerId="ADAL" clId="{16643BF5-AF20-4C85-9AF9-07C29F282FCB}" dt="2026-06-02T08:58:01.933" v="28" actId="207"/>
          <pc:sldLayoutMkLst>
            <pc:docMk/>
            <pc:sldMasterMk cId="2541647148" sldId="2147483724"/>
            <pc:sldLayoutMk cId="3667444340" sldId="2147483757"/>
          </pc:sldLayoutMkLst>
          <pc:spChg chg="del">
            <ac:chgData name="Philippa Mulberry" userId="f5af0a63-dfb9-4e85-9483-49b99f7b5ba4" providerId="ADAL" clId="{16643BF5-AF20-4C85-9AF9-07C29F282FCB}" dt="2026-06-02T08:57:56.344" v="26" actId="478"/>
            <ac:spMkLst>
              <pc:docMk/>
              <pc:sldMasterMk cId="2541647148" sldId="2147483724"/>
              <pc:sldLayoutMk cId="3667444340" sldId="2147483757"/>
              <ac:spMk id="12" creationId="{B1CC9449-69BE-AEF1-9E33-060495A481CE}"/>
            </ac:spMkLst>
          </pc:spChg>
          <pc:spChg chg="mod">
            <ac:chgData name="Philippa Mulberry" userId="f5af0a63-dfb9-4e85-9483-49b99f7b5ba4" providerId="ADAL" clId="{16643BF5-AF20-4C85-9AF9-07C29F282FCB}" dt="2026-06-02T08:58:01.933" v="28" actId="207"/>
            <ac:spMkLst>
              <pc:docMk/>
              <pc:sldMasterMk cId="2541647148" sldId="2147483724"/>
              <pc:sldLayoutMk cId="3667444340" sldId="2147483757"/>
              <ac:spMk id="16" creationId="{41172836-3009-20E3-DA40-6C3FEACBA65A}"/>
            </ac:spMkLst>
          </pc:spChg>
          <pc:spChg chg="mod">
            <ac:chgData name="Philippa Mulberry" userId="f5af0a63-dfb9-4e85-9483-49b99f7b5ba4" providerId="ADAL" clId="{16643BF5-AF20-4C85-9AF9-07C29F282FCB}" dt="2026-06-02T08:58:01.933" v="28" actId="207"/>
            <ac:spMkLst>
              <pc:docMk/>
              <pc:sldMasterMk cId="2541647148" sldId="2147483724"/>
              <pc:sldLayoutMk cId="3667444340" sldId="2147483757"/>
              <ac:spMk id="19" creationId="{CBA2B73B-3CA1-E02B-8954-5F3E2DAE7606}"/>
            </ac:spMkLst>
          </pc:spChg>
          <pc:spChg chg="mod">
            <ac:chgData name="Philippa Mulberry" userId="f5af0a63-dfb9-4e85-9483-49b99f7b5ba4" providerId="ADAL" clId="{16643BF5-AF20-4C85-9AF9-07C29F282FCB}" dt="2026-06-02T08:58:01.933" v="28" actId="207"/>
            <ac:spMkLst>
              <pc:docMk/>
              <pc:sldMasterMk cId="2541647148" sldId="2147483724"/>
              <pc:sldLayoutMk cId="3667444340" sldId="2147483757"/>
              <ac:spMk id="22" creationId="{04DF6A99-482C-45EE-B2CD-3DDD0FFB050A}"/>
            </ac:spMkLst>
          </pc:spChg>
          <pc:grpChg chg="del">
            <ac:chgData name="Philippa Mulberry" userId="f5af0a63-dfb9-4e85-9483-49b99f7b5ba4" providerId="ADAL" clId="{16643BF5-AF20-4C85-9AF9-07C29F282FCB}" dt="2026-06-02T08:57:57.353" v="27" actId="478"/>
            <ac:grpSpMkLst>
              <pc:docMk/>
              <pc:sldMasterMk cId="2541647148" sldId="2147483724"/>
              <pc:sldLayoutMk cId="3667444340" sldId="2147483757"/>
              <ac:grpSpMk id="2" creationId="{C3DC58F9-E558-8415-3E9C-742293D12E64}"/>
            </ac:grpSpMkLst>
          </pc:grpChg>
        </pc:sldLayoutChg>
        <pc:sldLayoutChg chg="delSp mod setBg">
          <pc:chgData name="Philippa Mulberry" userId="f5af0a63-dfb9-4e85-9483-49b99f7b5ba4" providerId="ADAL" clId="{16643BF5-AF20-4C85-9AF9-07C29F282FCB}" dt="2026-06-02T08:58:23.510" v="33" actId="478"/>
          <pc:sldLayoutMkLst>
            <pc:docMk/>
            <pc:sldMasterMk cId="2541647148" sldId="2147483724"/>
            <pc:sldLayoutMk cId="749818383" sldId="2147483758"/>
          </pc:sldLayoutMkLst>
          <pc:spChg chg="del">
            <ac:chgData name="Philippa Mulberry" userId="f5af0a63-dfb9-4e85-9483-49b99f7b5ba4" providerId="ADAL" clId="{16643BF5-AF20-4C85-9AF9-07C29F282FCB}" dt="2026-06-02T08:58:22.403" v="32" actId="478"/>
            <ac:spMkLst>
              <pc:docMk/>
              <pc:sldMasterMk cId="2541647148" sldId="2147483724"/>
              <pc:sldLayoutMk cId="749818383" sldId="2147483758"/>
              <ac:spMk id="12" creationId="{B1CC9449-69BE-AEF1-9E33-060495A481CE}"/>
            </ac:spMkLst>
          </pc:spChg>
          <pc:grpChg chg="del">
            <ac:chgData name="Philippa Mulberry" userId="f5af0a63-dfb9-4e85-9483-49b99f7b5ba4" providerId="ADAL" clId="{16643BF5-AF20-4C85-9AF9-07C29F282FCB}" dt="2026-06-02T08:58:23.510" v="33" actId="478"/>
            <ac:grpSpMkLst>
              <pc:docMk/>
              <pc:sldMasterMk cId="2541647148" sldId="2147483724"/>
              <pc:sldLayoutMk cId="749818383" sldId="2147483758"/>
              <ac:grpSpMk id="2" creationId="{C2E64320-2FCC-E20C-683A-2920E90A981B}"/>
            </ac:grpSpMkLst>
          </pc:grpChg>
        </pc:sldLayoutChg>
        <pc:sldLayoutChg chg="delSp modSp mod setBg">
          <pc:chgData name="Philippa Mulberry" userId="f5af0a63-dfb9-4e85-9483-49b99f7b5ba4" providerId="ADAL" clId="{16643BF5-AF20-4C85-9AF9-07C29F282FCB}" dt="2026-06-02T08:58:16.339" v="31" actId="478"/>
          <pc:sldLayoutMkLst>
            <pc:docMk/>
            <pc:sldMasterMk cId="2541647148" sldId="2147483724"/>
            <pc:sldLayoutMk cId="4287514717" sldId="2147483759"/>
          </pc:sldLayoutMkLst>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4" creationId="{9D71305A-9B66-093C-F802-B24414502F60}"/>
            </ac:spMkLst>
          </pc:spChg>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7" creationId="{C2D4EA0C-83BA-9CA9-A370-6444BBCD79AE}"/>
            </ac:spMkLst>
          </pc:spChg>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9" creationId="{5F1A546A-EE1B-66B3-31E0-1CC9C890D605}"/>
            </ac:spMkLst>
          </pc:spChg>
          <pc:spChg chg="del">
            <ac:chgData name="Philippa Mulberry" userId="f5af0a63-dfb9-4e85-9483-49b99f7b5ba4" providerId="ADAL" clId="{16643BF5-AF20-4C85-9AF9-07C29F282FCB}" dt="2026-06-02T08:58:06.982" v="29" actId="478"/>
            <ac:spMkLst>
              <pc:docMk/>
              <pc:sldMasterMk cId="2541647148" sldId="2147483724"/>
              <pc:sldLayoutMk cId="4287514717" sldId="2147483759"/>
              <ac:spMk id="12" creationId="{B1CC9449-69BE-AEF1-9E33-060495A481CE}"/>
            </ac:spMkLst>
          </pc:spChg>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16" creationId="{41172836-3009-20E3-DA40-6C3FEACBA65A}"/>
            </ac:spMkLst>
          </pc:spChg>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19" creationId="{CBA2B73B-3CA1-E02B-8954-5F3E2DAE7606}"/>
            </ac:spMkLst>
          </pc:spChg>
          <pc:spChg chg="mod">
            <ac:chgData name="Philippa Mulberry" userId="f5af0a63-dfb9-4e85-9483-49b99f7b5ba4" providerId="ADAL" clId="{16643BF5-AF20-4C85-9AF9-07C29F282FCB}" dt="2026-06-02T08:58:14.721" v="30" actId="207"/>
            <ac:spMkLst>
              <pc:docMk/>
              <pc:sldMasterMk cId="2541647148" sldId="2147483724"/>
              <pc:sldLayoutMk cId="4287514717" sldId="2147483759"/>
              <ac:spMk id="22" creationId="{04DF6A99-482C-45EE-B2CD-3DDD0FFB050A}"/>
            </ac:spMkLst>
          </pc:spChg>
          <pc:grpChg chg="del">
            <ac:chgData name="Philippa Mulberry" userId="f5af0a63-dfb9-4e85-9483-49b99f7b5ba4" providerId="ADAL" clId="{16643BF5-AF20-4C85-9AF9-07C29F282FCB}" dt="2026-06-02T08:58:16.339" v="31" actId="478"/>
            <ac:grpSpMkLst>
              <pc:docMk/>
              <pc:sldMasterMk cId="2541647148" sldId="2147483724"/>
              <pc:sldLayoutMk cId="4287514717" sldId="2147483759"/>
              <ac:grpSpMk id="2" creationId="{DF9C4207-D5E9-7AEB-1C7A-71D09E21D638}"/>
            </ac:grpSpMkLst>
          </pc:grpChg>
        </pc:sldLayoutChg>
        <pc:sldLayoutChg chg="delSp mod setBg">
          <pc:chgData name="Philippa Mulberry" userId="f5af0a63-dfb9-4e85-9483-49b99f7b5ba4" providerId="ADAL" clId="{16643BF5-AF20-4C85-9AF9-07C29F282FCB}" dt="2026-06-02T08:58:26.894" v="35" actId="478"/>
          <pc:sldLayoutMkLst>
            <pc:docMk/>
            <pc:sldMasterMk cId="2541647148" sldId="2147483724"/>
            <pc:sldLayoutMk cId="616708675" sldId="2147483760"/>
          </pc:sldLayoutMkLst>
          <pc:spChg chg="del">
            <ac:chgData name="Philippa Mulberry" userId="f5af0a63-dfb9-4e85-9483-49b99f7b5ba4" providerId="ADAL" clId="{16643BF5-AF20-4C85-9AF9-07C29F282FCB}" dt="2026-06-02T08:58:25.848" v="34" actId="478"/>
            <ac:spMkLst>
              <pc:docMk/>
              <pc:sldMasterMk cId="2541647148" sldId="2147483724"/>
              <pc:sldLayoutMk cId="616708675" sldId="2147483760"/>
              <ac:spMk id="12" creationId="{B1CC9449-69BE-AEF1-9E33-060495A481CE}"/>
            </ac:spMkLst>
          </pc:spChg>
          <pc:grpChg chg="del">
            <ac:chgData name="Philippa Mulberry" userId="f5af0a63-dfb9-4e85-9483-49b99f7b5ba4" providerId="ADAL" clId="{16643BF5-AF20-4C85-9AF9-07C29F282FCB}" dt="2026-06-02T08:58:26.894" v="35" actId="478"/>
            <ac:grpSpMkLst>
              <pc:docMk/>
              <pc:sldMasterMk cId="2541647148" sldId="2147483724"/>
              <pc:sldLayoutMk cId="616708675" sldId="2147483760"/>
              <ac:grpSpMk id="2" creationId="{BA83C7DA-CE5E-B200-DDCD-1FA521344FEE}"/>
            </ac:grpSpMkLst>
          </pc:grpChg>
        </pc:sldLayoutChg>
        <pc:sldLayoutChg chg="delSp mod setBg">
          <pc:chgData name="Philippa Mulberry" userId="f5af0a63-dfb9-4e85-9483-49b99f7b5ba4" providerId="ADAL" clId="{16643BF5-AF20-4C85-9AF9-07C29F282FCB}" dt="2026-06-02T08:59:00.202" v="40" actId="478"/>
          <pc:sldLayoutMkLst>
            <pc:docMk/>
            <pc:sldMasterMk cId="2541647148" sldId="2147483724"/>
            <pc:sldLayoutMk cId="1720200895" sldId="2147483761"/>
          </pc:sldLayoutMkLst>
          <pc:grpChg chg="del">
            <ac:chgData name="Philippa Mulberry" userId="f5af0a63-dfb9-4e85-9483-49b99f7b5ba4" providerId="ADAL" clId="{16643BF5-AF20-4C85-9AF9-07C29F282FCB}" dt="2026-06-02T08:59:00.202" v="40" actId="478"/>
            <ac:grpSpMkLst>
              <pc:docMk/>
              <pc:sldMasterMk cId="2541647148" sldId="2147483724"/>
              <pc:sldLayoutMk cId="1720200895" sldId="2147483761"/>
              <ac:grpSpMk id="2" creationId="{E24C4D2C-75D2-0065-390D-EEAB4636D47F}"/>
            </ac:grpSpMkLst>
          </pc:grpChg>
        </pc:sldLayoutChg>
        <pc:sldLayoutChg chg="setBg">
          <pc:chgData name="Philippa Mulberry" userId="f5af0a63-dfb9-4e85-9483-49b99f7b5ba4" providerId="ADAL" clId="{16643BF5-AF20-4C85-9AF9-07C29F282FCB}" dt="2026-06-02T08:57:19.426" v="9"/>
          <pc:sldLayoutMkLst>
            <pc:docMk/>
            <pc:sldMasterMk cId="2541647148" sldId="2147483724"/>
            <pc:sldLayoutMk cId="3623659259" sldId="2147483762"/>
          </pc:sldLayoutMkLst>
        </pc:sldLayoutChg>
        <pc:sldLayoutChg chg="delSp modSp mod setBg">
          <pc:chgData name="Philippa Mulberry" userId="f5af0a63-dfb9-4e85-9483-49b99f7b5ba4" providerId="ADAL" clId="{16643BF5-AF20-4C85-9AF9-07C29F282FCB}" dt="2026-06-02T08:59:17.847" v="47" actId="478"/>
          <pc:sldLayoutMkLst>
            <pc:docMk/>
            <pc:sldMasterMk cId="2541647148" sldId="2147483724"/>
            <pc:sldLayoutMk cId="2594994111" sldId="2147483763"/>
          </pc:sldLayoutMkLst>
          <pc:spChg chg="del">
            <ac:chgData name="Philippa Mulberry" userId="f5af0a63-dfb9-4e85-9483-49b99f7b5ba4" providerId="ADAL" clId="{16643BF5-AF20-4C85-9AF9-07C29F282FCB}" dt="2026-06-02T08:59:10.652" v="44" actId="478"/>
            <ac:spMkLst>
              <pc:docMk/>
              <pc:sldMasterMk cId="2541647148" sldId="2147483724"/>
              <pc:sldLayoutMk cId="2594994111" sldId="2147483763"/>
              <ac:spMk id="2" creationId="{0AE14379-AF3A-DFB0-0AC7-E537582E9582}"/>
            </ac:spMkLst>
          </pc:spChg>
          <pc:spChg chg="mod">
            <ac:chgData name="Philippa Mulberry" userId="f5af0a63-dfb9-4e85-9483-49b99f7b5ba4" providerId="ADAL" clId="{16643BF5-AF20-4C85-9AF9-07C29F282FCB}" dt="2026-06-02T08:59:14.436" v="45" actId="207"/>
            <ac:spMkLst>
              <pc:docMk/>
              <pc:sldMasterMk cId="2541647148" sldId="2147483724"/>
              <pc:sldLayoutMk cId="2594994111" sldId="2147483763"/>
              <ac:spMk id="4" creationId="{B37BEFEE-EDAC-D8BE-AA05-7F5BADDA209F}"/>
            </ac:spMkLst>
          </pc:spChg>
          <pc:spChg chg="mod">
            <ac:chgData name="Philippa Mulberry" userId="f5af0a63-dfb9-4e85-9483-49b99f7b5ba4" providerId="ADAL" clId="{16643BF5-AF20-4C85-9AF9-07C29F282FCB}" dt="2026-06-02T08:59:16.995" v="46" actId="207"/>
            <ac:spMkLst>
              <pc:docMk/>
              <pc:sldMasterMk cId="2541647148" sldId="2147483724"/>
              <pc:sldLayoutMk cId="2594994111" sldId="2147483763"/>
              <ac:spMk id="5" creationId="{40503100-E31F-A287-D16C-678D26022CF6}"/>
            </ac:spMkLst>
          </pc:spChg>
          <pc:grpChg chg="del">
            <ac:chgData name="Philippa Mulberry" userId="f5af0a63-dfb9-4e85-9483-49b99f7b5ba4" providerId="ADAL" clId="{16643BF5-AF20-4C85-9AF9-07C29F282FCB}" dt="2026-06-02T08:59:17.847" v="47" actId="478"/>
            <ac:grpSpMkLst>
              <pc:docMk/>
              <pc:sldMasterMk cId="2541647148" sldId="2147483724"/>
              <pc:sldLayoutMk cId="2594994111" sldId="2147483763"/>
              <ac:grpSpMk id="6" creationId="{C746FF32-5FCA-03C0-98C9-3FB20D5BDB01}"/>
            </ac:grpSpMkLst>
          </pc:grpChg>
        </pc:sldLayoutChg>
        <pc:sldLayoutChg chg="delSp modSp mod setBg">
          <pc:chgData name="Philippa Mulberry" userId="f5af0a63-dfb9-4e85-9483-49b99f7b5ba4" providerId="ADAL" clId="{16643BF5-AF20-4C85-9AF9-07C29F282FCB}" dt="2026-06-02T08:59:59.759" v="54" actId="207"/>
          <pc:sldLayoutMkLst>
            <pc:docMk/>
            <pc:sldMasterMk cId="2541647148" sldId="2147483724"/>
            <pc:sldLayoutMk cId="276399796" sldId="2147483764"/>
          </pc:sldLayoutMkLst>
          <pc:spChg chg="mod">
            <ac:chgData name="Philippa Mulberry" userId="f5af0a63-dfb9-4e85-9483-49b99f7b5ba4" providerId="ADAL" clId="{16643BF5-AF20-4C85-9AF9-07C29F282FCB}" dt="2026-06-02T08:59:59.759" v="54" actId="207"/>
            <ac:spMkLst>
              <pc:docMk/>
              <pc:sldMasterMk cId="2541647148" sldId="2147483724"/>
              <pc:sldLayoutMk cId="276399796" sldId="2147483764"/>
              <ac:spMk id="2" creationId="{E0ABB1D3-8A76-D512-A549-E9D62F36A70B}"/>
            </ac:spMkLst>
          </pc:spChg>
          <pc:spChg chg="del">
            <ac:chgData name="Philippa Mulberry" userId="f5af0a63-dfb9-4e85-9483-49b99f7b5ba4" providerId="ADAL" clId="{16643BF5-AF20-4C85-9AF9-07C29F282FCB}" dt="2026-06-02T08:59:57.090" v="53" actId="478"/>
            <ac:spMkLst>
              <pc:docMk/>
              <pc:sldMasterMk cId="2541647148" sldId="2147483724"/>
              <pc:sldLayoutMk cId="276399796" sldId="2147483764"/>
              <ac:spMk id="3" creationId="{2466DB9E-7A66-0DCE-14C5-5269C6887027}"/>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2658700058" sldId="2147483765"/>
          </pc:sldLayoutMkLst>
        </pc:sldLayoutChg>
        <pc:sldLayoutChg chg="delSp mod setBg">
          <pc:chgData name="Philippa Mulberry" userId="f5af0a63-dfb9-4e85-9483-49b99f7b5ba4" providerId="ADAL" clId="{16643BF5-AF20-4C85-9AF9-07C29F282FCB}" dt="2026-06-02T09:00:34.128" v="61" actId="478"/>
          <pc:sldLayoutMkLst>
            <pc:docMk/>
            <pc:sldMasterMk cId="2541647148" sldId="2147483724"/>
            <pc:sldLayoutMk cId="3127261465" sldId="2147483784"/>
          </pc:sldLayoutMkLst>
          <pc:picChg chg="del">
            <ac:chgData name="Philippa Mulberry" userId="f5af0a63-dfb9-4e85-9483-49b99f7b5ba4" providerId="ADAL" clId="{16643BF5-AF20-4C85-9AF9-07C29F282FCB}" dt="2026-06-02T09:00:34.128" v="61" actId="478"/>
            <ac:picMkLst>
              <pc:docMk/>
              <pc:sldMasterMk cId="2541647148" sldId="2147483724"/>
              <pc:sldLayoutMk cId="3127261465" sldId="2147483784"/>
              <ac:picMk id="3" creationId="{1B44F1DB-3AC3-F86D-C5CD-531D376E74F9}"/>
            </ac:picMkLst>
          </pc:picChg>
        </pc:sldLayoutChg>
        <pc:sldLayoutChg chg="delSp mod setBg">
          <pc:chgData name="Philippa Mulberry" userId="f5af0a63-dfb9-4e85-9483-49b99f7b5ba4" providerId="ADAL" clId="{16643BF5-AF20-4C85-9AF9-07C29F282FCB}" dt="2026-06-02T09:00:36.537" v="62" actId="478"/>
          <pc:sldLayoutMkLst>
            <pc:docMk/>
            <pc:sldMasterMk cId="2541647148" sldId="2147483724"/>
            <pc:sldLayoutMk cId="3506106778" sldId="2147483785"/>
          </pc:sldLayoutMkLst>
          <pc:spChg chg="del">
            <ac:chgData name="Philippa Mulberry" userId="f5af0a63-dfb9-4e85-9483-49b99f7b5ba4" providerId="ADAL" clId="{16643BF5-AF20-4C85-9AF9-07C29F282FCB}" dt="2026-06-02T09:00:36.537" v="62" actId="478"/>
            <ac:spMkLst>
              <pc:docMk/>
              <pc:sldMasterMk cId="2541647148" sldId="2147483724"/>
              <pc:sldLayoutMk cId="3506106778" sldId="2147483785"/>
              <ac:spMk id="10" creationId="{B2D4FCCA-585D-5BB7-D0DD-E31F43EC6D18}"/>
            </ac:spMkLst>
          </pc:spChg>
        </pc:sldLayoutChg>
        <pc:sldLayoutChg chg="addSp delSp mod setBg">
          <pc:chgData name="Philippa Mulberry" userId="f5af0a63-dfb9-4e85-9483-49b99f7b5ba4" providerId="ADAL" clId="{16643BF5-AF20-4C85-9AF9-07C29F282FCB}" dt="2026-06-02T09:00:55.424" v="65" actId="478"/>
          <pc:sldLayoutMkLst>
            <pc:docMk/>
            <pc:sldMasterMk cId="2541647148" sldId="2147483724"/>
            <pc:sldLayoutMk cId="3486021545" sldId="2147483786"/>
          </pc:sldLayoutMkLst>
          <pc:spChg chg="add del">
            <ac:chgData name="Philippa Mulberry" userId="f5af0a63-dfb9-4e85-9483-49b99f7b5ba4" providerId="ADAL" clId="{16643BF5-AF20-4C85-9AF9-07C29F282FCB}" dt="2026-06-02T09:00:55.424" v="65" actId="478"/>
            <ac:spMkLst>
              <pc:docMk/>
              <pc:sldMasterMk cId="2541647148" sldId="2147483724"/>
              <pc:sldLayoutMk cId="3486021545" sldId="2147483786"/>
              <ac:spMk id="12" creationId="{B1CC9449-69BE-AEF1-9E33-060495A481CE}"/>
            </ac:spMkLst>
          </pc:spChg>
        </pc:sldLayoutChg>
        <pc:sldLayoutChg chg="delSp mod setBg">
          <pc:chgData name="Philippa Mulberry" userId="f5af0a63-dfb9-4e85-9483-49b99f7b5ba4" providerId="ADAL" clId="{16643BF5-AF20-4C85-9AF9-07C29F282FCB}" dt="2026-06-02T09:01:01.890" v="66" actId="478"/>
          <pc:sldLayoutMkLst>
            <pc:docMk/>
            <pc:sldMasterMk cId="2541647148" sldId="2147483724"/>
            <pc:sldLayoutMk cId="3301720331" sldId="2147483787"/>
          </pc:sldLayoutMkLst>
          <pc:spChg chg="del">
            <ac:chgData name="Philippa Mulberry" userId="f5af0a63-dfb9-4e85-9483-49b99f7b5ba4" providerId="ADAL" clId="{16643BF5-AF20-4C85-9AF9-07C29F282FCB}" dt="2026-06-02T09:01:01.890" v="66" actId="478"/>
            <ac:spMkLst>
              <pc:docMk/>
              <pc:sldMasterMk cId="2541647148" sldId="2147483724"/>
              <pc:sldLayoutMk cId="3301720331" sldId="2147483787"/>
              <ac:spMk id="12" creationId="{B1CC9449-69BE-AEF1-9E33-060495A481CE}"/>
            </ac:spMkLst>
          </pc:spChg>
        </pc:sldLayoutChg>
        <pc:sldLayoutChg chg="delSp mod setBg">
          <pc:chgData name="Philippa Mulberry" userId="f5af0a63-dfb9-4e85-9483-49b99f7b5ba4" providerId="ADAL" clId="{16643BF5-AF20-4C85-9AF9-07C29F282FCB}" dt="2026-06-02T09:01:05.222" v="67" actId="478"/>
          <pc:sldLayoutMkLst>
            <pc:docMk/>
            <pc:sldMasterMk cId="2541647148" sldId="2147483724"/>
            <pc:sldLayoutMk cId="3198845785" sldId="2147483788"/>
          </pc:sldLayoutMkLst>
          <pc:spChg chg="del">
            <ac:chgData name="Philippa Mulberry" userId="f5af0a63-dfb9-4e85-9483-49b99f7b5ba4" providerId="ADAL" clId="{16643BF5-AF20-4C85-9AF9-07C29F282FCB}" dt="2026-06-02T09:01:05.222" v="67" actId="478"/>
            <ac:spMkLst>
              <pc:docMk/>
              <pc:sldMasterMk cId="2541647148" sldId="2147483724"/>
              <pc:sldLayoutMk cId="3198845785" sldId="2147483788"/>
              <ac:spMk id="12" creationId="{B1CC9449-69BE-AEF1-9E33-060495A481CE}"/>
            </ac:spMkLst>
          </pc:spChg>
        </pc:sldLayoutChg>
        <pc:sldLayoutChg chg="delSp mod setBg">
          <pc:chgData name="Philippa Mulberry" userId="f5af0a63-dfb9-4e85-9483-49b99f7b5ba4" providerId="ADAL" clId="{16643BF5-AF20-4C85-9AF9-07C29F282FCB}" dt="2026-06-02T09:01:08.649" v="68" actId="478"/>
          <pc:sldLayoutMkLst>
            <pc:docMk/>
            <pc:sldMasterMk cId="2541647148" sldId="2147483724"/>
            <pc:sldLayoutMk cId="4035004843" sldId="2147483789"/>
          </pc:sldLayoutMkLst>
          <pc:spChg chg="del">
            <ac:chgData name="Philippa Mulberry" userId="f5af0a63-dfb9-4e85-9483-49b99f7b5ba4" providerId="ADAL" clId="{16643BF5-AF20-4C85-9AF9-07C29F282FCB}" dt="2026-06-02T09:01:08.649" v="68" actId="478"/>
            <ac:spMkLst>
              <pc:docMk/>
              <pc:sldMasterMk cId="2541647148" sldId="2147483724"/>
              <pc:sldLayoutMk cId="4035004843" sldId="2147483789"/>
              <ac:spMk id="12" creationId="{B1CC9449-69BE-AEF1-9E33-060495A481CE}"/>
            </ac:spMkLst>
          </pc:spChg>
        </pc:sldLayoutChg>
        <pc:sldLayoutChg chg="delSp mod setBg">
          <pc:chgData name="Philippa Mulberry" userId="f5af0a63-dfb9-4e85-9483-49b99f7b5ba4" providerId="ADAL" clId="{16643BF5-AF20-4C85-9AF9-07C29F282FCB}" dt="2026-06-02T09:01:11.048" v="69" actId="478"/>
          <pc:sldLayoutMkLst>
            <pc:docMk/>
            <pc:sldMasterMk cId="2541647148" sldId="2147483724"/>
            <pc:sldLayoutMk cId="4213890803" sldId="2147483790"/>
          </pc:sldLayoutMkLst>
          <pc:spChg chg="del">
            <ac:chgData name="Philippa Mulberry" userId="f5af0a63-dfb9-4e85-9483-49b99f7b5ba4" providerId="ADAL" clId="{16643BF5-AF20-4C85-9AF9-07C29F282FCB}" dt="2026-06-02T09:01:11.048" v="69" actId="478"/>
            <ac:spMkLst>
              <pc:docMk/>
              <pc:sldMasterMk cId="2541647148" sldId="2147483724"/>
              <pc:sldLayoutMk cId="4213890803" sldId="2147483790"/>
              <ac:spMk id="12" creationId="{B1CC9449-69BE-AEF1-9E33-060495A481CE}"/>
            </ac:spMkLst>
          </pc:spChg>
        </pc:sldLayoutChg>
        <pc:sldLayoutChg chg="delSp modSp mod setBg">
          <pc:chgData name="Philippa Mulberry" userId="f5af0a63-dfb9-4e85-9483-49b99f7b5ba4" providerId="ADAL" clId="{16643BF5-AF20-4C85-9AF9-07C29F282FCB}" dt="2026-06-02T09:01:31.589" v="71" actId="207"/>
          <pc:sldLayoutMkLst>
            <pc:docMk/>
            <pc:sldMasterMk cId="2541647148" sldId="2147483724"/>
            <pc:sldLayoutMk cId="71354540" sldId="2147483791"/>
          </pc:sldLayoutMkLst>
          <pc:spChg chg="del">
            <ac:chgData name="Philippa Mulberry" userId="f5af0a63-dfb9-4e85-9483-49b99f7b5ba4" providerId="ADAL" clId="{16643BF5-AF20-4C85-9AF9-07C29F282FCB}" dt="2026-06-02T09:01:14.160" v="70" actId="478"/>
            <ac:spMkLst>
              <pc:docMk/>
              <pc:sldMasterMk cId="2541647148" sldId="2147483724"/>
              <pc:sldLayoutMk cId="71354540" sldId="2147483791"/>
              <ac:spMk id="12" creationId="{B1CC9449-69BE-AEF1-9E33-060495A481CE}"/>
            </ac:spMkLst>
          </pc:spChg>
          <pc:spChg chg="mod">
            <ac:chgData name="Philippa Mulberry" userId="f5af0a63-dfb9-4e85-9483-49b99f7b5ba4" providerId="ADAL" clId="{16643BF5-AF20-4C85-9AF9-07C29F282FCB}" dt="2026-06-02T09:01:31.589" v="71" actId="207"/>
            <ac:spMkLst>
              <pc:docMk/>
              <pc:sldMasterMk cId="2541647148" sldId="2147483724"/>
              <pc:sldLayoutMk cId="71354540" sldId="2147483791"/>
              <ac:spMk id="16" creationId="{41172836-3009-20E3-DA40-6C3FEACBA65A}"/>
            </ac:spMkLst>
          </pc:spChg>
          <pc:spChg chg="mod">
            <ac:chgData name="Philippa Mulberry" userId="f5af0a63-dfb9-4e85-9483-49b99f7b5ba4" providerId="ADAL" clId="{16643BF5-AF20-4C85-9AF9-07C29F282FCB}" dt="2026-06-02T09:01:31.589" v="71" actId="207"/>
            <ac:spMkLst>
              <pc:docMk/>
              <pc:sldMasterMk cId="2541647148" sldId="2147483724"/>
              <pc:sldLayoutMk cId="71354540" sldId="2147483791"/>
              <ac:spMk id="19" creationId="{CBA2B73B-3CA1-E02B-8954-5F3E2DAE7606}"/>
            </ac:spMkLst>
          </pc:spChg>
          <pc:spChg chg="mod">
            <ac:chgData name="Philippa Mulberry" userId="f5af0a63-dfb9-4e85-9483-49b99f7b5ba4" providerId="ADAL" clId="{16643BF5-AF20-4C85-9AF9-07C29F282FCB}" dt="2026-06-02T09:01:31.589" v="71" actId="207"/>
            <ac:spMkLst>
              <pc:docMk/>
              <pc:sldMasterMk cId="2541647148" sldId="2147483724"/>
              <pc:sldLayoutMk cId="71354540" sldId="2147483791"/>
              <ac:spMk id="22" creationId="{04DF6A99-482C-45EE-B2CD-3DDD0FFB050A}"/>
            </ac:spMkLst>
          </pc:spChg>
        </pc:sldLayoutChg>
        <pc:sldLayoutChg chg="delSp modSp mod setBg">
          <pc:chgData name="Philippa Mulberry" userId="f5af0a63-dfb9-4e85-9483-49b99f7b5ba4" providerId="ADAL" clId="{16643BF5-AF20-4C85-9AF9-07C29F282FCB}" dt="2026-06-02T09:01:42.831" v="73" actId="207"/>
          <pc:sldLayoutMkLst>
            <pc:docMk/>
            <pc:sldMasterMk cId="2541647148" sldId="2147483724"/>
            <pc:sldLayoutMk cId="160270105" sldId="2147483792"/>
          </pc:sldLayoutMkLst>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4" creationId="{9D71305A-9B66-093C-F802-B24414502F60}"/>
            </ac:spMkLst>
          </pc:spChg>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7" creationId="{C2D4EA0C-83BA-9CA9-A370-6444BBCD79AE}"/>
            </ac:spMkLst>
          </pc:spChg>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9" creationId="{5F1A546A-EE1B-66B3-31E0-1CC9C890D605}"/>
            </ac:spMkLst>
          </pc:spChg>
          <pc:spChg chg="del">
            <ac:chgData name="Philippa Mulberry" userId="f5af0a63-dfb9-4e85-9483-49b99f7b5ba4" providerId="ADAL" clId="{16643BF5-AF20-4C85-9AF9-07C29F282FCB}" dt="2026-06-02T09:01:35.362" v="72" actId="478"/>
            <ac:spMkLst>
              <pc:docMk/>
              <pc:sldMasterMk cId="2541647148" sldId="2147483724"/>
              <pc:sldLayoutMk cId="160270105" sldId="2147483792"/>
              <ac:spMk id="12" creationId="{B1CC9449-69BE-AEF1-9E33-060495A481CE}"/>
            </ac:spMkLst>
          </pc:spChg>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16" creationId="{41172836-3009-20E3-DA40-6C3FEACBA65A}"/>
            </ac:spMkLst>
          </pc:spChg>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19" creationId="{CBA2B73B-3CA1-E02B-8954-5F3E2DAE7606}"/>
            </ac:spMkLst>
          </pc:spChg>
          <pc:spChg chg="mod">
            <ac:chgData name="Philippa Mulberry" userId="f5af0a63-dfb9-4e85-9483-49b99f7b5ba4" providerId="ADAL" clId="{16643BF5-AF20-4C85-9AF9-07C29F282FCB}" dt="2026-06-02T09:01:42.831" v="73" actId="207"/>
            <ac:spMkLst>
              <pc:docMk/>
              <pc:sldMasterMk cId="2541647148" sldId="2147483724"/>
              <pc:sldLayoutMk cId="160270105" sldId="2147483792"/>
              <ac:spMk id="22" creationId="{04DF6A99-482C-45EE-B2CD-3DDD0FFB050A}"/>
            </ac:spMkLst>
          </pc:spChg>
        </pc:sldLayoutChg>
        <pc:sldLayoutChg chg="delSp mod setBg">
          <pc:chgData name="Philippa Mulberry" userId="f5af0a63-dfb9-4e85-9483-49b99f7b5ba4" providerId="ADAL" clId="{16643BF5-AF20-4C85-9AF9-07C29F282FCB}" dt="2026-06-02T09:01:46.952" v="74" actId="478"/>
          <pc:sldLayoutMkLst>
            <pc:docMk/>
            <pc:sldMasterMk cId="2541647148" sldId="2147483724"/>
            <pc:sldLayoutMk cId="3611253817" sldId="2147483793"/>
          </pc:sldLayoutMkLst>
          <pc:spChg chg="del">
            <ac:chgData name="Philippa Mulberry" userId="f5af0a63-dfb9-4e85-9483-49b99f7b5ba4" providerId="ADAL" clId="{16643BF5-AF20-4C85-9AF9-07C29F282FCB}" dt="2026-06-02T09:01:46.952" v="74" actId="478"/>
            <ac:spMkLst>
              <pc:docMk/>
              <pc:sldMasterMk cId="2541647148" sldId="2147483724"/>
              <pc:sldLayoutMk cId="3611253817" sldId="2147483793"/>
              <ac:spMk id="12" creationId="{B1CC9449-69BE-AEF1-9E33-060495A481CE}"/>
            </ac:spMkLst>
          </pc:spChg>
        </pc:sldLayoutChg>
        <pc:sldLayoutChg chg="delSp mod setBg">
          <pc:chgData name="Philippa Mulberry" userId="f5af0a63-dfb9-4e85-9483-49b99f7b5ba4" providerId="ADAL" clId="{16643BF5-AF20-4C85-9AF9-07C29F282FCB}" dt="2026-06-02T09:01:49.336" v="75" actId="478"/>
          <pc:sldLayoutMkLst>
            <pc:docMk/>
            <pc:sldMasterMk cId="2541647148" sldId="2147483724"/>
            <pc:sldLayoutMk cId="1070371290" sldId="2147483794"/>
          </pc:sldLayoutMkLst>
          <pc:spChg chg="del">
            <ac:chgData name="Philippa Mulberry" userId="f5af0a63-dfb9-4e85-9483-49b99f7b5ba4" providerId="ADAL" clId="{16643BF5-AF20-4C85-9AF9-07C29F282FCB}" dt="2026-06-02T09:01:49.336" v="75" actId="478"/>
            <ac:spMkLst>
              <pc:docMk/>
              <pc:sldMasterMk cId="2541647148" sldId="2147483724"/>
              <pc:sldLayoutMk cId="1070371290" sldId="2147483794"/>
              <ac:spMk id="12" creationId="{B1CC9449-69BE-AEF1-9E33-060495A481CE}"/>
            </ac:spMkLst>
          </pc:spChg>
        </pc:sldLayoutChg>
        <pc:sldLayoutChg chg="delSp modSp mod setBg">
          <pc:chgData name="Philippa Mulberry" userId="f5af0a63-dfb9-4e85-9483-49b99f7b5ba4" providerId="ADAL" clId="{16643BF5-AF20-4C85-9AF9-07C29F282FCB}" dt="2026-06-02T09:01:55.493" v="77" actId="207"/>
          <pc:sldLayoutMkLst>
            <pc:docMk/>
            <pc:sldMasterMk cId="2541647148" sldId="2147483724"/>
            <pc:sldLayoutMk cId="1809295895" sldId="2147483795"/>
          </pc:sldLayoutMkLst>
          <pc:spChg chg="del">
            <ac:chgData name="Philippa Mulberry" userId="f5af0a63-dfb9-4e85-9483-49b99f7b5ba4" providerId="ADAL" clId="{16643BF5-AF20-4C85-9AF9-07C29F282FCB}" dt="2026-06-02T09:01:52.696" v="76" actId="478"/>
            <ac:spMkLst>
              <pc:docMk/>
              <pc:sldMasterMk cId="2541647148" sldId="2147483724"/>
              <pc:sldLayoutMk cId="1809295895" sldId="2147483795"/>
              <ac:spMk id="2" creationId="{0AE14379-AF3A-DFB0-0AC7-E537582E9582}"/>
            </ac:spMkLst>
          </pc:spChg>
          <pc:spChg chg="mod">
            <ac:chgData name="Philippa Mulberry" userId="f5af0a63-dfb9-4e85-9483-49b99f7b5ba4" providerId="ADAL" clId="{16643BF5-AF20-4C85-9AF9-07C29F282FCB}" dt="2026-06-02T09:01:55.493" v="77" actId="207"/>
            <ac:spMkLst>
              <pc:docMk/>
              <pc:sldMasterMk cId="2541647148" sldId="2147483724"/>
              <pc:sldLayoutMk cId="1809295895" sldId="2147483795"/>
              <ac:spMk id="7" creationId="{B8391FA9-616D-F8A0-5C0A-813ECA5B899D}"/>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2045954115" sldId="2147483796"/>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494275754" sldId="2147483797"/>
          </pc:sldLayoutMkLst>
        </pc:sldLayoutChg>
        <pc:sldLayoutChg chg="delSp modSp mod setBg">
          <pc:chgData name="Philippa Mulberry" userId="f5af0a63-dfb9-4e85-9483-49b99f7b5ba4" providerId="ADAL" clId="{16643BF5-AF20-4C85-9AF9-07C29F282FCB}" dt="2026-06-02T09:02:04.786" v="79" actId="207"/>
          <pc:sldLayoutMkLst>
            <pc:docMk/>
            <pc:sldMasterMk cId="2541647148" sldId="2147483724"/>
            <pc:sldLayoutMk cId="1356763939" sldId="2147483798"/>
          </pc:sldLayoutMkLst>
          <pc:spChg chg="del">
            <ac:chgData name="Philippa Mulberry" userId="f5af0a63-dfb9-4e85-9483-49b99f7b5ba4" providerId="ADAL" clId="{16643BF5-AF20-4C85-9AF9-07C29F282FCB}" dt="2026-06-02T09:02:01.808" v="78" actId="478"/>
            <ac:spMkLst>
              <pc:docMk/>
              <pc:sldMasterMk cId="2541647148" sldId="2147483724"/>
              <pc:sldLayoutMk cId="1356763939" sldId="2147483798"/>
              <ac:spMk id="2" creationId="{0AE14379-AF3A-DFB0-0AC7-E537582E9582}"/>
            </ac:spMkLst>
          </pc:spChg>
          <pc:spChg chg="mod">
            <ac:chgData name="Philippa Mulberry" userId="f5af0a63-dfb9-4e85-9483-49b99f7b5ba4" providerId="ADAL" clId="{16643BF5-AF20-4C85-9AF9-07C29F282FCB}" dt="2026-06-02T09:02:04.786" v="79" actId="207"/>
            <ac:spMkLst>
              <pc:docMk/>
              <pc:sldMasterMk cId="2541647148" sldId="2147483724"/>
              <pc:sldLayoutMk cId="1356763939" sldId="2147483798"/>
              <ac:spMk id="7" creationId="{B8391FA9-616D-F8A0-5C0A-813ECA5B899D}"/>
            </ac:spMkLst>
          </pc:spChg>
        </pc:sldLayoutChg>
        <pc:sldLayoutChg chg="delSp modSp mod setBg">
          <pc:chgData name="Philippa Mulberry" userId="f5af0a63-dfb9-4e85-9483-49b99f7b5ba4" providerId="ADAL" clId="{16643BF5-AF20-4C85-9AF9-07C29F282FCB}" dt="2026-06-02T09:02:14.609" v="82" actId="207"/>
          <pc:sldLayoutMkLst>
            <pc:docMk/>
            <pc:sldMasterMk cId="2541647148" sldId="2147483724"/>
            <pc:sldLayoutMk cId="4290979997" sldId="2147483799"/>
          </pc:sldLayoutMkLst>
          <pc:spChg chg="del">
            <ac:chgData name="Philippa Mulberry" userId="f5af0a63-dfb9-4e85-9483-49b99f7b5ba4" providerId="ADAL" clId="{16643BF5-AF20-4C85-9AF9-07C29F282FCB}" dt="2026-06-02T09:02:08.642" v="80" actId="478"/>
            <ac:spMkLst>
              <pc:docMk/>
              <pc:sldMasterMk cId="2541647148" sldId="2147483724"/>
              <pc:sldLayoutMk cId="4290979997" sldId="2147483799"/>
              <ac:spMk id="2" creationId="{0AE14379-AF3A-DFB0-0AC7-E537582E9582}"/>
            </ac:spMkLst>
          </pc:spChg>
          <pc:spChg chg="mod">
            <ac:chgData name="Philippa Mulberry" userId="f5af0a63-dfb9-4e85-9483-49b99f7b5ba4" providerId="ADAL" clId="{16643BF5-AF20-4C85-9AF9-07C29F282FCB}" dt="2026-06-02T09:02:11.722" v="81" actId="207"/>
            <ac:spMkLst>
              <pc:docMk/>
              <pc:sldMasterMk cId="2541647148" sldId="2147483724"/>
              <pc:sldLayoutMk cId="4290979997" sldId="2147483799"/>
              <ac:spMk id="4" creationId="{B37BEFEE-EDAC-D8BE-AA05-7F5BADDA209F}"/>
            </ac:spMkLst>
          </pc:spChg>
          <pc:spChg chg="mod">
            <ac:chgData name="Philippa Mulberry" userId="f5af0a63-dfb9-4e85-9483-49b99f7b5ba4" providerId="ADAL" clId="{16643BF5-AF20-4C85-9AF9-07C29F282FCB}" dt="2026-06-02T09:02:14.609" v="82" actId="207"/>
            <ac:spMkLst>
              <pc:docMk/>
              <pc:sldMasterMk cId="2541647148" sldId="2147483724"/>
              <pc:sldLayoutMk cId="4290979997" sldId="2147483799"/>
              <ac:spMk id="5" creationId="{40503100-E31F-A287-D16C-678D26022CF6}"/>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1910936676" sldId="2147483800"/>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1536489537" sldId="2147483801"/>
          </pc:sldLayoutMkLst>
        </pc:sldLayoutChg>
        <pc:sldLayoutChg chg="delSp modSp mod setBg">
          <pc:chgData name="Philippa Mulberry" userId="f5af0a63-dfb9-4e85-9483-49b99f7b5ba4" providerId="ADAL" clId="{16643BF5-AF20-4C85-9AF9-07C29F282FCB}" dt="2026-06-02T09:02:22.948" v="84" actId="207"/>
          <pc:sldLayoutMkLst>
            <pc:docMk/>
            <pc:sldMasterMk cId="2541647148" sldId="2147483724"/>
            <pc:sldLayoutMk cId="2218434992" sldId="2147483802"/>
          </pc:sldLayoutMkLst>
          <pc:spChg chg="mod">
            <ac:chgData name="Philippa Mulberry" userId="f5af0a63-dfb9-4e85-9483-49b99f7b5ba4" providerId="ADAL" clId="{16643BF5-AF20-4C85-9AF9-07C29F282FCB}" dt="2026-06-02T09:02:22.948" v="84" actId="207"/>
            <ac:spMkLst>
              <pc:docMk/>
              <pc:sldMasterMk cId="2541647148" sldId="2147483724"/>
              <pc:sldLayoutMk cId="2218434992" sldId="2147483802"/>
              <ac:spMk id="2" creationId="{E0ABB1D3-8A76-D512-A549-E9D62F36A70B}"/>
            </ac:spMkLst>
          </pc:spChg>
          <pc:spChg chg="del">
            <ac:chgData name="Philippa Mulberry" userId="f5af0a63-dfb9-4e85-9483-49b99f7b5ba4" providerId="ADAL" clId="{16643BF5-AF20-4C85-9AF9-07C29F282FCB}" dt="2026-06-02T09:02:21.110" v="83" actId="478"/>
            <ac:spMkLst>
              <pc:docMk/>
              <pc:sldMasterMk cId="2541647148" sldId="2147483724"/>
              <pc:sldLayoutMk cId="2218434992" sldId="2147483802"/>
              <ac:spMk id="3" creationId="{2466DB9E-7A66-0DCE-14C5-5269C6887027}"/>
            </ac:spMkLst>
          </pc:spChg>
        </pc:sldLayoutChg>
        <pc:sldLayoutChg chg="delSp modSp mod setBg">
          <pc:chgData name="Philippa Mulberry" userId="f5af0a63-dfb9-4e85-9483-49b99f7b5ba4" providerId="ADAL" clId="{16643BF5-AF20-4C85-9AF9-07C29F282FCB}" dt="2026-06-02T09:02:28.656" v="86" actId="207"/>
          <pc:sldLayoutMkLst>
            <pc:docMk/>
            <pc:sldMasterMk cId="2541647148" sldId="2147483724"/>
            <pc:sldLayoutMk cId="655334551" sldId="2147483803"/>
          </pc:sldLayoutMkLst>
          <pc:spChg chg="mod">
            <ac:chgData name="Philippa Mulberry" userId="f5af0a63-dfb9-4e85-9483-49b99f7b5ba4" providerId="ADAL" clId="{16643BF5-AF20-4C85-9AF9-07C29F282FCB}" dt="2026-06-02T09:02:28.656" v="86" actId="207"/>
            <ac:spMkLst>
              <pc:docMk/>
              <pc:sldMasterMk cId="2541647148" sldId="2147483724"/>
              <pc:sldLayoutMk cId="655334551" sldId="2147483803"/>
              <ac:spMk id="2" creationId="{E0ABB1D3-8A76-D512-A549-E9D62F36A70B}"/>
            </ac:spMkLst>
          </pc:spChg>
          <pc:spChg chg="del">
            <ac:chgData name="Philippa Mulberry" userId="f5af0a63-dfb9-4e85-9483-49b99f7b5ba4" providerId="ADAL" clId="{16643BF5-AF20-4C85-9AF9-07C29F282FCB}" dt="2026-06-02T09:02:26.455" v="85" actId="478"/>
            <ac:spMkLst>
              <pc:docMk/>
              <pc:sldMasterMk cId="2541647148" sldId="2147483724"/>
              <pc:sldLayoutMk cId="655334551" sldId="2147483803"/>
              <ac:spMk id="3" creationId="{2466DB9E-7A66-0DCE-14C5-5269C6887027}"/>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3926075353" sldId="2147483804"/>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3892221141" sldId="2147483805"/>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3321746421" sldId="2147483806"/>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3824914159" sldId="2147483807"/>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74866117" sldId="2147483808"/>
          </pc:sldLayoutMkLst>
        </pc:sldLayoutChg>
        <pc:sldLayoutChg chg="delSp mod setBg">
          <pc:chgData name="Philippa Mulberry" userId="f5af0a63-dfb9-4e85-9483-49b99f7b5ba4" providerId="ADAL" clId="{16643BF5-AF20-4C85-9AF9-07C29F282FCB}" dt="2026-06-02T09:02:35.742" v="87" actId="478"/>
          <pc:sldLayoutMkLst>
            <pc:docMk/>
            <pc:sldMasterMk cId="2541647148" sldId="2147483724"/>
            <pc:sldLayoutMk cId="4254769126" sldId="2147483809"/>
          </pc:sldLayoutMkLst>
          <pc:spChg chg="del">
            <ac:chgData name="Philippa Mulberry" userId="f5af0a63-dfb9-4e85-9483-49b99f7b5ba4" providerId="ADAL" clId="{16643BF5-AF20-4C85-9AF9-07C29F282FCB}" dt="2026-06-02T09:02:35.742" v="87" actId="478"/>
            <ac:spMkLst>
              <pc:docMk/>
              <pc:sldMasterMk cId="2541647148" sldId="2147483724"/>
              <pc:sldLayoutMk cId="4254769126" sldId="2147483809"/>
              <ac:spMk id="8" creationId="{B98AE738-3F3E-44B2-EBDA-A555C44807AC}"/>
            </ac:spMkLst>
          </pc:spChg>
        </pc:sldLayoutChg>
        <pc:sldLayoutChg chg="delSp mod setBg">
          <pc:chgData name="Philippa Mulberry" userId="f5af0a63-dfb9-4e85-9483-49b99f7b5ba4" providerId="ADAL" clId="{16643BF5-AF20-4C85-9AF9-07C29F282FCB}" dt="2026-06-02T09:02:39.071" v="88" actId="478"/>
          <pc:sldLayoutMkLst>
            <pc:docMk/>
            <pc:sldMasterMk cId="2541647148" sldId="2147483724"/>
            <pc:sldLayoutMk cId="2507285968" sldId="2147483810"/>
          </pc:sldLayoutMkLst>
          <pc:spChg chg="del">
            <ac:chgData name="Philippa Mulberry" userId="f5af0a63-dfb9-4e85-9483-49b99f7b5ba4" providerId="ADAL" clId="{16643BF5-AF20-4C85-9AF9-07C29F282FCB}" dt="2026-06-02T09:02:39.071" v="88" actId="478"/>
            <ac:spMkLst>
              <pc:docMk/>
              <pc:sldMasterMk cId="2541647148" sldId="2147483724"/>
              <pc:sldLayoutMk cId="2507285968" sldId="2147483810"/>
              <ac:spMk id="8" creationId="{B98AE738-3F3E-44B2-EBDA-A555C44807AC}"/>
            </ac:spMkLst>
          </pc:spChg>
        </pc:sldLayoutChg>
        <pc:sldLayoutChg chg="delSp mod setBg">
          <pc:chgData name="Philippa Mulberry" userId="f5af0a63-dfb9-4e85-9483-49b99f7b5ba4" providerId="ADAL" clId="{16643BF5-AF20-4C85-9AF9-07C29F282FCB}" dt="2026-06-02T09:02:45.808" v="90" actId="478"/>
          <pc:sldLayoutMkLst>
            <pc:docMk/>
            <pc:sldMasterMk cId="2541647148" sldId="2147483724"/>
            <pc:sldLayoutMk cId="4087502401" sldId="2147483811"/>
          </pc:sldLayoutMkLst>
          <pc:spChg chg="del">
            <ac:chgData name="Philippa Mulberry" userId="f5af0a63-dfb9-4e85-9483-49b99f7b5ba4" providerId="ADAL" clId="{16643BF5-AF20-4C85-9AF9-07C29F282FCB}" dt="2026-06-02T09:02:45.808" v="90" actId="478"/>
            <ac:spMkLst>
              <pc:docMk/>
              <pc:sldMasterMk cId="2541647148" sldId="2147483724"/>
              <pc:sldLayoutMk cId="4087502401" sldId="2147483811"/>
              <ac:spMk id="4" creationId="{E98518E5-0539-D93E-1E5A-971C4E36DE99}"/>
            </ac:spMkLst>
          </pc:spChg>
          <pc:picChg chg="del">
            <ac:chgData name="Philippa Mulberry" userId="f5af0a63-dfb9-4e85-9483-49b99f7b5ba4" providerId="ADAL" clId="{16643BF5-AF20-4C85-9AF9-07C29F282FCB}" dt="2026-06-02T09:02:43.032" v="89" actId="478"/>
            <ac:picMkLst>
              <pc:docMk/>
              <pc:sldMasterMk cId="2541647148" sldId="2147483724"/>
              <pc:sldLayoutMk cId="4087502401" sldId="2147483811"/>
              <ac:picMk id="6" creationId="{72BE1452-1F20-005B-8BC3-9EB161CAEAD2}"/>
            </ac:picMkLst>
          </pc:picChg>
        </pc:sldLayoutChg>
        <pc:sldLayoutChg chg="setBg">
          <pc:chgData name="Philippa Mulberry" userId="f5af0a63-dfb9-4e85-9483-49b99f7b5ba4" providerId="ADAL" clId="{16643BF5-AF20-4C85-9AF9-07C29F282FCB}" dt="2026-06-02T08:57:19.426" v="9"/>
          <pc:sldLayoutMkLst>
            <pc:docMk/>
            <pc:sldMasterMk cId="2541647148" sldId="2147483724"/>
            <pc:sldLayoutMk cId="4154006877" sldId="2147483812"/>
          </pc:sldLayoutMkLst>
        </pc:sldLayoutChg>
        <pc:sldLayoutChg chg="setBg">
          <pc:chgData name="Philippa Mulberry" userId="f5af0a63-dfb9-4e85-9483-49b99f7b5ba4" providerId="ADAL" clId="{16643BF5-AF20-4C85-9AF9-07C29F282FCB}" dt="2026-06-02T08:57:19.426" v="9"/>
          <pc:sldLayoutMkLst>
            <pc:docMk/>
            <pc:sldMasterMk cId="2541647148" sldId="2147483724"/>
            <pc:sldLayoutMk cId="3485799132" sldId="2147483813"/>
          </pc:sldLayoutMkLst>
        </pc:sldLayoutChg>
        <pc:sldLayoutChg chg="modSp mod setBg">
          <pc:chgData name="Philippa Mulberry" userId="f5af0a63-dfb9-4e85-9483-49b99f7b5ba4" providerId="ADAL" clId="{16643BF5-AF20-4C85-9AF9-07C29F282FCB}" dt="2026-06-02T09:02:57.186" v="92" actId="6549"/>
          <pc:sldLayoutMkLst>
            <pc:docMk/>
            <pc:sldMasterMk cId="2541647148" sldId="2147483724"/>
            <pc:sldLayoutMk cId="2359384897" sldId="2147483814"/>
          </pc:sldLayoutMkLst>
          <pc:spChg chg="mod">
            <ac:chgData name="Philippa Mulberry" userId="f5af0a63-dfb9-4e85-9483-49b99f7b5ba4" providerId="ADAL" clId="{16643BF5-AF20-4C85-9AF9-07C29F282FCB}" dt="2026-06-02T09:02:52.335" v="91" actId="6549"/>
            <ac:spMkLst>
              <pc:docMk/>
              <pc:sldMasterMk cId="2541647148" sldId="2147483724"/>
              <pc:sldLayoutMk cId="2359384897" sldId="2147483814"/>
              <ac:spMk id="7" creationId="{00000000-0000-0000-0000-000000000000}"/>
            </ac:spMkLst>
          </pc:spChg>
          <pc:spChg chg="mod">
            <ac:chgData name="Philippa Mulberry" userId="f5af0a63-dfb9-4e85-9483-49b99f7b5ba4" providerId="ADAL" clId="{16643BF5-AF20-4C85-9AF9-07C29F282FCB}" dt="2026-06-02T09:02:57.186" v="92" actId="6549"/>
            <ac:spMkLst>
              <pc:docMk/>
              <pc:sldMasterMk cId="2541647148" sldId="2147483724"/>
              <pc:sldLayoutMk cId="2359384897" sldId="2147483814"/>
              <ac:spMk id="9" creationId="{00000000-0000-0000-0000-000000000000}"/>
            </ac:spMkLst>
          </pc:spChg>
        </pc:sldLayoutChg>
        <pc:sldLayoutChg chg="setBg">
          <pc:chgData name="Philippa Mulberry" userId="f5af0a63-dfb9-4e85-9483-49b99f7b5ba4" providerId="ADAL" clId="{16643BF5-AF20-4C85-9AF9-07C29F282FCB}" dt="2026-06-02T08:57:19.426" v="9"/>
          <pc:sldLayoutMkLst>
            <pc:docMk/>
            <pc:sldMasterMk cId="2541647148" sldId="2147483724"/>
            <pc:sldLayoutMk cId="2385723986" sldId="21474838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AAC3A-BD1F-4A00-9099-74B95789FE00}" type="datetimeFigureOut">
              <a:rPr lang="en-GB" smtClean="0">
                <a:latin typeface="Arial" panose="020B0604020202020204" pitchFamily="34" charset="0"/>
              </a:rPr>
              <a:pPr/>
              <a:t>02/06/2026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D619E732-656C-4BB5-ACCB-1568C5C66D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F51D9-0FEB-436E-9280-D6033F603547}" type="slidenum">
              <a:rPr lang="en-GB" smtClean="0">
                <a:latin typeface="Arial" panose="020B0604020202020204" pitchFamily="34" charset="0"/>
              </a:rPr>
              <a:pPr/>
              <a:t>‹#›</a:t>
            </a:fld>
            <a:endParaRPr lang="en-GB">
              <a:latin typeface="Arial" panose="020B0604020202020204" pitchFamily="34" charset="0"/>
            </a:endParaRPr>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E359C8A-39F6-4045-9163-4042C4C26B15}" type="datetimeFigureOut">
              <a:rPr lang="en-GB" smtClean="0"/>
              <a:pPr/>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endParaRPr lang="en-GB" altLang="en-US" dirty="0">
              <a:cs typeface="Arial"/>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1</a:t>
            </a:fld>
            <a:endParaRPr lang="en-GB"/>
          </a:p>
        </p:txBody>
      </p:sp>
    </p:spTree>
    <p:extLst>
      <p:ext uri="{BB962C8B-B14F-4D97-AF65-F5344CB8AC3E}">
        <p14:creationId xmlns:p14="http://schemas.microsoft.com/office/powerpoint/2010/main" val="3373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F894-D2F2-376B-4110-453D79E0C203}"/>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F5D9B141-E55F-55D4-AAD0-CFE9BC9D3FF8}"/>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10</a:t>
            </a:fld>
            <a:endParaRPr lang="en-GB" altLang="en-US"/>
          </a:p>
        </p:txBody>
      </p:sp>
      <p:sp>
        <p:nvSpPr>
          <p:cNvPr id="21507" name="Rectangle 2">
            <a:extLst>
              <a:ext uri="{FF2B5EF4-FFF2-40B4-BE49-F238E27FC236}">
                <a16:creationId xmlns:a16="http://schemas.microsoft.com/office/drawing/2014/main" id="{428C5881-4595-9BFD-FE2D-9072D8809D0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E7C32A4-CD62-AEC0-E00C-6D93A99091D4}"/>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Tree>
    <p:extLst>
      <p:ext uri="{BB962C8B-B14F-4D97-AF65-F5344CB8AC3E}">
        <p14:creationId xmlns:p14="http://schemas.microsoft.com/office/powerpoint/2010/main" val="32082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B9D1-7B93-0696-5574-966775437071}"/>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C7B1F8F1-CAE4-942E-1659-E6EB2C5793E4}"/>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11</a:t>
            </a:fld>
            <a:endParaRPr lang="en-GB" altLang="en-US"/>
          </a:p>
        </p:txBody>
      </p:sp>
      <p:sp>
        <p:nvSpPr>
          <p:cNvPr id="21507" name="Rectangle 2">
            <a:extLst>
              <a:ext uri="{FF2B5EF4-FFF2-40B4-BE49-F238E27FC236}">
                <a16:creationId xmlns:a16="http://schemas.microsoft.com/office/drawing/2014/main" id="{C7B24FF1-CB5C-4D18-D422-CFBB133F03E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A92AB92-B11C-6769-9B0F-379099F75127}"/>
              </a:ext>
            </a:extLst>
          </p:cNvPr>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21071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06F9-5AD9-E627-F79C-54FF2556F9BA}"/>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BACC55B-41D5-411E-F2B4-C1BB00A6FBF9}"/>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12</a:t>
            </a:fld>
            <a:endParaRPr lang="en-GB" altLang="en-US"/>
          </a:p>
        </p:txBody>
      </p:sp>
      <p:sp>
        <p:nvSpPr>
          <p:cNvPr id="21507" name="Rectangle 2">
            <a:extLst>
              <a:ext uri="{FF2B5EF4-FFF2-40B4-BE49-F238E27FC236}">
                <a16:creationId xmlns:a16="http://schemas.microsoft.com/office/drawing/2014/main" id="{9CFFEDC1-D0DF-18E9-E48E-08BEA36B91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50C0FD8-D784-2A97-F22D-8F9CB786097A}"/>
              </a:ext>
            </a:extLst>
          </p:cNvPr>
          <p:cNvSpPr>
            <a:spLocks noGrp="1" noChangeArrowheads="1"/>
          </p:cNvSpPr>
          <p:nvPr>
            <p:ph type="body" idx="1"/>
          </p:nvPr>
        </p:nvSpPr>
        <p:spPr>
          <a:noFill/>
        </p:spPr>
        <p:txBody>
          <a:bodyPr/>
          <a:lstStyle/>
          <a:p>
            <a:pPr eaLnBrk="1" hangingPunct="1">
              <a:lnSpc>
                <a:spcPct val="80000"/>
              </a:lnSpc>
            </a:pPr>
            <a:endParaRPr lang="en-GB" altLang="en-US" sz="1200" dirty="0">
              <a:cs typeface="Arial"/>
            </a:endParaRPr>
          </a:p>
          <a:p>
            <a:pPr eaLnBrk="1" hangingPunct="1"/>
            <a:endParaRPr lang="en-GB" altLang="en-US" sz="1200" dirty="0">
              <a:cs typeface="Arial" panose="020B0604020202020204" pitchFamily="34" charset="0"/>
            </a:endParaRPr>
          </a:p>
        </p:txBody>
      </p:sp>
    </p:spTree>
    <p:extLst>
      <p:ext uri="{BB962C8B-B14F-4D97-AF65-F5344CB8AC3E}">
        <p14:creationId xmlns:p14="http://schemas.microsoft.com/office/powerpoint/2010/main" val="231169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A505-31E7-550C-58BD-43778E00E895}"/>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2C7BC5BB-B64E-5F4C-DF25-24D33361BBB1}"/>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13</a:t>
            </a:fld>
            <a:endParaRPr lang="en-GB" altLang="en-US"/>
          </a:p>
        </p:txBody>
      </p:sp>
      <p:sp>
        <p:nvSpPr>
          <p:cNvPr id="21507" name="Rectangle 2">
            <a:extLst>
              <a:ext uri="{FF2B5EF4-FFF2-40B4-BE49-F238E27FC236}">
                <a16:creationId xmlns:a16="http://schemas.microsoft.com/office/drawing/2014/main" id="{F2FE8E9B-8CBB-534A-8093-AF5F8E1D44A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E151F6A-934A-0290-E799-149BBB9298A0}"/>
              </a:ext>
            </a:extLst>
          </p:cNvPr>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257101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B7F4-8778-C394-834D-1F9073B0C20D}"/>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905AD86E-E7BE-794A-8A97-D242956B4771}"/>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14</a:t>
            </a:fld>
            <a:endParaRPr lang="en-GB" altLang="en-US"/>
          </a:p>
        </p:txBody>
      </p:sp>
      <p:sp>
        <p:nvSpPr>
          <p:cNvPr id="21507" name="Rectangle 2">
            <a:extLst>
              <a:ext uri="{FF2B5EF4-FFF2-40B4-BE49-F238E27FC236}">
                <a16:creationId xmlns:a16="http://schemas.microsoft.com/office/drawing/2014/main" id="{7FFD3CB0-47E1-A967-6473-DEC5A0C12E1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C84ADE-6393-A3D4-85D2-76E4D36B935E}"/>
              </a:ext>
            </a:extLst>
          </p:cNvPr>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116114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B44B-F5A2-201D-D979-12A19AA469C2}"/>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F3FEBF92-2112-E10A-033F-DA1FA03A3EF8}"/>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15</a:t>
            </a:fld>
            <a:endParaRPr lang="en-GB" altLang="en-US"/>
          </a:p>
        </p:txBody>
      </p:sp>
      <p:sp>
        <p:nvSpPr>
          <p:cNvPr id="21507" name="Rectangle 2">
            <a:extLst>
              <a:ext uri="{FF2B5EF4-FFF2-40B4-BE49-F238E27FC236}">
                <a16:creationId xmlns:a16="http://schemas.microsoft.com/office/drawing/2014/main" id="{065F0329-F1ED-4C10-54AF-D16C1A7BCF7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16DC41D-F7CB-71C8-827F-9644F339FD06}"/>
              </a:ext>
            </a:extLst>
          </p:cNvPr>
          <p:cNvSpPr>
            <a:spLocks noGrp="1" noChangeArrowheads="1"/>
          </p:cNvSpPr>
          <p:nvPr>
            <p:ph type="body" idx="1"/>
          </p:nvPr>
        </p:nvSpPr>
        <p:spPr>
          <a:noFill/>
        </p:spPr>
        <p:txBody>
          <a:bodyPr/>
          <a:lstStyle/>
          <a:p>
            <a:pPr eaLnBrk="1" hangingPunct="1">
              <a:spcBef>
                <a:spcPct val="0"/>
              </a:spcBef>
            </a:pPr>
            <a:endParaRPr lang="en-GB" altLang="en-US" dirty="0">
              <a:cs typeface="Arial"/>
            </a:endParaRPr>
          </a:p>
        </p:txBody>
      </p:sp>
    </p:spTree>
    <p:extLst>
      <p:ext uri="{BB962C8B-B14F-4D97-AF65-F5344CB8AC3E}">
        <p14:creationId xmlns:p14="http://schemas.microsoft.com/office/powerpoint/2010/main" val="289284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B67B-9B6C-B0C4-0889-1E0092C35088}"/>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CF0B0A04-E321-6405-DA55-D067CB2D643A}"/>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16</a:t>
            </a:fld>
            <a:endParaRPr lang="en-GB" altLang="en-US"/>
          </a:p>
        </p:txBody>
      </p:sp>
      <p:sp>
        <p:nvSpPr>
          <p:cNvPr id="21507" name="Rectangle 2">
            <a:extLst>
              <a:ext uri="{FF2B5EF4-FFF2-40B4-BE49-F238E27FC236}">
                <a16:creationId xmlns:a16="http://schemas.microsoft.com/office/drawing/2014/main" id="{3AF417D8-C4EB-0DB4-1F54-ADD039F38F6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1C62761-8940-4EC6-4499-FE3488BB0513}"/>
              </a:ext>
            </a:extLst>
          </p:cNvPr>
          <p:cNvSpPr>
            <a:spLocks noGrp="1" noChangeArrowheads="1"/>
          </p:cNvSpPr>
          <p:nvPr>
            <p:ph type="body" idx="1"/>
          </p:nvPr>
        </p:nvSpPr>
        <p:spPr>
          <a:noFill/>
        </p:spPr>
        <p:txBody>
          <a:bodyPr/>
          <a:lstStyle/>
          <a:p>
            <a:pPr eaLnBrk="1" hangingPunct="1">
              <a:spcBef>
                <a:spcPct val="0"/>
              </a:spcBef>
            </a:pPr>
            <a:endParaRPr lang="en-GB" altLang="en-US" dirty="0">
              <a:cs typeface="Arial"/>
            </a:endParaRPr>
          </a:p>
        </p:txBody>
      </p:sp>
    </p:spTree>
    <p:extLst>
      <p:ext uri="{BB962C8B-B14F-4D97-AF65-F5344CB8AC3E}">
        <p14:creationId xmlns:p14="http://schemas.microsoft.com/office/powerpoint/2010/main" val="160751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8260-06D7-5C80-C3D2-2759E1D82743}"/>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A17848CD-86B0-B7B3-2127-8E4CEA5C62C6}"/>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17</a:t>
            </a:fld>
            <a:endParaRPr lang="en-GB" altLang="en-US"/>
          </a:p>
        </p:txBody>
      </p:sp>
      <p:sp>
        <p:nvSpPr>
          <p:cNvPr id="21507" name="Rectangle 2">
            <a:extLst>
              <a:ext uri="{FF2B5EF4-FFF2-40B4-BE49-F238E27FC236}">
                <a16:creationId xmlns:a16="http://schemas.microsoft.com/office/drawing/2014/main" id="{50622E6C-31DF-60FE-D693-633CB3B9542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4BE4093-25C2-6A8B-2313-545EFD396097}"/>
              </a:ext>
            </a:extLst>
          </p:cNvPr>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409817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F26F-03FE-7339-D0BD-D865CB4B8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69051-D8BA-01C8-4F42-A51B0BD9C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ABE3E-1812-E788-2645-9C75F10D15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i="1" dirty="0">
              <a:cs typeface="Arial"/>
            </a:endParaRPr>
          </a:p>
        </p:txBody>
      </p:sp>
      <p:sp>
        <p:nvSpPr>
          <p:cNvPr id="4" name="Slide Number Placeholder 3">
            <a:extLst>
              <a:ext uri="{FF2B5EF4-FFF2-40B4-BE49-F238E27FC236}">
                <a16:creationId xmlns:a16="http://schemas.microsoft.com/office/drawing/2014/main" id="{6C7BDDA3-8422-7920-4086-B112B04AFD63}"/>
              </a:ext>
            </a:extLst>
          </p:cNvPr>
          <p:cNvSpPr>
            <a:spLocks noGrp="1"/>
          </p:cNvSpPr>
          <p:nvPr>
            <p:ph type="sldNum" sz="quarter" idx="5"/>
          </p:nvPr>
        </p:nvSpPr>
        <p:spPr/>
        <p:txBody>
          <a:bodyPr/>
          <a:lstStyle/>
          <a:p>
            <a:fld id="{30370952-48CC-46D7-9FCD-59FAD40CC025}" type="slidenum">
              <a:rPr lang="en-GB" smtClean="0"/>
              <a:pPr/>
              <a:t>18</a:t>
            </a:fld>
            <a:endParaRPr lang="en-GB"/>
          </a:p>
        </p:txBody>
      </p:sp>
    </p:spTree>
    <p:extLst>
      <p:ext uri="{BB962C8B-B14F-4D97-AF65-F5344CB8AC3E}">
        <p14:creationId xmlns:p14="http://schemas.microsoft.com/office/powerpoint/2010/main" val="102414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8591-961C-879E-E5DE-DB31E5CFFCBC}"/>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89A7DCAA-2988-EDAE-FCA7-4F3C7D483676}"/>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19</a:t>
            </a:fld>
            <a:endParaRPr lang="en-GB" altLang="en-US"/>
          </a:p>
        </p:txBody>
      </p:sp>
      <p:sp>
        <p:nvSpPr>
          <p:cNvPr id="21507" name="Rectangle 2">
            <a:extLst>
              <a:ext uri="{FF2B5EF4-FFF2-40B4-BE49-F238E27FC236}">
                <a16:creationId xmlns:a16="http://schemas.microsoft.com/office/drawing/2014/main" id="{4F99D4ED-C3BD-1359-54F1-39EC6F8E454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D7A83E9-B545-A8C2-B7A7-481BAF7DF725}"/>
              </a:ext>
            </a:extLst>
          </p:cNvPr>
          <p:cNvSpPr>
            <a:spLocks noGrp="1" noChangeArrowheads="1"/>
          </p:cNvSpPr>
          <p:nvPr>
            <p:ph type="body" idx="1"/>
          </p:nvPr>
        </p:nvSpPr>
        <p:spPr>
          <a:noFill/>
        </p:spPr>
        <p:txBody>
          <a:bodyPr/>
          <a:lstStyle/>
          <a:p>
            <a:pPr marL="228600" indent="-228600" eaLnBrk="1" hangingPunct="1">
              <a:lnSpc>
                <a:spcPct val="80000"/>
              </a:lnSpc>
            </a:pPr>
            <a:endParaRPr lang="en-GB" dirty="0">
              <a:cs typeface="Arial"/>
            </a:endParaRPr>
          </a:p>
        </p:txBody>
      </p:sp>
    </p:spTree>
    <p:extLst>
      <p:ext uri="{BB962C8B-B14F-4D97-AF65-F5344CB8AC3E}">
        <p14:creationId xmlns:p14="http://schemas.microsoft.com/office/powerpoint/2010/main" val="219252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DA3B-3F91-461D-3CCA-94E943E12228}"/>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81B9352-6686-10B7-9463-4258BBECFA62}"/>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1DFAEB16-AFAB-AA3B-73E9-20A93FE57F0B}"/>
              </a:ext>
            </a:extLst>
          </p:cNvPr>
          <p:cNvSpPr>
            <a:spLocks noGrp="1"/>
          </p:cNvSpPr>
          <p:nvPr>
            <p:ph type="body" idx="1"/>
          </p:nvPr>
        </p:nvSpPr>
        <p:spPr>
          <a:noFill/>
        </p:spPr>
        <p:txBody>
          <a:bodyPr/>
          <a:lstStyle/>
          <a:p>
            <a:endParaRPr lang="en-GB" sz="1200" kern="1200" dirty="0">
              <a:solidFill>
                <a:schemeClr val="tx1"/>
              </a:solidFill>
              <a:effectLst/>
              <a:latin typeface="+mn-lt"/>
              <a:ea typeface="+mn-ea"/>
              <a:cs typeface="+mn-cs"/>
            </a:endParaRPr>
          </a:p>
        </p:txBody>
      </p:sp>
      <p:sp>
        <p:nvSpPr>
          <p:cNvPr id="22532" name="Slide Number Placeholder 3">
            <a:extLst>
              <a:ext uri="{FF2B5EF4-FFF2-40B4-BE49-F238E27FC236}">
                <a16:creationId xmlns:a16="http://schemas.microsoft.com/office/drawing/2014/main" id="{73FA0871-CF18-CCAA-5BC2-E82A607676AD}"/>
              </a:ext>
            </a:extLst>
          </p:cNvPr>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C03E4D-16CE-4585-AF82-9CFE16D14F6B}" type="slidenum">
              <a:rPr lang="en-GB" altLang="en-US" smtClean="0"/>
              <a:pPr eaLnBrk="1" hangingPunct="1"/>
              <a:t>2</a:t>
            </a:fld>
            <a:endParaRPr lang="en-GB" altLang="en-US"/>
          </a:p>
        </p:txBody>
      </p:sp>
    </p:spTree>
    <p:extLst>
      <p:ext uri="{BB962C8B-B14F-4D97-AF65-F5344CB8AC3E}">
        <p14:creationId xmlns:p14="http://schemas.microsoft.com/office/powerpoint/2010/main" val="256659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4107-07F0-169C-E921-E0CA679243A6}"/>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5455CB14-0BC1-4D54-9BA4-DA444E4AA882}"/>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20</a:t>
            </a:fld>
            <a:endParaRPr lang="en-GB" altLang="en-US"/>
          </a:p>
        </p:txBody>
      </p:sp>
      <p:sp>
        <p:nvSpPr>
          <p:cNvPr id="21507" name="Rectangle 2">
            <a:extLst>
              <a:ext uri="{FF2B5EF4-FFF2-40B4-BE49-F238E27FC236}">
                <a16:creationId xmlns:a16="http://schemas.microsoft.com/office/drawing/2014/main" id="{DF498135-0820-CE54-A471-DFE13D615A1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4B4A922-D820-FB78-1AE8-568A2FCF4746}"/>
              </a:ext>
            </a:extLst>
          </p:cNvPr>
          <p:cNvSpPr>
            <a:spLocks noGrp="1" noChangeArrowheads="1"/>
          </p:cNvSpPr>
          <p:nvPr>
            <p:ph type="body" idx="1"/>
          </p:nvPr>
        </p:nvSpPr>
        <p:spPr>
          <a:noFill/>
        </p:spPr>
        <p:txBody>
          <a:bodyPr/>
          <a:lstStyle/>
          <a:p>
            <a:pPr marL="228600" indent="-228600" eaLnBrk="1" hangingPunct="1">
              <a:lnSpc>
                <a:spcPct val="80000"/>
              </a:lnSpc>
            </a:pPr>
            <a:endParaRPr lang="en-GB" dirty="0">
              <a:cs typeface="Arial"/>
            </a:endParaRPr>
          </a:p>
        </p:txBody>
      </p:sp>
    </p:spTree>
    <p:extLst>
      <p:ext uri="{BB962C8B-B14F-4D97-AF65-F5344CB8AC3E}">
        <p14:creationId xmlns:p14="http://schemas.microsoft.com/office/powerpoint/2010/main" val="123807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B14B-C5A3-1DCA-67A0-A2CC8FF1DF2C}"/>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2A3D1DC8-1A63-407F-3725-6A0EBFDCDCB7}"/>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21</a:t>
            </a:fld>
            <a:endParaRPr lang="en-GB" altLang="en-US"/>
          </a:p>
        </p:txBody>
      </p:sp>
      <p:sp>
        <p:nvSpPr>
          <p:cNvPr id="21507" name="Rectangle 2">
            <a:extLst>
              <a:ext uri="{FF2B5EF4-FFF2-40B4-BE49-F238E27FC236}">
                <a16:creationId xmlns:a16="http://schemas.microsoft.com/office/drawing/2014/main" id="{A1E8F532-DB56-DFF2-5DB1-BE25FC42885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806063E-4A56-267D-6FDF-B77AB7835771}"/>
              </a:ext>
            </a:extLst>
          </p:cNvPr>
          <p:cNvSpPr>
            <a:spLocks noGrp="1" noChangeArrowheads="1"/>
          </p:cNvSpPr>
          <p:nvPr>
            <p:ph type="body" idx="1"/>
          </p:nvPr>
        </p:nvSpPr>
        <p:spPr>
          <a:noFill/>
        </p:spPr>
        <p:txBody>
          <a:bodyPr/>
          <a:lstStyle/>
          <a:p>
            <a:pPr marL="228600" indent="-228600" eaLnBrk="1" hangingPunct="1">
              <a:lnSpc>
                <a:spcPct val="80000"/>
              </a:lnSpc>
            </a:pPr>
            <a:endParaRPr lang="en-GB" dirty="0">
              <a:cs typeface="Arial"/>
            </a:endParaRPr>
          </a:p>
        </p:txBody>
      </p:sp>
    </p:spTree>
    <p:extLst>
      <p:ext uri="{BB962C8B-B14F-4D97-AF65-F5344CB8AC3E}">
        <p14:creationId xmlns:p14="http://schemas.microsoft.com/office/powerpoint/2010/main" val="199669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FA03-3AC9-F98F-DF7B-6C24CF747EA4}"/>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10AAC19A-5717-56DA-DD50-EDAED19496D5}"/>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22</a:t>
            </a:fld>
            <a:endParaRPr lang="en-GB" altLang="en-US"/>
          </a:p>
        </p:txBody>
      </p:sp>
      <p:sp>
        <p:nvSpPr>
          <p:cNvPr id="21507" name="Rectangle 2">
            <a:extLst>
              <a:ext uri="{FF2B5EF4-FFF2-40B4-BE49-F238E27FC236}">
                <a16:creationId xmlns:a16="http://schemas.microsoft.com/office/drawing/2014/main" id="{D030BDA5-66EB-C9E7-1AA8-48533F4B4EA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9D4E49E-698D-FE82-5CB7-6A6338B2287C}"/>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350010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endParaRPr lang="en-GB" altLang="en-US" dirty="0">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23</a:t>
            </a:fld>
            <a:endParaRPr lang="en-GB"/>
          </a:p>
        </p:txBody>
      </p:sp>
    </p:spTree>
    <p:extLst>
      <p:ext uri="{BB962C8B-B14F-4D97-AF65-F5344CB8AC3E}">
        <p14:creationId xmlns:p14="http://schemas.microsoft.com/office/powerpoint/2010/main" val="355622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24</a:t>
            </a:fld>
            <a:endParaRPr lang="en-GB"/>
          </a:p>
        </p:txBody>
      </p:sp>
    </p:spTree>
    <p:extLst>
      <p:ext uri="{BB962C8B-B14F-4D97-AF65-F5344CB8AC3E}">
        <p14:creationId xmlns:p14="http://schemas.microsoft.com/office/powerpoint/2010/main" val="3556222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25</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301237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26</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6413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27</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423709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80000"/>
              </a:lnSpc>
            </a:pPr>
            <a:endParaRPr lang="en-GB" dirty="0"/>
          </a:p>
        </p:txBody>
      </p:sp>
      <p:sp>
        <p:nvSpPr>
          <p:cNvPr id="4" name="Slide Number Placeholder 3"/>
          <p:cNvSpPr>
            <a:spLocks noGrp="1"/>
          </p:cNvSpPr>
          <p:nvPr>
            <p:ph type="sldNum" sz="quarter" idx="10"/>
          </p:nvPr>
        </p:nvSpPr>
        <p:spPr/>
        <p:txBody>
          <a:bodyPr/>
          <a:lstStyle/>
          <a:p>
            <a:fld id="{D2C2E070-6CCF-46AD-9A61-F5C44A4C391F}" type="slidenum">
              <a:rPr lang="en-GB" smtClean="0"/>
              <a:pPr/>
              <a:t>28</a:t>
            </a:fld>
            <a:endParaRPr lang="en-GB"/>
          </a:p>
        </p:txBody>
      </p:sp>
    </p:spTree>
    <p:extLst>
      <p:ext uri="{BB962C8B-B14F-4D97-AF65-F5344CB8AC3E}">
        <p14:creationId xmlns:p14="http://schemas.microsoft.com/office/powerpoint/2010/main" val="437275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235CD-926B-96D0-81F6-7621D8A8C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97A0F-BE9E-B925-6550-30A03A5F2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50526-F720-DDFA-330E-B1E9E508FB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i="1" dirty="0">
              <a:cs typeface="Arial"/>
            </a:endParaRPr>
          </a:p>
        </p:txBody>
      </p:sp>
      <p:sp>
        <p:nvSpPr>
          <p:cNvPr id="4" name="Slide Number Placeholder 3">
            <a:extLst>
              <a:ext uri="{FF2B5EF4-FFF2-40B4-BE49-F238E27FC236}">
                <a16:creationId xmlns:a16="http://schemas.microsoft.com/office/drawing/2014/main" id="{FE014193-B594-FA00-48C3-01145DB6A6D8}"/>
              </a:ext>
            </a:extLst>
          </p:cNvPr>
          <p:cNvSpPr>
            <a:spLocks noGrp="1"/>
          </p:cNvSpPr>
          <p:nvPr>
            <p:ph type="sldNum" sz="quarter" idx="5"/>
          </p:nvPr>
        </p:nvSpPr>
        <p:spPr/>
        <p:txBody>
          <a:bodyPr/>
          <a:lstStyle/>
          <a:p>
            <a:fld id="{30370952-48CC-46D7-9FCD-59FAD40CC025}" type="slidenum">
              <a:rPr lang="en-GB" smtClean="0"/>
              <a:pPr/>
              <a:t>29</a:t>
            </a:fld>
            <a:endParaRPr lang="en-GB"/>
          </a:p>
        </p:txBody>
      </p:sp>
    </p:spTree>
    <p:extLst>
      <p:ext uri="{BB962C8B-B14F-4D97-AF65-F5344CB8AC3E}">
        <p14:creationId xmlns:p14="http://schemas.microsoft.com/office/powerpoint/2010/main" val="120798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cs typeface="Arial"/>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3</a:t>
            </a:fld>
            <a:endParaRPr lang="en-GB"/>
          </a:p>
        </p:txBody>
      </p:sp>
    </p:spTree>
    <p:extLst>
      <p:ext uri="{BB962C8B-B14F-4D97-AF65-F5344CB8AC3E}">
        <p14:creationId xmlns:p14="http://schemas.microsoft.com/office/powerpoint/2010/main" val="69743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30</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228600" indent="-228600" eaLnBrk="1" hangingPunct="1">
              <a:lnSpc>
                <a:spcPct val="80000"/>
              </a:lnSpc>
            </a:pPr>
            <a:endParaRPr lang="en-GB" altLang="en-US" sz="1400" dirty="0">
              <a:cs typeface="Arial"/>
            </a:endParaRPr>
          </a:p>
        </p:txBody>
      </p:sp>
    </p:spTree>
    <p:extLst>
      <p:ext uri="{BB962C8B-B14F-4D97-AF65-F5344CB8AC3E}">
        <p14:creationId xmlns:p14="http://schemas.microsoft.com/office/powerpoint/2010/main" val="3950295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31</a:t>
            </a:fld>
            <a:endParaRPr lang="en-GB"/>
          </a:p>
        </p:txBody>
      </p:sp>
    </p:spTree>
    <p:extLst>
      <p:ext uri="{BB962C8B-B14F-4D97-AF65-F5344CB8AC3E}">
        <p14:creationId xmlns:p14="http://schemas.microsoft.com/office/powerpoint/2010/main" val="3501812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32</a:t>
            </a:fld>
            <a:endParaRPr lang="en-GB"/>
          </a:p>
        </p:txBody>
      </p:sp>
    </p:spTree>
    <p:extLst>
      <p:ext uri="{BB962C8B-B14F-4D97-AF65-F5344CB8AC3E}">
        <p14:creationId xmlns:p14="http://schemas.microsoft.com/office/powerpoint/2010/main" val="713301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33</a:t>
            </a:fld>
            <a:endParaRPr lang="en-GB"/>
          </a:p>
        </p:txBody>
      </p:sp>
    </p:spTree>
    <p:extLst>
      <p:ext uri="{BB962C8B-B14F-4D97-AF65-F5344CB8AC3E}">
        <p14:creationId xmlns:p14="http://schemas.microsoft.com/office/powerpoint/2010/main" val="28970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endParaRPr lang="en-GB" altLang="en-US" sz="1200" dirty="0">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34</a:t>
            </a:fld>
            <a:endParaRPr lang="en-GB"/>
          </a:p>
        </p:txBody>
      </p:sp>
    </p:spTree>
    <p:extLst>
      <p:ext uri="{BB962C8B-B14F-4D97-AF65-F5344CB8AC3E}">
        <p14:creationId xmlns:p14="http://schemas.microsoft.com/office/powerpoint/2010/main" val="1647033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endParaRPr lang="en-GB" altLang="en-US" sz="1200" dirty="0">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2E070-6CCF-46AD-9A61-F5C44A4C391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041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36</a:t>
            </a:fld>
            <a:endParaRPr lang="en-GB"/>
          </a:p>
        </p:txBody>
      </p:sp>
    </p:spTree>
    <p:extLst>
      <p:ext uri="{BB962C8B-B14F-4D97-AF65-F5344CB8AC3E}">
        <p14:creationId xmlns:p14="http://schemas.microsoft.com/office/powerpoint/2010/main" val="261223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37</a:t>
            </a:fld>
            <a:endParaRPr lang="en-GB"/>
          </a:p>
        </p:txBody>
      </p:sp>
    </p:spTree>
    <p:extLst>
      <p:ext uri="{BB962C8B-B14F-4D97-AF65-F5344CB8AC3E}">
        <p14:creationId xmlns:p14="http://schemas.microsoft.com/office/powerpoint/2010/main" val="2440669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38</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228600" indent="-228600" eaLnBrk="1" hangingPunct="1">
              <a:lnSpc>
                <a:spcPct val="80000"/>
              </a:lnSpc>
            </a:pPr>
            <a:endParaRPr lang="en-GB" altLang="en-US" sz="1400" dirty="0">
              <a:latin typeface="Arial"/>
              <a:cs typeface="Arial"/>
            </a:endParaRPr>
          </a:p>
        </p:txBody>
      </p:sp>
    </p:spTree>
    <p:extLst>
      <p:ext uri="{BB962C8B-B14F-4D97-AF65-F5344CB8AC3E}">
        <p14:creationId xmlns:p14="http://schemas.microsoft.com/office/powerpoint/2010/main" val="1020669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D88C6-2116-4EA1-A533-37F6C40BE3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58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4</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292797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40</a:t>
            </a:fld>
            <a:endParaRPr lang="en-GB"/>
          </a:p>
        </p:txBody>
      </p:sp>
    </p:spTree>
    <p:extLst>
      <p:ext uri="{BB962C8B-B14F-4D97-AF65-F5344CB8AC3E}">
        <p14:creationId xmlns:p14="http://schemas.microsoft.com/office/powerpoint/2010/main" val="2098819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41</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228600" indent="-228600" eaLnBrk="1" hangingPunct="1">
              <a:lnSpc>
                <a:spcPct val="80000"/>
              </a:lnSpc>
            </a:pPr>
            <a:endParaRPr lang="en-US" altLang="en-US" sz="1200" dirty="0">
              <a:latin typeface="Arial"/>
              <a:cs typeface="Arial"/>
            </a:endParaRPr>
          </a:p>
        </p:txBody>
      </p:sp>
    </p:spTree>
    <p:extLst>
      <p:ext uri="{BB962C8B-B14F-4D97-AF65-F5344CB8AC3E}">
        <p14:creationId xmlns:p14="http://schemas.microsoft.com/office/powerpoint/2010/main" val="3007834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EA26-A58B-3765-B6CA-10E1D4AA2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0C2F-2F55-A4BC-846D-DCF864C7B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15F59-FC63-1D67-52DD-05F1568E9E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594106-2652-E28A-BF68-DF8C776DC375}"/>
              </a:ext>
            </a:extLst>
          </p:cNvPr>
          <p:cNvSpPr>
            <a:spLocks noGrp="1"/>
          </p:cNvSpPr>
          <p:nvPr>
            <p:ph type="sldNum" sz="quarter" idx="5"/>
          </p:nvPr>
        </p:nvSpPr>
        <p:spPr/>
        <p:txBody>
          <a:bodyPr/>
          <a:lstStyle/>
          <a:p>
            <a:fld id="{30370952-48CC-46D7-9FCD-59FAD40CC025}" type="slidenum">
              <a:rPr lang="en-GB" smtClean="0"/>
              <a:pPr/>
              <a:t>42</a:t>
            </a:fld>
            <a:endParaRPr lang="en-GB"/>
          </a:p>
        </p:txBody>
      </p:sp>
    </p:spTree>
    <p:extLst>
      <p:ext uri="{BB962C8B-B14F-4D97-AF65-F5344CB8AC3E}">
        <p14:creationId xmlns:p14="http://schemas.microsoft.com/office/powerpoint/2010/main" val="3779835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43</a:t>
            </a:fld>
            <a:endParaRPr lang="en-GB"/>
          </a:p>
        </p:txBody>
      </p:sp>
    </p:spTree>
    <p:extLst>
      <p:ext uri="{BB962C8B-B14F-4D97-AF65-F5344CB8AC3E}">
        <p14:creationId xmlns:p14="http://schemas.microsoft.com/office/powerpoint/2010/main" val="2558742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endParaRPr lang="en-GB" altLang="en-US" dirty="0">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44</a:t>
            </a:fld>
            <a:endParaRPr lang="en-GB"/>
          </a:p>
        </p:txBody>
      </p:sp>
    </p:spTree>
    <p:extLst>
      <p:ext uri="{BB962C8B-B14F-4D97-AF65-F5344CB8AC3E}">
        <p14:creationId xmlns:p14="http://schemas.microsoft.com/office/powerpoint/2010/main" val="2568632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45</a:t>
            </a:fld>
            <a:endParaRPr lang="en-GB"/>
          </a:p>
        </p:txBody>
      </p:sp>
    </p:spTree>
    <p:extLst>
      <p:ext uri="{BB962C8B-B14F-4D97-AF65-F5344CB8AC3E}">
        <p14:creationId xmlns:p14="http://schemas.microsoft.com/office/powerpoint/2010/main" val="2627596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46</a:t>
            </a:fld>
            <a:endParaRPr lang="en-GB"/>
          </a:p>
        </p:txBody>
      </p:sp>
    </p:spTree>
    <p:extLst>
      <p:ext uri="{BB962C8B-B14F-4D97-AF65-F5344CB8AC3E}">
        <p14:creationId xmlns:p14="http://schemas.microsoft.com/office/powerpoint/2010/main" val="4055129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a:cs typeface="Arial"/>
            </a:endParaRPr>
          </a:p>
        </p:txBody>
      </p:sp>
      <p:sp>
        <p:nvSpPr>
          <p:cNvPr id="4" name="Slide Number Placeholder 3"/>
          <p:cNvSpPr>
            <a:spLocks noGrp="1"/>
          </p:cNvSpPr>
          <p:nvPr>
            <p:ph type="sldNum" sz="quarter" idx="10"/>
          </p:nvPr>
        </p:nvSpPr>
        <p:spPr/>
        <p:txBody>
          <a:bodyPr/>
          <a:lstStyle/>
          <a:p>
            <a:fld id="{D2C2E070-6CCF-46AD-9A61-F5C44A4C391F}" type="slidenum">
              <a:rPr lang="en-GB" smtClean="0"/>
              <a:pPr/>
              <a:t>47</a:t>
            </a:fld>
            <a:endParaRPr lang="en-GB"/>
          </a:p>
        </p:txBody>
      </p:sp>
    </p:spTree>
    <p:extLst>
      <p:ext uri="{BB962C8B-B14F-4D97-AF65-F5344CB8AC3E}">
        <p14:creationId xmlns:p14="http://schemas.microsoft.com/office/powerpoint/2010/main" val="2568632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48</a:t>
            </a:fld>
            <a:endParaRPr lang="en-GB"/>
          </a:p>
        </p:txBody>
      </p:sp>
    </p:spTree>
    <p:extLst>
      <p:ext uri="{BB962C8B-B14F-4D97-AF65-F5344CB8AC3E}">
        <p14:creationId xmlns:p14="http://schemas.microsoft.com/office/powerpoint/2010/main" val="4121138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cs typeface="Arial"/>
            </a:endParaRPr>
          </a:p>
        </p:txBody>
      </p:sp>
      <p:sp>
        <p:nvSpPr>
          <p:cNvPr id="4" name="Slide Number Placeholder 3"/>
          <p:cNvSpPr>
            <a:spLocks noGrp="1"/>
          </p:cNvSpPr>
          <p:nvPr>
            <p:ph type="sldNum" sz="quarter" idx="10"/>
          </p:nvPr>
        </p:nvSpPr>
        <p:spPr/>
        <p:txBody>
          <a:bodyPr/>
          <a:lstStyle/>
          <a:p>
            <a:fld id="{25AD88C6-2116-4EA1-A533-37F6C40BE308}" type="slidenum">
              <a:rPr lang="en-GB" smtClean="0"/>
              <a:pPr/>
              <a:t>49</a:t>
            </a:fld>
            <a:endParaRPr lang="en-GB"/>
          </a:p>
        </p:txBody>
      </p:sp>
    </p:spTree>
    <p:extLst>
      <p:ext uri="{BB962C8B-B14F-4D97-AF65-F5344CB8AC3E}">
        <p14:creationId xmlns:p14="http://schemas.microsoft.com/office/powerpoint/2010/main" val="145122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5</a:t>
            </a:fld>
            <a:endParaRPr lang="en-GB"/>
          </a:p>
        </p:txBody>
      </p:sp>
    </p:spTree>
    <p:extLst>
      <p:ext uri="{BB962C8B-B14F-4D97-AF65-F5344CB8AC3E}">
        <p14:creationId xmlns:p14="http://schemas.microsoft.com/office/powerpoint/2010/main" val="974111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sz="1200" kern="1200" dirty="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C03E4D-16CE-4585-AF82-9CFE16D14F6B}" type="slidenum">
              <a:rPr lang="en-GB" altLang="en-US" smtClean="0"/>
              <a:pPr eaLnBrk="1" hangingPunct="1"/>
              <a:t>50</a:t>
            </a:fld>
            <a:endParaRPr lang="en-GB" altLang="en-US"/>
          </a:p>
        </p:txBody>
      </p:sp>
    </p:spTree>
    <p:extLst>
      <p:ext uri="{BB962C8B-B14F-4D97-AF65-F5344CB8AC3E}">
        <p14:creationId xmlns:p14="http://schemas.microsoft.com/office/powerpoint/2010/main" val="526079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73B53-5039-0FFE-D597-1D27A4488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4257-4817-F328-D193-4F830753A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903E5-682A-69BF-6542-5644067BA4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i="1" dirty="0">
              <a:latin typeface="Arial" pitchFamily="34" charset="0"/>
              <a:cs typeface="Arial" pitchFamily="34" charset="0"/>
            </a:endParaRPr>
          </a:p>
          <a:p>
            <a:endParaRPr lang="en-GB" dirty="0"/>
          </a:p>
        </p:txBody>
      </p:sp>
      <p:sp>
        <p:nvSpPr>
          <p:cNvPr id="4" name="Slide Number Placeholder 3">
            <a:extLst>
              <a:ext uri="{FF2B5EF4-FFF2-40B4-BE49-F238E27FC236}">
                <a16:creationId xmlns:a16="http://schemas.microsoft.com/office/drawing/2014/main" id="{D7720EA9-DCCD-CD7C-16A4-1D420EB8D222}"/>
              </a:ext>
            </a:extLst>
          </p:cNvPr>
          <p:cNvSpPr>
            <a:spLocks noGrp="1"/>
          </p:cNvSpPr>
          <p:nvPr>
            <p:ph type="sldNum" sz="quarter" idx="5"/>
          </p:nvPr>
        </p:nvSpPr>
        <p:spPr/>
        <p:txBody>
          <a:bodyPr/>
          <a:lstStyle/>
          <a:p>
            <a:fld id="{30370952-48CC-46D7-9FCD-59FAD40CC025}" type="slidenum">
              <a:rPr lang="en-GB" smtClean="0"/>
              <a:pPr/>
              <a:t>51</a:t>
            </a:fld>
            <a:endParaRPr lang="en-GB"/>
          </a:p>
        </p:txBody>
      </p:sp>
    </p:spTree>
    <p:extLst>
      <p:ext uri="{BB962C8B-B14F-4D97-AF65-F5344CB8AC3E}">
        <p14:creationId xmlns:p14="http://schemas.microsoft.com/office/powerpoint/2010/main" val="386749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cs typeface="Arial"/>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6</a:t>
            </a:fld>
            <a:endParaRPr lang="en-GB"/>
          </a:p>
        </p:txBody>
      </p:sp>
    </p:spTree>
    <p:extLst>
      <p:ext uri="{BB962C8B-B14F-4D97-AF65-F5344CB8AC3E}">
        <p14:creationId xmlns:p14="http://schemas.microsoft.com/office/powerpoint/2010/main" val="115879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78369-E1CA-CC70-72C8-731AB5D66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CF28-EF6D-1D2E-4FDB-498B57058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4F8C8-115F-FEBA-86D5-8977AAD68AD2}"/>
              </a:ext>
            </a:extLst>
          </p:cNvPr>
          <p:cNvSpPr>
            <a:spLocks noGrp="1"/>
          </p:cNvSpPr>
          <p:nvPr>
            <p:ph type="body" idx="1"/>
          </p:nvPr>
        </p:nvSpPr>
        <p:spPr/>
        <p:txBody>
          <a:bodyPr/>
          <a:lstStyle/>
          <a:p>
            <a:pPr eaLnBrk="1" hangingPunct="1"/>
            <a:endParaRPr lang="en-GB" altLang="en-US" dirty="0">
              <a:cs typeface="Arial"/>
            </a:endParaRPr>
          </a:p>
        </p:txBody>
      </p:sp>
      <p:sp>
        <p:nvSpPr>
          <p:cNvPr id="4" name="Slide Number Placeholder 3">
            <a:extLst>
              <a:ext uri="{FF2B5EF4-FFF2-40B4-BE49-F238E27FC236}">
                <a16:creationId xmlns:a16="http://schemas.microsoft.com/office/drawing/2014/main" id="{361B2C07-BAD5-6075-09FF-84B65052C116}"/>
              </a:ext>
            </a:extLst>
          </p:cNvPr>
          <p:cNvSpPr>
            <a:spLocks noGrp="1"/>
          </p:cNvSpPr>
          <p:nvPr>
            <p:ph type="sldNum" sz="quarter" idx="5"/>
          </p:nvPr>
        </p:nvSpPr>
        <p:spPr/>
        <p:txBody>
          <a:bodyPr/>
          <a:lstStyle/>
          <a:p>
            <a:fld id="{30370952-48CC-46D7-9FCD-59FAD40CC025}" type="slidenum">
              <a:rPr lang="en-GB" smtClean="0"/>
              <a:pPr/>
              <a:t>7</a:t>
            </a:fld>
            <a:endParaRPr lang="en-GB"/>
          </a:p>
        </p:txBody>
      </p:sp>
    </p:spTree>
    <p:extLst>
      <p:ext uri="{BB962C8B-B14F-4D97-AF65-F5344CB8AC3E}">
        <p14:creationId xmlns:p14="http://schemas.microsoft.com/office/powerpoint/2010/main" val="199244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6696-706E-CD48-2A08-03EA97B847B2}"/>
            </a:ext>
          </a:extLst>
        </p:cNvPr>
        <p:cNvGrpSpPr/>
        <p:nvPr/>
      </p:nvGrpSpPr>
      <p:grpSpPr>
        <a:xfrm>
          <a:off x="0" y="0"/>
          <a:ext cx="0" cy="0"/>
          <a:chOff x="0" y="0"/>
          <a:chExt cx="0" cy="0"/>
        </a:xfrm>
      </p:grpSpPr>
      <p:sp>
        <p:nvSpPr>
          <p:cNvPr id="21506" name="Rectangle 7">
            <a:extLst>
              <a:ext uri="{FF2B5EF4-FFF2-40B4-BE49-F238E27FC236}">
                <a16:creationId xmlns:a16="http://schemas.microsoft.com/office/drawing/2014/main" id="{03B86F8C-DB5A-65A2-4115-0E0150CC27BC}"/>
              </a:ext>
            </a:extLst>
          </p:cNvPr>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6C134-6862-4B7B-88CD-BE2D4CA2766E}" type="slidenum">
              <a:rPr lang="en-GB" altLang="en-US" smtClean="0"/>
              <a:pPr eaLnBrk="1" hangingPunct="1"/>
              <a:t>8</a:t>
            </a:fld>
            <a:endParaRPr lang="en-GB" altLang="en-US"/>
          </a:p>
        </p:txBody>
      </p:sp>
      <p:sp>
        <p:nvSpPr>
          <p:cNvPr id="21507" name="Rectangle 2">
            <a:extLst>
              <a:ext uri="{FF2B5EF4-FFF2-40B4-BE49-F238E27FC236}">
                <a16:creationId xmlns:a16="http://schemas.microsoft.com/office/drawing/2014/main" id="{5F17C1F8-8295-6620-8716-3E9F284C597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B4BB835-F1A3-F876-3192-4734CC7A5A98}"/>
              </a:ext>
            </a:extLst>
          </p:cNvPr>
          <p:cNvSpPr>
            <a:spLocks noGrp="1" noChangeArrowheads="1"/>
          </p:cNvSpPr>
          <p:nvPr>
            <p:ph type="body" idx="1"/>
          </p:nvPr>
        </p:nvSpPr>
        <p:spPr>
          <a:noFill/>
        </p:spPr>
        <p:txBody>
          <a:bodyPr/>
          <a:lstStyle/>
          <a:p>
            <a:pPr eaLnBrk="1" hangingPunct="1"/>
            <a:endParaRPr lang="en-GB" altLang="en-US" dirty="0">
              <a:cs typeface="Arial"/>
            </a:endParaRPr>
          </a:p>
        </p:txBody>
      </p:sp>
    </p:spTree>
    <p:extLst>
      <p:ext uri="{BB962C8B-B14F-4D97-AF65-F5344CB8AC3E}">
        <p14:creationId xmlns:p14="http://schemas.microsoft.com/office/powerpoint/2010/main" val="157402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515E-5721-3F3F-86E1-032043EB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C592-5A83-E2E0-B02D-C1297F50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214F8-EB61-1B9B-1DC9-99B0901B7A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i="1" dirty="0">
              <a:cs typeface="Arial"/>
            </a:endParaRPr>
          </a:p>
        </p:txBody>
      </p:sp>
      <p:sp>
        <p:nvSpPr>
          <p:cNvPr id="4" name="Slide Number Placeholder 3">
            <a:extLst>
              <a:ext uri="{FF2B5EF4-FFF2-40B4-BE49-F238E27FC236}">
                <a16:creationId xmlns:a16="http://schemas.microsoft.com/office/drawing/2014/main" id="{72163272-5BC4-6208-36FE-26FEEEAD10C8}"/>
              </a:ext>
            </a:extLst>
          </p:cNvPr>
          <p:cNvSpPr>
            <a:spLocks noGrp="1"/>
          </p:cNvSpPr>
          <p:nvPr>
            <p:ph type="sldNum" sz="quarter" idx="5"/>
          </p:nvPr>
        </p:nvSpPr>
        <p:spPr/>
        <p:txBody>
          <a:bodyPr/>
          <a:lstStyle/>
          <a:p>
            <a:fld id="{30370952-48CC-46D7-9FCD-59FAD40CC025}" type="slidenum">
              <a:rPr lang="en-GB" smtClean="0"/>
              <a:pPr/>
              <a:t>9</a:t>
            </a:fld>
            <a:endParaRPr lang="en-GB"/>
          </a:p>
        </p:txBody>
      </p:sp>
    </p:spTree>
    <p:extLst>
      <p:ext uri="{BB962C8B-B14F-4D97-AF65-F5344CB8AC3E}">
        <p14:creationId xmlns:p14="http://schemas.microsoft.com/office/powerpoint/2010/main" val="1153387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45C82-63D0-54F7-5851-8BDBFD65D0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736066" y="1056455"/>
            <a:ext cx="4717821" cy="2478437"/>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B70D07B2-B36D-0786-1F2F-856C8AC9D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4625" y="4770308"/>
            <a:ext cx="4679262" cy="1155778"/>
          </a:xfrm>
          <a:prstGeom prst="rect">
            <a:avLst/>
          </a:prstGeom>
        </p:spPr>
      </p:pic>
    </p:spTree>
    <p:extLst>
      <p:ext uri="{BB962C8B-B14F-4D97-AF65-F5344CB8AC3E}">
        <p14:creationId xmlns:p14="http://schemas.microsoft.com/office/powerpoint/2010/main" val="36850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rgbClr val="F0F8FE"/>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rgbClr val="F0F8FE"/>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rgbClr val="F0F8FE"/>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366744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rgbClr val="F0F8FE"/>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rgbClr val="F0F8FE"/>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rgbClr val="F0F8FE"/>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rgbClr val="F0F8FE"/>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rgbClr val="F0F8FE"/>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rgbClr val="F0F8FE"/>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428751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74981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Tree>
    <p:extLst>
      <p:ext uri="{BB962C8B-B14F-4D97-AF65-F5344CB8AC3E}">
        <p14:creationId xmlns:p14="http://schemas.microsoft.com/office/powerpoint/2010/main" val="61670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dirty="0"/>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rgbClr val="F0F8FE"/>
                </a:solidFill>
              </a:defRPr>
            </a:lvl1pPr>
            <a:lvl2pPr>
              <a:buClr>
                <a:schemeClr val="accent1"/>
              </a:buClr>
              <a:defRPr>
                <a:solidFill>
                  <a:srgbClr val="F0F8FE"/>
                </a:solidFill>
              </a:defRPr>
            </a:lvl2pPr>
            <a:lvl3pPr>
              <a:buClr>
                <a:schemeClr val="accent1"/>
              </a:buClr>
              <a:defRPr>
                <a:solidFill>
                  <a:srgbClr val="F0F8FE"/>
                </a:solidFill>
              </a:defRPr>
            </a:lvl3pPr>
            <a:lvl4pPr>
              <a:buClr>
                <a:schemeClr val="accent1"/>
              </a:buClr>
              <a:defRPr>
                <a:solidFill>
                  <a:srgbClr val="F0F8FE"/>
                </a:solidFill>
              </a:defRPr>
            </a:lvl4pPr>
            <a:lvl5pPr>
              <a:buClr>
                <a:schemeClr val="accent1"/>
              </a:buClr>
              <a:defRPr>
                <a:solidFill>
                  <a:srgbClr val="F0F8F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332122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98941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72020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rgbClr val="F0F8FE"/>
                </a:solidFill>
              </a:defRPr>
            </a:lvl1pPr>
            <a:lvl2pPr>
              <a:buClr>
                <a:schemeClr val="accent1"/>
              </a:buClr>
              <a:defRPr>
                <a:solidFill>
                  <a:srgbClr val="F0F8FE"/>
                </a:solidFill>
              </a:defRPr>
            </a:lvl2pPr>
            <a:lvl3pPr>
              <a:buClr>
                <a:schemeClr val="accent1"/>
              </a:buClr>
              <a:defRPr>
                <a:solidFill>
                  <a:srgbClr val="F0F8FE"/>
                </a:solidFill>
              </a:defRPr>
            </a:lvl3pPr>
            <a:lvl4pPr>
              <a:buClr>
                <a:schemeClr val="accent1"/>
              </a:buClr>
              <a:defRPr>
                <a:solidFill>
                  <a:srgbClr val="F0F8FE"/>
                </a:solidFill>
              </a:defRPr>
            </a:lvl4pPr>
            <a:lvl5pPr>
              <a:buClr>
                <a:schemeClr val="accent1"/>
              </a:buClr>
              <a:defRPr>
                <a:solidFill>
                  <a:srgbClr val="F0F8F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826840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rgbClr val="F0F8FE"/>
                </a:solidFill>
              </a:defRPr>
            </a:lvl1pPr>
            <a:lvl2pPr>
              <a:buClr>
                <a:schemeClr val="accent1"/>
              </a:buClr>
              <a:defRPr>
                <a:solidFill>
                  <a:srgbClr val="F0F8FE"/>
                </a:solidFill>
              </a:defRPr>
            </a:lvl2pPr>
            <a:lvl3pPr>
              <a:buClr>
                <a:schemeClr val="accent1"/>
              </a:buClr>
              <a:defRPr>
                <a:solidFill>
                  <a:srgbClr val="F0F8FE"/>
                </a:solidFill>
              </a:defRPr>
            </a:lvl3pPr>
            <a:lvl4pPr>
              <a:buClr>
                <a:schemeClr val="accent1"/>
              </a:buClr>
              <a:defRPr>
                <a:solidFill>
                  <a:srgbClr val="F0F8FE"/>
                </a:solidFill>
              </a:defRPr>
            </a:lvl4pPr>
            <a:lvl5pPr>
              <a:buClr>
                <a:schemeClr val="accent1"/>
              </a:buClr>
              <a:defRPr>
                <a:solidFill>
                  <a:srgbClr val="F0F8F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rgbClr val="F0F8FE"/>
                </a:solidFill>
              </a:defRPr>
            </a:lvl1pPr>
          </a:lstStyle>
          <a:p>
            <a:r>
              <a:rPr lang="en-GB" dirty="0"/>
              <a:t>Click to add title</a:t>
            </a:r>
          </a:p>
        </p:txBody>
      </p:sp>
    </p:spTree>
    <p:extLst>
      <p:ext uri="{BB962C8B-B14F-4D97-AF65-F5344CB8AC3E}">
        <p14:creationId xmlns:p14="http://schemas.microsoft.com/office/powerpoint/2010/main" val="259499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42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Presentation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a:t>
            </a:r>
          </a:p>
        </p:txBody>
      </p:sp>
    </p:spTree>
    <p:extLst>
      <p:ext uri="{BB962C8B-B14F-4D97-AF65-F5344CB8AC3E}">
        <p14:creationId xmlns:p14="http://schemas.microsoft.com/office/powerpoint/2010/main" val="295797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2365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rgbClr val="F0F8FE"/>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6511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rgbClr val="F0F8FE"/>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763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58819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65870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141264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6">
            <a:extLst>
              <a:ext uri="{FF2B5EF4-FFF2-40B4-BE49-F238E27FC236}">
                <a16:creationId xmlns:a16="http://schemas.microsoft.com/office/drawing/2014/main" id="{38CDF813-AE46-AE39-9279-C1F133F3B9B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1481988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37850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1613532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5192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Section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44556"/>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subtitle</a:t>
            </a:r>
          </a:p>
        </p:txBody>
      </p:sp>
    </p:spTree>
    <p:extLst>
      <p:ext uri="{BB962C8B-B14F-4D97-AF65-F5344CB8AC3E}">
        <p14:creationId xmlns:p14="http://schemas.microsoft.com/office/powerpoint/2010/main" val="1968271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6265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pic>
        <p:nvPicPr>
          <p:cNvPr id="5" name="Picture 4" descr="A black and white sign with white text&#10;&#10;AI-generated content may be incorrect.">
            <a:extLst>
              <a:ext uri="{FF2B5EF4-FFF2-40B4-BE49-F238E27FC236}">
                <a16:creationId xmlns:a16="http://schemas.microsoft.com/office/drawing/2014/main" id="{40720C61-1939-12EE-C002-69F502ABD4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285592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2" name="Picture 1" descr="A black and white sign with white text&#10;&#10;AI-generated content may be incorrect.">
            <a:extLst>
              <a:ext uri="{FF2B5EF4-FFF2-40B4-BE49-F238E27FC236}">
                <a16:creationId xmlns:a16="http://schemas.microsoft.com/office/drawing/2014/main" id="{AA5F2E10-3E2D-30B1-593B-5EE9CDA0B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942" y="164471"/>
            <a:ext cx="3964493" cy="979230"/>
          </a:xfrm>
          <a:prstGeom prst="rect">
            <a:avLst/>
          </a:prstGeom>
        </p:spPr>
      </p:pic>
    </p:spTree>
    <p:extLst>
      <p:ext uri="{BB962C8B-B14F-4D97-AF65-F5344CB8AC3E}">
        <p14:creationId xmlns:p14="http://schemas.microsoft.com/office/powerpoint/2010/main" val="3127261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506106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486021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301720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98845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035004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1389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713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lvl1pPr>
              <a:defRPr>
                <a:solidFill>
                  <a:schemeClr val="bg1"/>
                </a:solidFill>
              </a:defRPr>
            </a:lvl1p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0746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2"/>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2"/>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2"/>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160270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3611253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7318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7318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0" name="Oval 29">
            <a:extLst>
              <a:ext uri="{FF2B5EF4-FFF2-40B4-BE49-F238E27FC236}">
                <a16:creationId xmlns:a16="http://schemas.microsoft.com/office/drawing/2014/main" id="{33F549EF-64F2-1B09-7F03-24DE45D4B2A6}"/>
              </a:ext>
            </a:extLst>
          </p:cNvPr>
          <p:cNvSpPr>
            <a:spLocks noChangeAspect="1"/>
          </p:cNvSpPr>
          <p:nvPr userDrawn="1"/>
        </p:nvSpPr>
        <p:spPr>
          <a:xfrm>
            <a:off x="64849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1A1BB1-71AE-B2DD-B7CD-4C5327393F03}"/>
              </a:ext>
            </a:extLst>
          </p:cNvPr>
          <p:cNvSpPr txBox="1"/>
          <p:nvPr userDrawn="1"/>
        </p:nvSpPr>
        <p:spPr>
          <a:xfrm>
            <a:off x="64849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3" name="Oval 32">
            <a:extLst>
              <a:ext uri="{FF2B5EF4-FFF2-40B4-BE49-F238E27FC236}">
                <a16:creationId xmlns:a16="http://schemas.microsoft.com/office/drawing/2014/main" id="{312CDE01-0921-44D4-B114-ED23705D4D96}"/>
              </a:ext>
            </a:extLst>
          </p:cNvPr>
          <p:cNvSpPr>
            <a:spLocks noChangeAspect="1"/>
          </p:cNvSpPr>
          <p:nvPr userDrawn="1"/>
        </p:nvSpPr>
        <p:spPr>
          <a:xfrm>
            <a:off x="7318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7CD71A4-5AD1-195A-F04A-D67BEC47DD64}"/>
              </a:ext>
            </a:extLst>
          </p:cNvPr>
          <p:cNvSpPr txBox="1"/>
          <p:nvPr userDrawn="1"/>
        </p:nvSpPr>
        <p:spPr>
          <a:xfrm>
            <a:off x="7318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6" name="Oval 35">
            <a:extLst>
              <a:ext uri="{FF2B5EF4-FFF2-40B4-BE49-F238E27FC236}">
                <a16:creationId xmlns:a16="http://schemas.microsoft.com/office/drawing/2014/main" id="{CF5BCED6-4726-C81A-3012-8C521E41F9CE}"/>
              </a:ext>
            </a:extLst>
          </p:cNvPr>
          <p:cNvSpPr>
            <a:spLocks noChangeAspect="1"/>
          </p:cNvSpPr>
          <p:nvPr userDrawn="1"/>
        </p:nvSpPr>
        <p:spPr>
          <a:xfrm>
            <a:off x="64849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E74AF041-A893-A704-F2ED-3756F6C53629}"/>
              </a:ext>
            </a:extLst>
          </p:cNvPr>
          <p:cNvSpPr txBox="1"/>
          <p:nvPr userDrawn="1"/>
        </p:nvSpPr>
        <p:spPr>
          <a:xfrm>
            <a:off x="64849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39" name="Oval 38">
            <a:extLst>
              <a:ext uri="{FF2B5EF4-FFF2-40B4-BE49-F238E27FC236}">
                <a16:creationId xmlns:a16="http://schemas.microsoft.com/office/drawing/2014/main" id="{9E1F90C7-0549-7355-5EB4-8456966F4FDB}"/>
              </a:ext>
            </a:extLst>
          </p:cNvPr>
          <p:cNvSpPr>
            <a:spLocks noChangeAspect="1"/>
          </p:cNvSpPr>
          <p:nvPr userDrawn="1"/>
        </p:nvSpPr>
        <p:spPr>
          <a:xfrm>
            <a:off x="7318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90234FA-0C28-C184-9ADD-9104DC3FDD7F}"/>
              </a:ext>
            </a:extLst>
          </p:cNvPr>
          <p:cNvSpPr txBox="1"/>
          <p:nvPr userDrawn="1"/>
        </p:nvSpPr>
        <p:spPr>
          <a:xfrm>
            <a:off x="7318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
        <p:nvSpPr>
          <p:cNvPr id="42" name="Oval 41">
            <a:extLst>
              <a:ext uri="{FF2B5EF4-FFF2-40B4-BE49-F238E27FC236}">
                <a16:creationId xmlns:a16="http://schemas.microsoft.com/office/drawing/2014/main" id="{535381D7-04B9-B476-8D73-2C03639B2AFE}"/>
              </a:ext>
            </a:extLst>
          </p:cNvPr>
          <p:cNvSpPr>
            <a:spLocks noChangeAspect="1"/>
          </p:cNvSpPr>
          <p:nvPr userDrawn="1"/>
        </p:nvSpPr>
        <p:spPr>
          <a:xfrm>
            <a:off x="64849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96760BE-F280-169E-4B63-AAD6BD7153F1}"/>
              </a:ext>
            </a:extLst>
          </p:cNvPr>
          <p:cNvSpPr txBox="1"/>
          <p:nvPr userDrawn="1"/>
        </p:nvSpPr>
        <p:spPr>
          <a:xfrm>
            <a:off x="64849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Tree>
    <p:extLst>
      <p:ext uri="{BB962C8B-B14F-4D97-AF65-F5344CB8AC3E}">
        <p14:creationId xmlns:p14="http://schemas.microsoft.com/office/powerpoint/2010/main" val="107037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809295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045954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94275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35676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2"/>
                </a:solidFill>
              </a:defRPr>
            </a:lvl1pPr>
          </a:lstStyle>
          <a:p>
            <a:r>
              <a:rPr lang="en-GB" dirty="0"/>
              <a:t>Click to add title</a:t>
            </a:r>
          </a:p>
        </p:txBody>
      </p:sp>
    </p:spTree>
    <p:extLst>
      <p:ext uri="{BB962C8B-B14F-4D97-AF65-F5344CB8AC3E}">
        <p14:creationId xmlns:p14="http://schemas.microsoft.com/office/powerpoint/2010/main" val="4290979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910936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5364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13400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218434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655334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Tree>
    <p:extLst>
      <p:ext uri="{BB962C8B-B14F-4D97-AF65-F5344CB8AC3E}">
        <p14:creationId xmlns:p14="http://schemas.microsoft.com/office/powerpoint/2010/main" val="392607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92221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332174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2491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74866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54769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507285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text e.g. what’s next</a:t>
            </a:r>
          </a:p>
        </p:txBody>
      </p:sp>
      <p:pic>
        <p:nvPicPr>
          <p:cNvPr id="5" name="Picture 4" descr="A black and white sign with white text&#10;&#10;AI-generated content may be incorrect.">
            <a:extLst>
              <a:ext uri="{FF2B5EF4-FFF2-40B4-BE49-F238E27FC236}">
                <a16:creationId xmlns:a16="http://schemas.microsoft.com/office/drawing/2014/main" id="{6D92B4BB-3FBC-4D21-CE1F-A81526D21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8761" y="465824"/>
            <a:ext cx="3443619" cy="704325"/>
          </a:xfrm>
          <a:prstGeom prst="rect">
            <a:avLst/>
          </a:prstGeom>
        </p:spPr>
      </p:pic>
    </p:spTree>
    <p:extLst>
      <p:ext uri="{BB962C8B-B14F-4D97-AF65-F5344CB8AC3E}">
        <p14:creationId xmlns:p14="http://schemas.microsoft.com/office/powerpoint/2010/main" val="40875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049167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4154006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3485799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359384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238572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18856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01916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9915222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080A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02F3FB-3941-B1B0-81AF-09F9A0409923}"/>
              </a:ext>
            </a:extLst>
          </p:cNvPr>
          <p:cNvSpPr>
            <a:spLocks noGrp="1"/>
          </p:cNvSpPr>
          <p:nvPr>
            <p:ph type="body" idx="1"/>
          </p:nvPr>
        </p:nvSpPr>
        <p:spPr>
          <a:xfrm>
            <a:off x="731838" y="1341438"/>
            <a:ext cx="10728324" cy="48958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6">
            <a:extLst>
              <a:ext uri="{FF2B5EF4-FFF2-40B4-BE49-F238E27FC236}">
                <a16:creationId xmlns:a16="http://schemas.microsoft.com/office/drawing/2014/main" id="{A22F8008-8A6A-5B08-639A-CDB7264BD9E9}"/>
              </a:ext>
            </a:extLst>
          </p:cNvPr>
          <p:cNvSpPr>
            <a:spLocks noGrp="1"/>
          </p:cNvSpPr>
          <p:nvPr>
            <p:ph type="title"/>
          </p:nvPr>
        </p:nvSpPr>
        <p:spPr>
          <a:xfrm>
            <a:off x="731838" y="622238"/>
            <a:ext cx="9869901" cy="415498"/>
          </a:xfrm>
          <a:prstGeom prst="rect">
            <a:avLst/>
          </a:prstGeom>
        </p:spPr>
        <p:txBody>
          <a:bodyPr vert="horz" lIns="0" tIns="0" rIns="0" bIns="0" rtlCol="0" anchor="t" anchorCtr="0">
            <a:spAutoFit/>
          </a:bodyPr>
          <a:lstStyle/>
          <a:p>
            <a:r>
              <a:rPr lang="en-GB"/>
              <a:t>Click to add title</a:t>
            </a:r>
          </a:p>
        </p:txBody>
      </p:sp>
    </p:spTree>
    <p:extLst>
      <p:ext uri="{BB962C8B-B14F-4D97-AF65-F5344CB8AC3E}">
        <p14:creationId xmlns:p14="http://schemas.microsoft.com/office/powerpoint/2010/main" val="254164714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5" r:id="rId3"/>
    <p:sldLayoutId id="2147483726" r:id="rId4"/>
    <p:sldLayoutId id="2147483728" r:id="rId5"/>
    <p:sldLayoutId id="2147483747" r:id="rId6"/>
    <p:sldLayoutId id="2147483752" r:id="rId7"/>
    <p:sldLayoutId id="2147483753" r:id="rId8"/>
    <p:sldLayoutId id="2147483754" r:id="rId9"/>
    <p:sldLayoutId id="2147483757" r:id="rId10"/>
    <p:sldLayoutId id="2147483759" r:id="rId11"/>
    <p:sldLayoutId id="2147483758" r:id="rId12"/>
    <p:sldLayoutId id="2147483760" r:id="rId13"/>
    <p:sldLayoutId id="2147483744" r:id="rId14"/>
    <p:sldLayoutId id="2147483750" r:id="rId15"/>
    <p:sldLayoutId id="2147483761" r:id="rId16"/>
    <p:sldLayoutId id="2147483756" r:id="rId17"/>
    <p:sldLayoutId id="2147483763" r:id="rId18"/>
    <p:sldLayoutId id="2147483755" r:id="rId19"/>
    <p:sldLayoutId id="2147483762" r:id="rId20"/>
    <p:sldLayoutId id="2147483751" r:id="rId21"/>
    <p:sldLayoutId id="2147483764" r:id="rId22"/>
    <p:sldLayoutId id="2147483740" r:id="rId23"/>
    <p:sldLayoutId id="2147483765" r:id="rId24"/>
    <p:sldLayoutId id="2147483745" r:id="rId25"/>
    <p:sldLayoutId id="2147483730" r:id="rId26"/>
    <p:sldLayoutId id="2147483739" r:id="rId27"/>
    <p:sldLayoutId id="2147483746" r:id="rId28"/>
    <p:sldLayoutId id="2147483738" r:id="rId29"/>
    <p:sldLayoutId id="2147483749" r:id="rId30"/>
    <p:sldLayoutId id="214748374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 id="2147483813" r:id="rId61"/>
    <p:sldLayoutId id="2147483814" r:id="rId62"/>
    <p:sldLayoutId id="2147483815" r:id="rId63"/>
  </p:sldLayoutIdLst>
  <p:txStyles>
    <p:title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61" userDrawn="1">
          <p15:clr>
            <a:srgbClr val="F26B43"/>
          </p15:clr>
        </p15:guide>
        <p15:guide id="4" pos="7219" userDrawn="1">
          <p15:clr>
            <a:srgbClr val="F26B43"/>
          </p15:clr>
        </p15:guide>
        <p15:guide id="5" orient="horz" pos="391" userDrawn="1">
          <p15:clr>
            <a:srgbClr val="F26B43"/>
          </p15:clr>
        </p15:guide>
        <p15:guide id="6" orient="horz" pos="3929" userDrawn="1">
          <p15:clr>
            <a:srgbClr val="F26B43"/>
          </p15:clr>
        </p15:guide>
        <p15:guide id="7" orient="horz" pos="8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hyperlink" Target="https://blog.addgene.org/plasmids-101-what-is-a-plasmid"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0.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hyperlink" Target="http://remf.dartmouth.edu/Microbiology_miscellaneous/images/04_T4Phage2141%20100K.jpg"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0.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0.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0.xml"/><Relationship Id="rId5" Type="http://schemas.openxmlformats.org/officeDocument/2006/relationships/image" Target="../media/image30.jpe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6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file:///\\localhost\upload.wikimedia.org\wikipedia\commons\d\d6\Two_percent_Agarose_Gel_in_Borate_Buffer_cast_in_a_Gel_Tray_(Front,_angled).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hyperlink" Target="https://www.genscript.com/ligation-protocol.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0.x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0.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62.xml"/><Relationship Id="rId6" Type="http://schemas.openxmlformats.org/officeDocument/2006/relationships/image" Target="../media/image2.png"/><Relationship Id="rId5" Type="http://schemas.openxmlformats.org/officeDocument/2006/relationships/image" Target="../media/image48.jpeg"/><Relationship Id="rId4" Type="http://schemas.openxmlformats.org/officeDocument/2006/relationships/hyperlink" Target="https://youtu.be/q3y1syrpmT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48.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4.wmf"/></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F9FD51-6CE8-F9A5-8E1C-1290E7A27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BEA5C-388A-5E44-51B6-E7916128870D}"/>
              </a:ext>
            </a:extLst>
          </p:cNvPr>
          <p:cNvSpPr>
            <a:spLocks noGrp="1"/>
          </p:cNvSpPr>
          <p:nvPr>
            <p:ph type="ctrTitle"/>
          </p:nvPr>
        </p:nvSpPr>
        <p:spPr>
          <a:xfrm>
            <a:off x="398462" y="2901878"/>
            <a:ext cx="10728325" cy="784830"/>
          </a:xfrm>
        </p:spPr>
        <p:txBody>
          <a:bodyPr>
            <a:normAutofit fontScale="90000"/>
          </a:bodyPr>
          <a:lstStyle/>
          <a:p>
            <a:pPr>
              <a:lnSpc>
                <a:spcPct val="90000"/>
              </a:lnSpc>
              <a:spcAft>
                <a:spcPts val="600"/>
              </a:spcAft>
            </a:pPr>
            <a:r>
              <a:rPr lang="en-US" dirty="0"/>
              <a:t>INTRODUCTION</a:t>
            </a:r>
          </a:p>
        </p:txBody>
      </p:sp>
      <p:sp>
        <p:nvSpPr>
          <p:cNvPr id="6" name="TextBox 1">
            <a:extLst>
              <a:ext uri="{FF2B5EF4-FFF2-40B4-BE49-F238E27FC236}">
                <a16:creationId xmlns:a16="http://schemas.microsoft.com/office/drawing/2014/main" id="{8F183C62-CD84-420C-0416-AF477D4291A7}"/>
              </a:ext>
            </a:extLst>
          </p:cNvPr>
          <p:cNvSpPr txBox="1"/>
          <p:nvPr/>
        </p:nvSpPr>
        <p:spPr>
          <a:xfrm>
            <a:off x="311150" y="3493038"/>
            <a:ext cx="7901081" cy="1050387"/>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200" b="1" dirty="0">
                <a:solidFill>
                  <a:srgbClr val="5080A2"/>
                </a:solidFill>
              </a:rPr>
              <a:t>DNA manipulation in the classroom</a:t>
            </a:r>
          </a:p>
          <a:p>
            <a:pPr>
              <a:lnSpc>
                <a:spcPct val="90000"/>
              </a:lnSpc>
              <a:spcBef>
                <a:spcPct val="0"/>
              </a:spcBef>
              <a:spcAft>
                <a:spcPts val="600"/>
              </a:spcAft>
            </a:pPr>
            <a:fld id="{803F94AE-C149-471F-BC6E-5545E378A291}" type="datetime3">
              <a:rPr lang="en-US" sz="2300" smtClean="0">
                <a:solidFill>
                  <a:srgbClr val="5080A2"/>
                </a:solidFill>
                <a:latin typeface="+mj-lt"/>
                <a:ea typeface="+mj-ea"/>
                <a:cs typeface="Arial"/>
              </a:rPr>
              <a:t>2 June 2026</a:t>
            </a:fld>
            <a:endParaRPr lang="en-US" sz="2300" kern="1200" dirty="0">
              <a:solidFill>
                <a:srgbClr val="5080A2"/>
              </a:solidFill>
              <a:latin typeface="+mj-lt"/>
              <a:ea typeface="+mj-ea"/>
              <a:cs typeface="Arial"/>
            </a:endParaRPr>
          </a:p>
        </p:txBody>
      </p:sp>
      <p:pic>
        <p:nvPicPr>
          <p:cNvPr id="8" name="Picture 7">
            <a:extLst>
              <a:ext uri="{FF2B5EF4-FFF2-40B4-BE49-F238E27FC236}">
                <a16:creationId xmlns:a16="http://schemas.microsoft.com/office/drawing/2014/main" id="{33D02A5D-8B4A-CE3A-03AA-A614BA336E05}"/>
              </a:ext>
            </a:extLst>
          </p:cNvPr>
          <p:cNvPicPr>
            <a:picLocks noChangeAspect="1"/>
          </p:cNvPicPr>
          <p:nvPr/>
        </p:nvPicPr>
        <p:blipFill>
          <a:blip r:embed="rId3"/>
          <a:srcRect r="50625"/>
          <a:stretch/>
        </p:blipFill>
        <p:spPr>
          <a:xfrm>
            <a:off x="361950" y="333369"/>
            <a:ext cx="6019800" cy="2066854"/>
          </a:xfrm>
          <a:prstGeom prst="rect">
            <a:avLst/>
          </a:prstGeom>
          <a:noFill/>
          <a:ln cap="flat">
            <a:noFill/>
          </a:ln>
        </p:spPr>
      </p:pic>
      <p:pic>
        <p:nvPicPr>
          <p:cNvPr id="1026" name="Picture 2">
            <a:extLst>
              <a:ext uri="{FF2B5EF4-FFF2-40B4-BE49-F238E27FC236}">
                <a16:creationId xmlns:a16="http://schemas.microsoft.com/office/drawing/2014/main" id="{F782D1D5-1D60-AE40-CA5B-A49050F4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082" y="354992"/>
            <a:ext cx="1527593" cy="342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13411B-D923-7884-2218-A6DC04DDFF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69693" y="5552275"/>
            <a:ext cx="3444482" cy="979230"/>
          </a:xfrm>
          <a:prstGeom prst="rect">
            <a:avLst/>
          </a:prstGeom>
        </p:spPr>
      </p:pic>
    </p:spTree>
    <p:extLst>
      <p:ext uri="{BB962C8B-B14F-4D97-AF65-F5344CB8AC3E}">
        <p14:creationId xmlns:p14="http://schemas.microsoft.com/office/powerpoint/2010/main" val="393095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57D8-56BB-A24B-DF38-29FEDF0F926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E6C4878-D523-7772-8775-950B424339A9}"/>
              </a:ext>
            </a:extLst>
          </p:cNvPr>
          <p:cNvSpPr txBox="1"/>
          <p:nvPr/>
        </p:nvSpPr>
        <p:spPr>
          <a:xfrm>
            <a:off x="1631504" y="653588"/>
            <a:ext cx="6367577" cy="830997"/>
          </a:xfrm>
          <a:prstGeom prst="rect">
            <a:avLst/>
          </a:prstGeom>
          <a:noFill/>
        </p:spPr>
        <p:txBody>
          <a:bodyPr wrap="none" rtlCol="0">
            <a:spAutoFit/>
          </a:bodyPr>
          <a:lstStyle/>
          <a:p>
            <a:r>
              <a:rPr lang="en-GB" sz="4800" dirty="0">
                <a:solidFill>
                  <a:schemeClr val="bg1"/>
                </a:solidFill>
              </a:rPr>
              <a:t>Working with Plasmids</a:t>
            </a:r>
          </a:p>
        </p:txBody>
      </p:sp>
      <p:grpSp>
        <p:nvGrpSpPr>
          <p:cNvPr id="2" name="Group 1">
            <a:extLst>
              <a:ext uri="{FF2B5EF4-FFF2-40B4-BE49-F238E27FC236}">
                <a16:creationId xmlns:a16="http://schemas.microsoft.com/office/drawing/2014/main" id="{884FB29B-24CC-D56F-0BC0-22E498CC714C}"/>
              </a:ext>
            </a:extLst>
          </p:cNvPr>
          <p:cNvGrpSpPr/>
          <p:nvPr/>
        </p:nvGrpSpPr>
        <p:grpSpPr>
          <a:xfrm>
            <a:off x="1686503" y="1452052"/>
            <a:ext cx="6480000" cy="133864"/>
            <a:chOff x="1253158" y="1050894"/>
            <a:chExt cx="4853893" cy="73850"/>
          </a:xfrm>
        </p:grpSpPr>
        <p:cxnSp>
          <p:nvCxnSpPr>
            <p:cNvPr id="3" name="Straight Connector 2">
              <a:extLst>
                <a:ext uri="{FF2B5EF4-FFF2-40B4-BE49-F238E27FC236}">
                  <a16:creationId xmlns:a16="http://schemas.microsoft.com/office/drawing/2014/main" id="{7E2897B3-52E4-D940-4F1F-1C9638AA760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E65933-2B31-D101-837D-B21FAD0CF17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6163AC0F-6D22-5A0E-69B3-560207EBE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CD2AB52E-2C4E-4EEE-2C40-FAFDE4E9F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858" y="1943100"/>
            <a:ext cx="7545838" cy="3537112"/>
          </a:xfrm>
          <a:prstGeom prst="rect">
            <a:avLst/>
          </a:prstGeom>
        </p:spPr>
      </p:pic>
      <p:sp>
        <p:nvSpPr>
          <p:cNvPr id="8" name="TextBox 7">
            <a:extLst>
              <a:ext uri="{FF2B5EF4-FFF2-40B4-BE49-F238E27FC236}">
                <a16:creationId xmlns:a16="http://schemas.microsoft.com/office/drawing/2014/main" id="{3D146BBA-EB74-8936-59DE-7F575D4C84AD}"/>
              </a:ext>
            </a:extLst>
          </p:cNvPr>
          <p:cNvSpPr txBox="1"/>
          <p:nvPr/>
        </p:nvSpPr>
        <p:spPr>
          <a:xfrm>
            <a:off x="5927959" y="6036146"/>
            <a:ext cx="5258904" cy="307777"/>
          </a:xfrm>
          <a:prstGeom prst="rect">
            <a:avLst/>
          </a:prstGeom>
          <a:noFill/>
        </p:spPr>
        <p:txBody>
          <a:bodyPr wrap="square" rtlCol="0">
            <a:spAutoFit/>
          </a:bodyPr>
          <a:lstStyle/>
          <a:p>
            <a:pPr algn="ctr"/>
            <a:r>
              <a:rPr lang="en-GB" sz="1400" dirty="0"/>
              <a:t>Image taken from Wikimedia Commons</a:t>
            </a:r>
          </a:p>
        </p:txBody>
      </p:sp>
      <p:sp>
        <p:nvSpPr>
          <p:cNvPr id="12" name="TextBox 11">
            <a:extLst>
              <a:ext uri="{FF2B5EF4-FFF2-40B4-BE49-F238E27FC236}">
                <a16:creationId xmlns:a16="http://schemas.microsoft.com/office/drawing/2014/main" id="{A5C5C1B0-938E-5A67-133A-1A6E189FA879}"/>
              </a:ext>
            </a:extLst>
          </p:cNvPr>
          <p:cNvSpPr txBox="1"/>
          <p:nvPr/>
        </p:nvSpPr>
        <p:spPr>
          <a:xfrm>
            <a:off x="3205722" y="5419431"/>
            <a:ext cx="5767748" cy="369332"/>
          </a:xfrm>
          <a:prstGeom prst="rect">
            <a:avLst/>
          </a:prstGeom>
          <a:noFill/>
        </p:spPr>
        <p:txBody>
          <a:bodyPr wrap="square">
            <a:spAutoFit/>
          </a:bodyPr>
          <a:lstStyle/>
          <a:p>
            <a:pPr algn="ctr"/>
            <a:r>
              <a:rPr lang="en-GB" dirty="0">
                <a:hlinkClick r:id="rId5"/>
              </a:rPr>
              <a:t>Plasmids 101: What is a plasmid? (addgene.org)</a:t>
            </a:r>
            <a:endParaRPr lang="en-GB" dirty="0"/>
          </a:p>
        </p:txBody>
      </p:sp>
    </p:spTree>
    <p:extLst>
      <p:ext uri="{BB962C8B-B14F-4D97-AF65-F5344CB8AC3E}">
        <p14:creationId xmlns:p14="http://schemas.microsoft.com/office/powerpoint/2010/main" val="249559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A04C-10F8-FDB0-D5A9-80A675CC1A4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8869DBE-A958-BDEB-9C4A-6F8752FED704}"/>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B37CBFC0-AA12-950E-043F-18F5599086FA}"/>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82C6F4CF-98C8-11C3-09ED-7E80DBEB6BF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E349FF-2BD3-23FB-8EF1-9F6CEFB42DF6}"/>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D8EBC71C-1935-9BC7-2014-CB2FFE492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2">
            <a:extLst>
              <a:ext uri="{FF2B5EF4-FFF2-40B4-BE49-F238E27FC236}">
                <a16:creationId xmlns:a16="http://schemas.microsoft.com/office/drawing/2014/main" id="{68D47CBE-0101-42C4-8586-05F9D24C7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919" y="1699100"/>
            <a:ext cx="310857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7C8ECE9D-4AF6-C7B7-8151-A884AA387B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679"/>
          <a:stretch/>
        </p:blipFill>
        <p:spPr bwMode="auto">
          <a:xfrm>
            <a:off x="1854627" y="1655760"/>
            <a:ext cx="5304130" cy="48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5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4595-B958-58A7-395B-36030BBD986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E8AD618-43BA-C865-EE43-FF91820D3B27}"/>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A6283047-A8AC-8E0B-8213-BE67CB814263}"/>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FC20D1F4-3194-1E50-0B9D-63A421D86C4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7E0E9D0-0DCA-DEF4-C17F-448766AC1F1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0F26B14-13BC-2AD8-0730-CAC406761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3">
            <a:extLst>
              <a:ext uri="{FF2B5EF4-FFF2-40B4-BE49-F238E27FC236}">
                <a16:creationId xmlns:a16="http://schemas.microsoft.com/office/drawing/2014/main" id="{CEF5656A-538F-6240-8AA2-361282FDC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30" b="8707"/>
          <a:stretch/>
        </p:blipFill>
        <p:spPr bwMode="auto">
          <a:xfrm>
            <a:off x="1315029" y="1441923"/>
            <a:ext cx="5042914" cy="488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BB9E6609-53AC-D8D2-C9A2-F9AB1B073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522" y="1981510"/>
            <a:ext cx="3905812" cy="383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5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4AC7-5ECF-C670-6BA4-D9F896E3BA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69DF2B6-4F62-AFC3-6712-888A0C24E81D}"/>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5E7B49F9-066C-6D83-E511-8CEC2EEF7D8E}"/>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04CCE48D-0E96-DF4D-C173-F095DEE2831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BA9A90-BB27-7C2A-B34A-1AFED190CF7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46454114-A42C-1C2E-1649-1577DC13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4" descr="http://1.bp.blogspot.com/_CL3H45jjD-E/TOU5qBTraEI/AAAAAAAAABc/I4zb4ErpeHU/s1600/bacteriophage_jpg.jpg">
            <a:extLst>
              <a:ext uri="{FF2B5EF4-FFF2-40B4-BE49-F238E27FC236}">
                <a16:creationId xmlns:a16="http://schemas.microsoft.com/office/drawing/2014/main" id="{F8647EEE-5904-8D0F-4522-8E325FEBB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286" y="2405063"/>
            <a:ext cx="406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tatic.newworldencyclopedia.org/3/37/T4bacteriophage.jpg">
            <a:extLst>
              <a:ext uri="{FF2B5EF4-FFF2-40B4-BE49-F238E27FC236}">
                <a16:creationId xmlns:a16="http://schemas.microsoft.com/office/drawing/2014/main" id="{94FDB0D7-3B14-6F8E-C94F-72D1CB777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43" y="1482726"/>
            <a:ext cx="2346320" cy="38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04_T4Phage2141%20100K">
            <a:hlinkClick r:id="rId6"/>
            <a:extLst>
              <a:ext uri="{FF2B5EF4-FFF2-40B4-BE49-F238E27FC236}">
                <a16:creationId xmlns:a16="http://schemas.microsoft.com/office/drawing/2014/main" id="{71B88E8F-236E-4E6A-22E8-993864327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3537" y="1484313"/>
            <a:ext cx="2898636" cy="38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A27C6C98-18D2-100C-0466-FF24949DCC70}"/>
              </a:ext>
            </a:extLst>
          </p:cNvPr>
          <p:cNvSpPr txBox="1">
            <a:spLocks noChangeArrowheads="1"/>
          </p:cNvSpPr>
          <p:nvPr/>
        </p:nvSpPr>
        <p:spPr bwMode="auto">
          <a:xfrm>
            <a:off x="11204580" y="2384398"/>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dirty="0">
                <a:latin typeface="Calibri" pitchFamily="34" charset="0"/>
              </a:rPr>
              <a:t>3</a:t>
            </a:r>
          </a:p>
        </p:txBody>
      </p:sp>
      <p:sp>
        <p:nvSpPr>
          <p:cNvPr id="13" name="Text Box 15">
            <a:extLst>
              <a:ext uri="{FF2B5EF4-FFF2-40B4-BE49-F238E27FC236}">
                <a16:creationId xmlns:a16="http://schemas.microsoft.com/office/drawing/2014/main" id="{D35C55A6-6DFF-EEAD-6399-DB793B28B6F8}"/>
              </a:ext>
            </a:extLst>
          </p:cNvPr>
          <p:cNvSpPr txBox="1">
            <a:spLocks noChangeArrowheads="1"/>
          </p:cNvSpPr>
          <p:nvPr/>
        </p:nvSpPr>
        <p:spPr bwMode="auto">
          <a:xfrm>
            <a:off x="1533537" y="1482726"/>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dirty="0">
                <a:latin typeface="Calibri" pitchFamily="34" charset="0"/>
              </a:rPr>
              <a:t>1</a:t>
            </a:r>
          </a:p>
        </p:txBody>
      </p:sp>
      <p:sp>
        <p:nvSpPr>
          <p:cNvPr id="14" name="Text Box 16">
            <a:extLst>
              <a:ext uri="{FF2B5EF4-FFF2-40B4-BE49-F238E27FC236}">
                <a16:creationId xmlns:a16="http://schemas.microsoft.com/office/drawing/2014/main" id="{9AC5D343-9B80-54E2-5930-DCE751593745}"/>
              </a:ext>
            </a:extLst>
          </p:cNvPr>
          <p:cNvSpPr txBox="1">
            <a:spLocks noChangeArrowheads="1"/>
          </p:cNvSpPr>
          <p:nvPr/>
        </p:nvSpPr>
        <p:spPr bwMode="auto">
          <a:xfrm>
            <a:off x="4440243" y="1499662"/>
            <a:ext cx="33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a:latin typeface="Calibri" pitchFamily="34" charset="0"/>
              </a:rPr>
              <a:t>2</a:t>
            </a:r>
          </a:p>
        </p:txBody>
      </p:sp>
    </p:spTree>
    <p:extLst>
      <p:ext uri="{BB962C8B-B14F-4D97-AF65-F5344CB8AC3E}">
        <p14:creationId xmlns:p14="http://schemas.microsoft.com/office/powerpoint/2010/main" val="278209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7F63-EB6B-445C-CD6B-14C762174C2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277E714-2081-CBAE-2013-5FECFDD64842}"/>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4A06642D-4BEF-9C81-D95F-59433CAB5D76}"/>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56CBB85D-2800-6C9F-6C9C-EED70BC8123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F5D46D2-9BC2-7248-FA2E-D1F887ADE62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A717D545-BF09-54D8-276D-13BD72AF4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7">
            <a:extLst>
              <a:ext uri="{FF2B5EF4-FFF2-40B4-BE49-F238E27FC236}">
                <a16:creationId xmlns:a16="http://schemas.microsoft.com/office/drawing/2014/main" id="{C83BA694-56FE-D315-A357-0EA528DE4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809" t="32121" r="64952" b="51961"/>
          <a:stretch>
            <a:fillRect/>
          </a:stretch>
        </p:blipFill>
        <p:spPr bwMode="auto">
          <a:xfrm>
            <a:off x="6044115" y="1688211"/>
            <a:ext cx="5171572" cy="20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a:extLst>
              <a:ext uri="{FF2B5EF4-FFF2-40B4-BE49-F238E27FC236}">
                <a16:creationId xmlns:a16="http://schemas.microsoft.com/office/drawing/2014/main" id="{812A5775-0DFF-7BE2-6BDD-8CB7B0BA6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809" t="51961" r="64952" b="33066"/>
          <a:stretch>
            <a:fillRect/>
          </a:stretch>
        </p:blipFill>
        <p:spPr bwMode="auto">
          <a:xfrm>
            <a:off x="6044114" y="3592364"/>
            <a:ext cx="5171573" cy="232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9">
            <a:extLst>
              <a:ext uri="{FF2B5EF4-FFF2-40B4-BE49-F238E27FC236}">
                <a16:creationId xmlns:a16="http://schemas.microsoft.com/office/drawing/2014/main" id="{5F3B141A-F7DC-8338-EC43-26F5A3DD2798}"/>
              </a:ext>
            </a:extLst>
          </p:cNvPr>
          <p:cNvSpPr>
            <a:spLocks noChangeArrowheads="1"/>
          </p:cNvSpPr>
          <p:nvPr/>
        </p:nvSpPr>
        <p:spPr bwMode="auto">
          <a:xfrm>
            <a:off x="1855911" y="4202449"/>
            <a:ext cx="45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dirty="0" err="1">
                <a:solidFill>
                  <a:schemeClr val="bg1"/>
                </a:solidFill>
                <a:latin typeface="Calibri" pitchFamily="34" charset="0"/>
              </a:rPr>
              <a:t>Hin</a:t>
            </a:r>
            <a:r>
              <a:rPr lang="en-US" sz="2800" b="1" dirty="0" err="1">
                <a:solidFill>
                  <a:schemeClr val="bg1"/>
                </a:solidFill>
                <a:latin typeface="Calibri" pitchFamily="34" charset="0"/>
              </a:rPr>
              <a:t>dIII</a:t>
            </a:r>
            <a:endParaRPr lang="en-US" sz="2800" b="1" dirty="0">
              <a:solidFill>
                <a:schemeClr val="bg1"/>
              </a:solidFill>
              <a:latin typeface="Calibri" pitchFamily="34" charset="0"/>
            </a:endParaRPr>
          </a:p>
          <a:p>
            <a:r>
              <a:rPr lang="en-US" sz="2800" i="1" dirty="0" err="1">
                <a:solidFill>
                  <a:schemeClr val="bg1"/>
                </a:solidFill>
                <a:latin typeface="Calibri" pitchFamily="34" charset="0"/>
              </a:rPr>
              <a:t>Haemophilus</a:t>
            </a:r>
            <a:r>
              <a:rPr lang="en-US" sz="2800" i="1" dirty="0">
                <a:solidFill>
                  <a:schemeClr val="bg1"/>
                </a:solidFill>
                <a:latin typeface="Calibri" pitchFamily="34" charset="0"/>
              </a:rPr>
              <a:t> influenza </a:t>
            </a:r>
          </a:p>
        </p:txBody>
      </p:sp>
      <p:sp>
        <p:nvSpPr>
          <p:cNvPr id="16" name="Text Box 10">
            <a:extLst>
              <a:ext uri="{FF2B5EF4-FFF2-40B4-BE49-F238E27FC236}">
                <a16:creationId xmlns:a16="http://schemas.microsoft.com/office/drawing/2014/main" id="{52F8B841-1194-059C-A864-37CDB46E8578}"/>
              </a:ext>
            </a:extLst>
          </p:cNvPr>
          <p:cNvSpPr txBox="1">
            <a:spLocks noChangeArrowheads="1"/>
          </p:cNvSpPr>
          <p:nvPr/>
        </p:nvSpPr>
        <p:spPr bwMode="auto">
          <a:xfrm>
            <a:off x="1855911" y="2315038"/>
            <a:ext cx="39710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1" dirty="0" err="1">
                <a:solidFill>
                  <a:schemeClr val="bg1"/>
                </a:solidFill>
                <a:latin typeface="Calibri" pitchFamily="34" charset="0"/>
              </a:rPr>
              <a:t>Bam</a:t>
            </a:r>
            <a:r>
              <a:rPr lang="en-US" sz="2800" b="1" dirty="0" err="1">
                <a:solidFill>
                  <a:schemeClr val="bg1"/>
                </a:solidFill>
                <a:latin typeface="Calibri" pitchFamily="34" charset="0"/>
              </a:rPr>
              <a:t>HI</a:t>
            </a:r>
            <a:endParaRPr lang="en-US" sz="2800" b="1" dirty="0">
              <a:solidFill>
                <a:schemeClr val="bg1"/>
              </a:solidFill>
              <a:latin typeface="Calibri" pitchFamily="34" charset="0"/>
            </a:endParaRPr>
          </a:p>
          <a:p>
            <a:r>
              <a:rPr lang="en-US" sz="2800" i="1" dirty="0">
                <a:solidFill>
                  <a:schemeClr val="bg1"/>
                </a:solidFill>
                <a:latin typeface="Calibri" pitchFamily="34" charset="0"/>
              </a:rPr>
              <a:t>Bacillus </a:t>
            </a:r>
            <a:r>
              <a:rPr lang="en-US" sz="2800" i="1" dirty="0" err="1">
                <a:solidFill>
                  <a:schemeClr val="bg1"/>
                </a:solidFill>
                <a:latin typeface="Calibri" pitchFamily="34" charset="0"/>
              </a:rPr>
              <a:t>amyloliquefaciens</a:t>
            </a:r>
            <a:endParaRPr lang="en-GB" sz="2800" i="1" dirty="0">
              <a:solidFill>
                <a:schemeClr val="bg1"/>
              </a:solidFill>
              <a:latin typeface="Calibri" pitchFamily="34" charset="0"/>
            </a:endParaRPr>
          </a:p>
        </p:txBody>
      </p:sp>
      <p:sp>
        <p:nvSpPr>
          <p:cNvPr id="17" name="Rectangle 16">
            <a:extLst>
              <a:ext uri="{FF2B5EF4-FFF2-40B4-BE49-F238E27FC236}">
                <a16:creationId xmlns:a16="http://schemas.microsoft.com/office/drawing/2014/main" id="{9178641D-467B-A050-D633-4212D8D13666}"/>
              </a:ext>
            </a:extLst>
          </p:cNvPr>
          <p:cNvSpPr/>
          <p:nvPr/>
        </p:nvSpPr>
        <p:spPr>
          <a:xfrm>
            <a:off x="1157861" y="1664719"/>
            <a:ext cx="10057827" cy="185312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737185C-5F7A-F691-C9EB-A434AE52F307}"/>
              </a:ext>
            </a:extLst>
          </p:cNvPr>
          <p:cNvSpPr/>
          <p:nvPr/>
        </p:nvSpPr>
        <p:spPr>
          <a:xfrm>
            <a:off x="1157861" y="3517844"/>
            <a:ext cx="10057827" cy="24024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49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1BB7-C959-5ABE-6F15-2A14CA6ACE0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759B221-B94F-51F5-B897-581A0BFFF7C3}"/>
              </a:ext>
            </a:extLst>
          </p:cNvPr>
          <p:cNvSpPr txBox="1"/>
          <p:nvPr/>
        </p:nvSpPr>
        <p:spPr>
          <a:xfrm>
            <a:off x="0" y="1129813"/>
            <a:ext cx="12192000" cy="5760000"/>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74311668-A973-791E-A034-5BCA090442D8}"/>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EACB6E35-52AC-A6D9-5135-92B5DAB744E0}"/>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45E078F1-6AD2-33F5-3963-A014C7B994B8}"/>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DF9778-F476-14AD-CEF0-1E3A3D1957F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51100A5-61F1-01E2-672E-3AC4A37B8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6" name="Group 5">
            <a:extLst>
              <a:ext uri="{FF2B5EF4-FFF2-40B4-BE49-F238E27FC236}">
                <a16:creationId xmlns:a16="http://schemas.microsoft.com/office/drawing/2014/main" id="{07D59FED-071A-C8F7-1676-B7A5AF9508DA}"/>
              </a:ext>
            </a:extLst>
          </p:cNvPr>
          <p:cNvGrpSpPr/>
          <p:nvPr/>
        </p:nvGrpSpPr>
        <p:grpSpPr>
          <a:xfrm>
            <a:off x="6547922" y="3367589"/>
            <a:ext cx="3515290" cy="3139504"/>
            <a:chOff x="4647678" y="3310437"/>
            <a:chExt cx="3515290" cy="3139504"/>
          </a:xfrm>
        </p:grpSpPr>
        <p:pic>
          <p:nvPicPr>
            <p:cNvPr id="7" name="Picture 3">
              <a:extLst>
                <a:ext uri="{FF2B5EF4-FFF2-40B4-BE49-F238E27FC236}">
                  <a16:creationId xmlns:a16="http://schemas.microsoft.com/office/drawing/2014/main" id="{B2A06C57-331B-6554-5E2F-D96DE9DE8C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94" b="10479"/>
            <a:stretch/>
          </p:blipFill>
          <p:spPr bwMode="auto">
            <a:xfrm>
              <a:off x="4647678" y="3310437"/>
              <a:ext cx="3515290" cy="31395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16D8EF1-87B6-2848-847D-1F6BF91653DB}"/>
                </a:ext>
              </a:extLst>
            </p:cNvPr>
            <p:cNvSpPr/>
            <p:nvPr/>
          </p:nvSpPr>
          <p:spPr>
            <a:xfrm rot="1020598">
              <a:off x="6871752" y="514569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A73DE7-1B3B-FF95-5C87-D5B9DA9BE13F}"/>
                </a:ext>
              </a:extLst>
            </p:cNvPr>
            <p:cNvSpPr/>
            <p:nvPr/>
          </p:nvSpPr>
          <p:spPr>
            <a:xfrm rot="2761640">
              <a:off x="6789903" y="5255311"/>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4C5DB7-8432-0B8C-4719-2D581C623FE4}"/>
                </a:ext>
              </a:extLst>
            </p:cNvPr>
            <p:cNvSpPr/>
            <p:nvPr/>
          </p:nvSpPr>
          <p:spPr>
            <a:xfrm rot="2761640">
              <a:off x="7285847" y="539941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BFB6C76-4DC8-E40C-79BA-AC1E1101006D}"/>
              </a:ext>
            </a:extLst>
          </p:cNvPr>
          <p:cNvGrpSpPr/>
          <p:nvPr/>
        </p:nvGrpSpPr>
        <p:grpSpPr>
          <a:xfrm>
            <a:off x="1985954" y="1256080"/>
            <a:ext cx="3982233" cy="3681261"/>
            <a:chOff x="85710" y="1198928"/>
            <a:chExt cx="3982233" cy="3681261"/>
          </a:xfrm>
        </p:grpSpPr>
        <p:grpSp>
          <p:nvGrpSpPr>
            <p:cNvPr id="19" name="Group 18">
              <a:extLst>
                <a:ext uri="{FF2B5EF4-FFF2-40B4-BE49-F238E27FC236}">
                  <a16:creationId xmlns:a16="http://schemas.microsoft.com/office/drawing/2014/main" id="{50A61F7F-27F8-9FFB-2B23-F273D700ED02}"/>
                </a:ext>
              </a:extLst>
            </p:cNvPr>
            <p:cNvGrpSpPr/>
            <p:nvPr/>
          </p:nvGrpSpPr>
          <p:grpSpPr>
            <a:xfrm>
              <a:off x="85710" y="1198928"/>
              <a:ext cx="3982233" cy="3681261"/>
              <a:chOff x="881827" y="1771650"/>
              <a:chExt cx="2944872" cy="2792413"/>
            </a:xfrm>
          </p:grpSpPr>
          <p:pic>
            <p:nvPicPr>
              <p:cNvPr id="22" name="Picture 3">
                <a:extLst>
                  <a:ext uri="{FF2B5EF4-FFF2-40B4-BE49-F238E27FC236}">
                    <a16:creationId xmlns:a16="http://schemas.microsoft.com/office/drawing/2014/main" id="{A6CFAEB3-AB15-09F6-43EC-02D0B9ECCE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860"/>
              <a:stretch/>
            </p:blipFill>
            <p:spPr bwMode="auto">
              <a:xfrm>
                <a:off x="881827" y="1771650"/>
                <a:ext cx="2944872" cy="27924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8499172-62A6-40D5-E4D9-0A8D0E5E04AA}"/>
                  </a:ext>
                </a:extLst>
              </p:cNvPr>
              <p:cNvSpPr/>
              <p:nvPr/>
            </p:nvSpPr>
            <p:spPr>
              <a:xfrm rot="1948632">
                <a:off x="3090031" y="2929136"/>
                <a:ext cx="318866" cy="1570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Freeform 8">
              <a:extLst>
                <a:ext uri="{FF2B5EF4-FFF2-40B4-BE49-F238E27FC236}">
                  <a16:creationId xmlns:a16="http://schemas.microsoft.com/office/drawing/2014/main" id="{66E6B04B-B66C-AEAB-E76C-397EEA125A2C}"/>
                </a:ext>
              </a:extLst>
            </p:cNvPr>
            <p:cNvSpPr/>
            <p:nvPr/>
          </p:nvSpPr>
          <p:spPr>
            <a:xfrm>
              <a:off x="1929740" y="2790560"/>
              <a:ext cx="1466603" cy="1158499"/>
            </a:xfrm>
            <a:custGeom>
              <a:avLst/>
              <a:gdLst>
                <a:gd name="connsiteX0" fmla="*/ 593766 w 1466603"/>
                <a:gd name="connsiteY0" fmla="*/ 141 h 1158499"/>
                <a:gd name="connsiteX1" fmla="*/ 653143 w 1466603"/>
                <a:gd name="connsiteY1" fmla="*/ 6079 h 1158499"/>
                <a:gd name="connsiteX2" fmla="*/ 688769 w 1466603"/>
                <a:gd name="connsiteY2" fmla="*/ 12017 h 1158499"/>
                <a:gd name="connsiteX3" fmla="*/ 789709 w 1466603"/>
                <a:gd name="connsiteY3" fmla="*/ 17954 h 1158499"/>
                <a:gd name="connsiteX4" fmla="*/ 712520 w 1466603"/>
                <a:gd name="connsiteY4" fmla="*/ 12017 h 1158499"/>
                <a:gd name="connsiteX5" fmla="*/ 694707 w 1466603"/>
                <a:gd name="connsiteY5" fmla="*/ 6079 h 1158499"/>
                <a:gd name="connsiteX6" fmla="*/ 665018 w 1466603"/>
                <a:gd name="connsiteY6" fmla="*/ 141 h 1158499"/>
                <a:gd name="connsiteX7" fmla="*/ 849086 w 1466603"/>
                <a:gd name="connsiteY7" fmla="*/ 6079 h 1158499"/>
                <a:gd name="connsiteX8" fmla="*/ 866899 w 1466603"/>
                <a:gd name="connsiteY8" fmla="*/ 141 h 1158499"/>
                <a:gd name="connsiteX9" fmla="*/ 908463 w 1466603"/>
                <a:gd name="connsiteY9" fmla="*/ 17954 h 1158499"/>
                <a:gd name="connsiteX10" fmla="*/ 920338 w 1466603"/>
                <a:gd name="connsiteY10" fmla="*/ 53580 h 1158499"/>
                <a:gd name="connsiteX11" fmla="*/ 973777 w 1466603"/>
                <a:gd name="connsiteY11" fmla="*/ 71393 h 1158499"/>
                <a:gd name="connsiteX12" fmla="*/ 991590 w 1466603"/>
                <a:gd name="connsiteY12" fmla="*/ 77331 h 1158499"/>
                <a:gd name="connsiteX13" fmla="*/ 1116281 w 1466603"/>
                <a:gd name="connsiteY13" fmla="*/ 83269 h 1158499"/>
                <a:gd name="connsiteX14" fmla="*/ 1211283 w 1466603"/>
                <a:gd name="connsiteY14" fmla="*/ 95144 h 1158499"/>
                <a:gd name="connsiteX15" fmla="*/ 1276598 w 1466603"/>
                <a:gd name="connsiteY15" fmla="*/ 107019 h 1158499"/>
                <a:gd name="connsiteX16" fmla="*/ 1347850 w 1466603"/>
                <a:gd name="connsiteY16" fmla="*/ 118895 h 1158499"/>
                <a:gd name="connsiteX17" fmla="*/ 1383476 w 1466603"/>
                <a:gd name="connsiteY17" fmla="*/ 130770 h 1158499"/>
                <a:gd name="connsiteX18" fmla="*/ 1419102 w 1466603"/>
                <a:gd name="connsiteY18" fmla="*/ 178271 h 1158499"/>
                <a:gd name="connsiteX19" fmla="*/ 1436915 w 1466603"/>
                <a:gd name="connsiteY19" fmla="*/ 190146 h 1158499"/>
                <a:gd name="connsiteX20" fmla="*/ 1442852 w 1466603"/>
                <a:gd name="connsiteY20" fmla="*/ 207959 h 1158499"/>
                <a:gd name="connsiteX21" fmla="*/ 1460665 w 1466603"/>
                <a:gd name="connsiteY21" fmla="*/ 231710 h 1158499"/>
                <a:gd name="connsiteX22" fmla="*/ 1466603 w 1466603"/>
                <a:gd name="connsiteY22" fmla="*/ 302962 h 1158499"/>
                <a:gd name="connsiteX23" fmla="*/ 1460665 w 1466603"/>
                <a:gd name="connsiteY23" fmla="*/ 403902 h 1158499"/>
                <a:gd name="connsiteX24" fmla="*/ 1442852 w 1466603"/>
                <a:gd name="connsiteY24" fmla="*/ 469217 h 1158499"/>
                <a:gd name="connsiteX25" fmla="*/ 1430977 w 1466603"/>
                <a:gd name="connsiteY25" fmla="*/ 522656 h 1158499"/>
                <a:gd name="connsiteX26" fmla="*/ 1425039 w 1466603"/>
                <a:gd name="connsiteY26" fmla="*/ 546406 h 1158499"/>
                <a:gd name="connsiteX27" fmla="*/ 1419102 w 1466603"/>
                <a:gd name="connsiteY27" fmla="*/ 576095 h 1158499"/>
                <a:gd name="connsiteX28" fmla="*/ 1413164 w 1466603"/>
                <a:gd name="connsiteY28" fmla="*/ 611721 h 1158499"/>
                <a:gd name="connsiteX29" fmla="*/ 1395351 w 1466603"/>
                <a:gd name="connsiteY29" fmla="*/ 665159 h 1158499"/>
                <a:gd name="connsiteX30" fmla="*/ 1383476 w 1466603"/>
                <a:gd name="connsiteY30" fmla="*/ 700785 h 1158499"/>
                <a:gd name="connsiteX31" fmla="*/ 1377538 w 1466603"/>
                <a:gd name="connsiteY31" fmla="*/ 724536 h 1158499"/>
                <a:gd name="connsiteX32" fmla="*/ 1347850 w 1466603"/>
                <a:gd name="connsiteY32" fmla="*/ 772037 h 1158499"/>
                <a:gd name="connsiteX33" fmla="*/ 1300348 w 1466603"/>
                <a:gd name="connsiteY33" fmla="*/ 861102 h 1158499"/>
                <a:gd name="connsiteX34" fmla="*/ 1264722 w 1466603"/>
                <a:gd name="connsiteY34" fmla="*/ 896728 h 1158499"/>
                <a:gd name="connsiteX35" fmla="*/ 1240972 w 1466603"/>
                <a:gd name="connsiteY35" fmla="*/ 920479 h 1158499"/>
                <a:gd name="connsiteX36" fmla="*/ 1211283 w 1466603"/>
                <a:gd name="connsiteY36" fmla="*/ 926417 h 1158499"/>
                <a:gd name="connsiteX37" fmla="*/ 1193470 w 1466603"/>
                <a:gd name="connsiteY37" fmla="*/ 944230 h 1158499"/>
                <a:gd name="connsiteX38" fmla="*/ 1128156 w 1466603"/>
                <a:gd name="connsiteY38" fmla="*/ 973918 h 1158499"/>
                <a:gd name="connsiteX39" fmla="*/ 1092530 w 1466603"/>
                <a:gd name="connsiteY39" fmla="*/ 991731 h 1158499"/>
                <a:gd name="connsiteX40" fmla="*/ 1033154 w 1466603"/>
                <a:gd name="connsiteY40" fmla="*/ 1009544 h 1158499"/>
                <a:gd name="connsiteX41" fmla="*/ 997528 w 1466603"/>
                <a:gd name="connsiteY41" fmla="*/ 1021419 h 1158499"/>
                <a:gd name="connsiteX42" fmla="*/ 938151 w 1466603"/>
                <a:gd name="connsiteY42" fmla="*/ 1033295 h 1158499"/>
                <a:gd name="connsiteX43" fmla="*/ 908463 w 1466603"/>
                <a:gd name="connsiteY43" fmla="*/ 1039232 h 1158499"/>
                <a:gd name="connsiteX44" fmla="*/ 866899 w 1466603"/>
                <a:gd name="connsiteY44" fmla="*/ 1051108 h 1158499"/>
                <a:gd name="connsiteX45" fmla="*/ 724395 w 1466603"/>
                <a:gd name="connsiteY45" fmla="*/ 1068921 h 1158499"/>
                <a:gd name="connsiteX46" fmla="*/ 433450 w 1466603"/>
                <a:gd name="connsiteY46" fmla="*/ 1086734 h 1158499"/>
                <a:gd name="connsiteX47" fmla="*/ 397824 w 1466603"/>
                <a:gd name="connsiteY47" fmla="*/ 1098609 h 1158499"/>
                <a:gd name="connsiteX48" fmla="*/ 380011 w 1466603"/>
                <a:gd name="connsiteY48" fmla="*/ 1104546 h 1158499"/>
                <a:gd name="connsiteX49" fmla="*/ 344385 w 1466603"/>
                <a:gd name="connsiteY49" fmla="*/ 1122359 h 1158499"/>
                <a:gd name="connsiteX50" fmla="*/ 326572 w 1466603"/>
                <a:gd name="connsiteY50" fmla="*/ 1134235 h 1158499"/>
                <a:gd name="connsiteX51" fmla="*/ 166255 w 1466603"/>
                <a:gd name="connsiteY51" fmla="*/ 1152048 h 1158499"/>
                <a:gd name="connsiteX52" fmla="*/ 130629 w 1466603"/>
                <a:gd name="connsiteY52" fmla="*/ 1152048 h 1158499"/>
                <a:gd name="connsiteX53" fmla="*/ 124691 w 1466603"/>
                <a:gd name="connsiteY53" fmla="*/ 1122359 h 1158499"/>
                <a:gd name="connsiteX54" fmla="*/ 112816 w 1466603"/>
                <a:gd name="connsiteY54" fmla="*/ 1134235 h 1158499"/>
                <a:gd name="connsiteX55" fmla="*/ 112816 w 1466603"/>
                <a:gd name="connsiteY55" fmla="*/ 997669 h 1158499"/>
                <a:gd name="connsiteX56" fmla="*/ 89065 w 1466603"/>
                <a:gd name="connsiteY56" fmla="*/ 973918 h 1158499"/>
                <a:gd name="connsiteX57" fmla="*/ 71252 w 1466603"/>
                <a:gd name="connsiteY57" fmla="*/ 944230 h 1158499"/>
                <a:gd name="connsiteX58" fmla="*/ 65315 w 1466603"/>
                <a:gd name="connsiteY58" fmla="*/ 926417 h 1158499"/>
                <a:gd name="connsiteX59" fmla="*/ 53439 w 1466603"/>
                <a:gd name="connsiteY59" fmla="*/ 914541 h 1158499"/>
                <a:gd name="connsiteX60" fmla="*/ 41564 w 1466603"/>
                <a:gd name="connsiteY60" fmla="*/ 896728 h 1158499"/>
                <a:gd name="connsiteX61" fmla="*/ 5938 w 1466603"/>
                <a:gd name="connsiteY61" fmla="*/ 878915 h 1158499"/>
                <a:gd name="connsiteX62" fmla="*/ 23751 w 1466603"/>
                <a:gd name="connsiteY62" fmla="*/ 938292 h 1158499"/>
                <a:gd name="connsiteX63" fmla="*/ 29689 w 1466603"/>
                <a:gd name="connsiteY63" fmla="*/ 956105 h 1158499"/>
                <a:gd name="connsiteX64" fmla="*/ 47502 w 1466603"/>
                <a:gd name="connsiteY64" fmla="*/ 967980 h 1158499"/>
                <a:gd name="connsiteX65" fmla="*/ 59377 w 1466603"/>
                <a:gd name="connsiteY65" fmla="*/ 979856 h 1158499"/>
                <a:gd name="connsiteX66" fmla="*/ 41564 w 1466603"/>
                <a:gd name="connsiteY66" fmla="*/ 973918 h 1158499"/>
                <a:gd name="connsiteX67" fmla="*/ 47502 w 1466603"/>
                <a:gd name="connsiteY67" fmla="*/ 991731 h 1158499"/>
                <a:gd name="connsiteX68" fmla="*/ 59377 w 1466603"/>
                <a:gd name="connsiteY68" fmla="*/ 1009544 h 1158499"/>
                <a:gd name="connsiteX69" fmla="*/ 71252 w 1466603"/>
                <a:gd name="connsiteY69" fmla="*/ 1045170 h 1158499"/>
                <a:gd name="connsiteX70" fmla="*/ 95003 w 1466603"/>
                <a:gd name="connsiteY70" fmla="*/ 1068921 h 1158499"/>
                <a:gd name="connsiteX71" fmla="*/ 89065 w 1466603"/>
                <a:gd name="connsiteY71" fmla="*/ 1116422 h 1158499"/>
                <a:gd name="connsiteX72" fmla="*/ 106878 w 1466603"/>
                <a:gd name="connsiteY72" fmla="*/ 1122359 h 1158499"/>
                <a:gd name="connsiteX73" fmla="*/ 148442 w 1466603"/>
                <a:gd name="connsiteY73" fmla="*/ 1140172 h 1158499"/>
                <a:gd name="connsiteX74" fmla="*/ 160317 w 1466603"/>
                <a:gd name="connsiteY74" fmla="*/ 1104546 h 1158499"/>
                <a:gd name="connsiteX75" fmla="*/ 166255 w 1466603"/>
                <a:gd name="connsiteY75" fmla="*/ 1086734 h 1158499"/>
                <a:gd name="connsiteX76" fmla="*/ 142504 w 1466603"/>
                <a:gd name="connsiteY76" fmla="*/ 1003606 h 1158499"/>
                <a:gd name="connsiteX77" fmla="*/ 124691 w 1466603"/>
                <a:gd name="connsiteY77" fmla="*/ 991731 h 1158499"/>
                <a:gd name="connsiteX78" fmla="*/ 89065 w 1466603"/>
                <a:gd name="connsiteY78" fmla="*/ 979856 h 1158499"/>
                <a:gd name="connsiteX79" fmla="*/ 77190 w 1466603"/>
                <a:gd name="connsiteY79" fmla="*/ 967980 h 1158499"/>
                <a:gd name="connsiteX80" fmla="*/ 41564 w 1466603"/>
                <a:gd name="connsiteY80" fmla="*/ 944230 h 1158499"/>
                <a:gd name="connsiteX81" fmla="*/ 23751 w 1466603"/>
                <a:gd name="connsiteY81" fmla="*/ 908604 h 1158499"/>
                <a:gd name="connsiteX82" fmla="*/ 5938 w 1466603"/>
                <a:gd name="connsiteY82" fmla="*/ 878915 h 1158499"/>
                <a:gd name="connsiteX83" fmla="*/ 0 w 1466603"/>
                <a:gd name="connsiteY83" fmla="*/ 861102 h 1158499"/>
                <a:gd name="connsiteX84" fmla="*/ 11876 w 1466603"/>
                <a:gd name="connsiteY84" fmla="*/ 813601 h 1158499"/>
                <a:gd name="connsiteX85" fmla="*/ 35626 w 1466603"/>
                <a:gd name="connsiteY85" fmla="*/ 777975 h 1158499"/>
                <a:gd name="connsiteX86" fmla="*/ 47502 w 1466603"/>
                <a:gd name="connsiteY86" fmla="*/ 760162 h 1158499"/>
                <a:gd name="connsiteX87" fmla="*/ 65315 w 1466603"/>
                <a:gd name="connsiteY87" fmla="*/ 730474 h 1158499"/>
                <a:gd name="connsiteX88" fmla="*/ 71252 w 1466603"/>
                <a:gd name="connsiteY88" fmla="*/ 706723 h 1158499"/>
                <a:gd name="connsiteX89" fmla="*/ 89065 w 1466603"/>
                <a:gd name="connsiteY89" fmla="*/ 677035 h 1158499"/>
                <a:gd name="connsiteX90" fmla="*/ 130629 w 1466603"/>
                <a:gd name="connsiteY90" fmla="*/ 570157 h 1158499"/>
                <a:gd name="connsiteX91" fmla="*/ 219694 w 1466603"/>
                <a:gd name="connsiteY91" fmla="*/ 392027 h 1158499"/>
                <a:gd name="connsiteX92" fmla="*/ 255320 w 1466603"/>
                <a:gd name="connsiteY92" fmla="*/ 320775 h 1158499"/>
                <a:gd name="connsiteX93" fmla="*/ 273133 w 1466603"/>
                <a:gd name="connsiteY93" fmla="*/ 285149 h 1158499"/>
                <a:gd name="connsiteX94" fmla="*/ 285008 w 1466603"/>
                <a:gd name="connsiteY94" fmla="*/ 249523 h 1158499"/>
                <a:gd name="connsiteX95" fmla="*/ 290946 w 1466603"/>
                <a:gd name="connsiteY95" fmla="*/ 231710 h 1158499"/>
                <a:gd name="connsiteX96" fmla="*/ 308759 w 1466603"/>
                <a:gd name="connsiteY96" fmla="*/ 219835 h 1158499"/>
                <a:gd name="connsiteX97" fmla="*/ 320634 w 1466603"/>
                <a:gd name="connsiteY97" fmla="*/ 207959 h 1158499"/>
                <a:gd name="connsiteX98" fmla="*/ 338447 w 1466603"/>
                <a:gd name="connsiteY98" fmla="*/ 202022 h 1158499"/>
                <a:gd name="connsiteX99" fmla="*/ 374073 w 1466603"/>
                <a:gd name="connsiteY99" fmla="*/ 178271 h 1158499"/>
                <a:gd name="connsiteX100" fmla="*/ 391886 w 1466603"/>
                <a:gd name="connsiteY100" fmla="*/ 166396 h 1158499"/>
                <a:gd name="connsiteX101" fmla="*/ 409699 w 1466603"/>
                <a:gd name="connsiteY101" fmla="*/ 142645 h 1158499"/>
                <a:gd name="connsiteX102" fmla="*/ 421574 w 1466603"/>
                <a:gd name="connsiteY102" fmla="*/ 124832 h 1158499"/>
                <a:gd name="connsiteX103" fmla="*/ 439387 w 1466603"/>
                <a:gd name="connsiteY103" fmla="*/ 112957 h 1158499"/>
                <a:gd name="connsiteX104" fmla="*/ 469076 w 1466603"/>
                <a:gd name="connsiteY104" fmla="*/ 89206 h 1158499"/>
                <a:gd name="connsiteX105" fmla="*/ 504702 w 1466603"/>
                <a:gd name="connsiteY105" fmla="*/ 41705 h 1158499"/>
                <a:gd name="connsiteX106" fmla="*/ 522515 w 1466603"/>
                <a:gd name="connsiteY106" fmla="*/ 29830 h 1158499"/>
                <a:gd name="connsiteX107" fmla="*/ 534390 w 1466603"/>
                <a:gd name="connsiteY107" fmla="*/ 17954 h 1158499"/>
                <a:gd name="connsiteX108" fmla="*/ 587829 w 1466603"/>
                <a:gd name="connsiteY108" fmla="*/ 12017 h 1158499"/>
                <a:gd name="connsiteX109" fmla="*/ 593766 w 1466603"/>
                <a:gd name="connsiteY109" fmla="*/ 141 h 11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466603" h="1158499">
                  <a:moveTo>
                    <a:pt x="593766" y="141"/>
                  </a:moveTo>
                  <a:cubicBezTo>
                    <a:pt x="604652" y="-849"/>
                    <a:pt x="633406" y="3612"/>
                    <a:pt x="653143" y="6079"/>
                  </a:cubicBezTo>
                  <a:cubicBezTo>
                    <a:pt x="665089" y="7572"/>
                    <a:pt x="676775" y="10974"/>
                    <a:pt x="688769" y="12017"/>
                  </a:cubicBezTo>
                  <a:cubicBezTo>
                    <a:pt x="722347" y="14937"/>
                    <a:pt x="756004" y="17954"/>
                    <a:pt x="789709" y="17954"/>
                  </a:cubicBezTo>
                  <a:cubicBezTo>
                    <a:pt x="815515" y="17954"/>
                    <a:pt x="738250" y="13996"/>
                    <a:pt x="712520" y="12017"/>
                  </a:cubicBezTo>
                  <a:cubicBezTo>
                    <a:pt x="706582" y="10038"/>
                    <a:pt x="700779" y="7597"/>
                    <a:pt x="694707" y="6079"/>
                  </a:cubicBezTo>
                  <a:cubicBezTo>
                    <a:pt x="684916" y="3631"/>
                    <a:pt x="654926" y="141"/>
                    <a:pt x="665018" y="141"/>
                  </a:cubicBezTo>
                  <a:cubicBezTo>
                    <a:pt x="726406" y="141"/>
                    <a:pt x="787730" y="4100"/>
                    <a:pt x="849086" y="6079"/>
                  </a:cubicBezTo>
                  <a:lnTo>
                    <a:pt x="866899" y="141"/>
                  </a:lnTo>
                  <a:cubicBezTo>
                    <a:pt x="883034" y="3368"/>
                    <a:pt x="900014" y="1056"/>
                    <a:pt x="908463" y="17954"/>
                  </a:cubicBezTo>
                  <a:cubicBezTo>
                    <a:pt x="914061" y="29150"/>
                    <a:pt x="908463" y="49621"/>
                    <a:pt x="920338" y="53580"/>
                  </a:cubicBezTo>
                  <a:lnTo>
                    <a:pt x="973777" y="71393"/>
                  </a:lnTo>
                  <a:cubicBezTo>
                    <a:pt x="979715" y="73372"/>
                    <a:pt x="985338" y="77033"/>
                    <a:pt x="991590" y="77331"/>
                  </a:cubicBezTo>
                  <a:lnTo>
                    <a:pt x="1116281" y="83269"/>
                  </a:lnTo>
                  <a:cubicBezTo>
                    <a:pt x="1147948" y="87227"/>
                    <a:pt x="1179989" y="88885"/>
                    <a:pt x="1211283" y="95144"/>
                  </a:cubicBezTo>
                  <a:cubicBezTo>
                    <a:pt x="1284631" y="109814"/>
                    <a:pt x="1193019" y="91823"/>
                    <a:pt x="1276598" y="107019"/>
                  </a:cubicBezTo>
                  <a:cubicBezTo>
                    <a:pt x="1340294" y="118600"/>
                    <a:pt x="1268166" y="107511"/>
                    <a:pt x="1347850" y="118895"/>
                  </a:cubicBezTo>
                  <a:cubicBezTo>
                    <a:pt x="1359725" y="122853"/>
                    <a:pt x="1376533" y="120355"/>
                    <a:pt x="1383476" y="130770"/>
                  </a:cubicBezTo>
                  <a:cubicBezTo>
                    <a:pt x="1394335" y="147058"/>
                    <a:pt x="1403408" y="165717"/>
                    <a:pt x="1419102" y="178271"/>
                  </a:cubicBezTo>
                  <a:cubicBezTo>
                    <a:pt x="1424674" y="182729"/>
                    <a:pt x="1430977" y="186188"/>
                    <a:pt x="1436915" y="190146"/>
                  </a:cubicBezTo>
                  <a:cubicBezTo>
                    <a:pt x="1438894" y="196084"/>
                    <a:pt x="1439747" y="202525"/>
                    <a:pt x="1442852" y="207959"/>
                  </a:cubicBezTo>
                  <a:cubicBezTo>
                    <a:pt x="1447762" y="216551"/>
                    <a:pt x="1458265" y="222109"/>
                    <a:pt x="1460665" y="231710"/>
                  </a:cubicBezTo>
                  <a:cubicBezTo>
                    <a:pt x="1466445" y="254831"/>
                    <a:pt x="1464624" y="279211"/>
                    <a:pt x="1466603" y="302962"/>
                  </a:cubicBezTo>
                  <a:cubicBezTo>
                    <a:pt x="1464624" y="336609"/>
                    <a:pt x="1464681" y="370437"/>
                    <a:pt x="1460665" y="403902"/>
                  </a:cubicBezTo>
                  <a:cubicBezTo>
                    <a:pt x="1456284" y="440413"/>
                    <a:pt x="1450496" y="442464"/>
                    <a:pt x="1442852" y="469217"/>
                  </a:cubicBezTo>
                  <a:cubicBezTo>
                    <a:pt x="1435614" y="494549"/>
                    <a:pt x="1437097" y="495118"/>
                    <a:pt x="1430977" y="522656"/>
                  </a:cubicBezTo>
                  <a:cubicBezTo>
                    <a:pt x="1429207" y="530622"/>
                    <a:pt x="1426809" y="538440"/>
                    <a:pt x="1425039" y="546406"/>
                  </a:cubicBezTo>
                  <a:cubicBezTo>
                    <a:pt x="1422850" y="556258"/>
                    <a:pt x="1420907" y="566166"/>
                    <a:pt x="1419102" y="576095"/>
                  </a:cubicBezTo>
                  <a:cubicBezTo>
                    <a:pt x="1416948" y="587940"/>
                    <a:pt x="1416266" y="600088"/>
                    <a:pt x="1413164" y="611721"/>
                  </a:cubicBezTo>
                  <a:cubicBezTo>
                    <a:pt x="1408326" y="629863"/>
                    <a:pt x="1401289" y="647346"/>
                    <a:pt x="1395351" y="665159"/>
                  </a:cubicBezTo>
                  <a:cubicBezTo>
                    <a:pt x="1391393" y="677034"/>
                    <a:pt x="1386512" y="688641"/>
                    <a:pt x="1383476" y="700785"/>
                  </a:cubicBezTo>
                  <a:cubicBezTo>
                    <a:pt x="1381497" y="708702"/>
                    <a:pt x="1381188" y="717237"/>
                    <a:pt x="1377538" y="724536"/>
                  </a:cubicBezTo>
                  <a:cubicBezTo>
                    <a:pt x="1369188" y="741237"/>
                    <a:pt x="1356200" y="755336"/>
                    <a:pt x="1347850" y="772037"/>
                  </a:cubicBezTo>
                  <a:cubicBezTo>
                    <a:pt x="1344992" y="777753"/>
                    <a:pt x="1312861" y="845808"/>
                    <a:pt x="1300348" y="861102"/>
                  </a:cubicBezTo>
                  <a:cubicBezTo>
                    <a:pt x="1289713" y="874100"/>
                    <a:pt x="1276597" y="884853"/>
                    <a:pt x="1264722" y="896728"/>
                  </a:cubicBezTo>
                  <a:cubicBezTo>
                    <a:pt x="1256805" y="904645"/>
                    <a:pt x="1251951" y="918283"/>
                    <a:pt x="1240972" y="920479"/>
                  </a:cubicBezTo>
                  <a:lnTo>
                    <a:pt x="1211283" y="926417"/>
                  </a:lnTo>
                  <a:cubicBezTo>
                    <a:pt x="1205345" y="932355"/>
                    <a:pt x="1200457" y="939572"/>
                    <a:pt x="1193470" y="944230"/>
                  </a:cubicBezTo>
                  <a:cubicBezTo>
                    <a:pt x="1170333" y="959654"/>
                    <a:pt x="1152493" y="962856"/>
                    <a:pt x="1128156" y="973918"/>
                  </a:cubicBezTo>
                  <a:cubicBezTo>
                    <a:pt x="1116069" y="979412"/>
                    <a:pt x="1104786" y="986625"/>
                    <a:pt x="1092530" y="991731"/>
                  </a:cubicBezTo>
                  <a:cubicBezTo>
                    <a:pt x="1056553" y="1006721"/>
                    <a:pt x="1064230" y="1000221"/>
                    <a:pt x="1033154" y="1009544"/>
                  </a:cubicBezTo>
                  <a:cubicBezTo>
                    <a:pt x="1021164" y="1013141"/>
                    <a:pt x="1009672" y="1018383"/>
                    <a:pt x="997528" y="1021419"/>
                  </a:cubicBezTo>
                  <a:cubicBezTo>
                    <a:pt x="977946" y="1026314"/>
                    <a:pt x="957943" y="1029337"/>
                    <a:pt x="938151" y="1033295"/>
                  </a:cubicBezTo>
                  <a:cubicBezTo>
                    <a:pt x="928255" y="1035274"/>
                    <a:pt x="918167" y="1036459"/>
                    <a:pt x="908463" y="1039232"/>
                  </a:cubicBezTo>
                  <a:cubicBezTo>
                    <a:pt x="894608" y="1043191"/>
                    <a:pt x="880939" y="1047868"/>
                    <a:pt x="866899" y="1051108"/>
                  </a:cubicBezTo>
                  <a:cubicBezTo>
                    <a:pt x="834580" y="1058566"/>
                    <a:pt x="728117" y="1068730"/>
                    <a:pt x="724395" y="1068921"/>
                  </a:cubicBezTo>
                  <a:cubicBezTo>
                    <a:pt x="472961" y="1081815"/>
                    <a:pt x="569733" y="1073105"/>
                    <a:pt x="433450" y="1086734"/>
                  </a:cubicBezTo>
                  <a:lnTo>
                    <a:pt x="397824" y="1098609"/>
                  </a:lnTo>
                  <a:lnTo>
                    <a:pt x="380011" y="1104546"/>
                  </a:lnTo>
                  <a:cubicBezTo>
                    <a:pt x="328961" y="1138582"/>
                    <a:pt x="393551" y="1097776"/>
                    <a:pt x="344385" y="1122359"/>
                  </a:cubicBezTo>
                  <a:cubicBezTo>
                    <a:pt x="338002" y="1125550"/>
                    <a:pt x="333467" y="1132396"/>
                    <a:pt x="326572" y="1134235"/>
                  </a:cubicBezTo>
                  <a:cubicBezTo>
                    <a:pt x="276276" y="1147648"/>
                    <a:pt x="217182" y="1148653"/>
                    <a:pt x="166255" y="1152048"/>
                  </a:cubicBezTo>
                  <a:cubicBezTo>
                    <a:pt x="157619" y="1154926"/>
                    <a:pt x="139265" y="1165002"/>
                    <a:pt x="130629" y="1152048"/>
                  </a:cubicBezTo>
                  <a:cubicBezTo>
                    <a:pt x="125031" y="1143651"/>
                    <a:pt x="126670" y="1132255"/>
                    <a:pt x="124691" y="1122359"/>
                  </a:cubicBezTo>
                  <a:cubicBezTo>
                    <a:pt x="120733" y="1126318"/>
                    <a:pt x="113510" y="1139790"/>
                    <a:pt x="112816" y="1134235"/>
                  </a:cubicBezTo>
                  <a:cubicBezTo>
                    <a:pt x="100047" y="1032072"/>
                    <a:pt x="147881" y="1116886"/>
                    <a:pt x="112816" y="997669"/>
                  </a:cubicBezTo>
                  <a:cubicBezTo>
                    <a:pt x="109657" y="986928"/>
                    <a:pt x="89065" y="973918"/>
                    <a:pt x="89065" y="973918"/>
                  </a:cubicBezTo>
                  <a:cubicBezTo>
                    <a:pt x="72247" y="923457"/>
                    <a:pt x="95703" y="984982"/>
                    <a:pt x="71252" y="944230"/>
                  </a:cubicBezTo>
                  <a:cubicBezTo>
                    <a:pt x="68032" y="938863"/>
                    <a:pt x="68535" y="931784"/>
                    <a:pt x="65315" y="926417"/>
                  </a:cubicBezTo>
                  <a:cubicBezTo>
                    <a:pt x="62435" y="921616"/>
                    <a:pt x="56936" y="918913"/>
                    <a:pt x="53439" y="914541"/>
                  </a:cubicBezTo>
                  <a:cubicBezTo>
                    <a:pt x="48981" y="908969"/>
                    <a:pt x="46610" y="901774"/>
                    <a:pt x="41564" y="896728"/>
                  </a:cubicBezTo>
                  <a:cubicBezTo>
                    <a:pt x="30055" y="885219"/>
                    <a:pt x="20425" y="883744"/>
                    <a:pt x="5938" y="878915"/>
                  </a:cubicBezTo>
                  <a:cubicBezTo>
                    <a:pt x="14911" y="914807"/>
                    <a:pt x="9297" y="894929"/>
                    <a:pt x="23751" y="938292"/>
                  </a:cubicBezTo>
                  <a:cubicBezTo>
                    <a:pt x="25730" y="944230"/>
                    <a:pt x="24481" y="952633"/>
                    <a:pt x="29689" y="956105"/>
                  </a:cubicBezTo>
                  <a:cubicBezTo>
                    <a:pt x="35627" y="960063"/>
                    <a:pt x="41930" y="963522"/>
                    <a:pt x="47502" y="967980"/>
                  </a:cubicBezTo>
                  <a:cubicBezTo>
                    <a:pt x="51873" y="971477"/>
                    <a:pt x="63336" y="975897"/>
                    <a:pt x="59377" y="979856"/>
                  </a:cubicBezTo>
                  <a:cubicBezTo>
                    <a:pt x="54951" y="984282"/>
                    <a:pt x="47502" y="975897"/>
                    <a:pt x="41564" y="973918"/>
                  </a:cubicBezTo>
                  <a:cubicBezTo>
                    <a:pt x="43543" y="979856"/>
                    <a:pt x="44703" y="986133"/>
                    <a:pt x="47502" y="991731"/>
                  </a:cubicBezTo>
                  <a:cubicBezTo>
                    <a:pt x="50693" y="998114"/>
                    <a:pt x="56479" y="1003023"/>
                    <a:pt x="59377" y="1009544"/>
                  </a:cubicBezTo>
                  <a:cubicBezTo>
                    <a:pt x="64461" y="1020983"/>
                    <a:pt x="62401" y="1036319"/>
                    <a:pt x="71252" y="1045170"/>
                  </a:cubicBezTo>
                  <a:lnTo>
                    <a:pt x="95003" y="1068921"/>
                  </a:lnTo>
                  <a:cubicBezTo>
                    <a:pt x="83583" y="1086051"/>
                    <a:pt x="73168" y="1092577"/>
                    <a:pt x="89065" y="1116422"/>
                  </a:cubicBezTo>
                  <a:cubicBezTo>
                    <a:pt x="92537" y="1121630"/>
                    <a:pt x="100940" y="1120380"/>
                    <a:pt x="106878" y="1122359"/>
                  </a:cubicBezTo>
                  <a:cubicBezTo>
                    <a:pt x="111434" y="1140583"/>
                    <a:pt x="111113" y="1172836"/>
                    <a:pt x="148442" y="1140172"/>
                  </a:cubicBezTo>
                  <a:cubicBezTo>
                    <a:pt x="157862" y="1131929"/>
                    <a:pt x="156358" y="1116421"/>
                    <a:pt x="160317" y="1104546"/>
                  </a:cubicBezTo>
                  <a:lnTo>
                    <a:pt x="166255" y="1086734"/>
                  </a:lnTo>
                  <a:cubicBezTo>
                    <a:pt x="160977" y="1028677"/>
                    <a:pt x="175230" y="1030877"/>
                    <a:pt x="142504" y="1003606"/>
                  </a:cubicBezTo>
                  <a:cubicBezTo>
                    <a:pt x="137022" y="999038"/>
                    <a:pt x="131212" y="994629"/>
                    <a:pt x="124691" y="991731"/>
                  </a:cubicBezTo>
                  <a:cubicBezTo>
                    <a:pt x="113252" y="986647"/>
                    <a:pt x="89065" y="979856"/>
                    <a:pt x="89065" y="979856"/>
                  </a:cubicBezTo>
                  <a:cubicBezTo>
                    <a:pt x="85107" y="975897"/>
                    <a:pt x="81669" y="971339"/>
                    <a:pt x="77190" y="967980"/>
                  </a:cubicBezTo>
                  <a:cubicBezTo>
                    <a:pt x="65772" y="959417"/>
                    <a:pt x="41564" y="944230"/>
                    <a:pt x="41564" y="944230"/>
                  </a:cubicBezTo>
                  <a:cubicBezTo>
                    <a:pt x="26639" y="899456"/>
                    <a:pt x="46772" y="954646"/>
                    <a:pt x="23751" y="908604"/>
                  </a:cubicBezTo>
                  <a:cubicBezTo>
                    <a:pt x="8335" y="877772"/>
                    <a:pt x="29133" y="902112"/>
                    <a:pt x="5938" y="878915"/>
                  </a:cubicBezTo>
                  <a:cubicBezTo>
                    <a:pt x="3959" y="872977"/>
                    <a:pt x="0" y="867361"/>
                    <a:pt x="0" y="861102"/>
                  </a:cubicBezTo>
                  <a:cubicBezTo>
                    <a:pt x="0" y="855837"/>
                    <a:pt x="7190" y="822035"/>
                    <a:pt x="11876" y="813601"/>
                  </a:cubicBezTo>
                  <a:cubicBezTo>
                    <a:pt x="18807" y="801125"/>
                    <a:pt x="27709" y="789850"/>
                    <a:pt x="35626" y="777975"/>
                  </a:cubicBezTo>
                  <a:lnTo>
                    <a:pt x="47502" y="760162"/>
                  </a:lnTo>
                  <a:cubicBezTo>
                    <a:pt x="73430" y="682369"/>
                    <a:pt x="32715" y="795673"/>
                    <a:pt x="65315" y="730474"/>
                  </a:cubicBezTo>
                  <a:cubicBezTo>
                    <a:pt x="68965" y="723175"/>
                    <a:pt x="67938" y="714180"/>
                    <a:pt x="71252" y="706723"/>
                  </a:cubicBezTo>
                  <a:cubicBezTo>
                    <a:pt x="75939" y="696177"/>
                    <a:pt x="84463" y="687619"/>
                    <a:pt x="89065" y="677035"/>
                  </a:cubicBezTo>
                  <a:cubicBezTo>
                    <a:pt x="104306" y="641980"/>
                    <a:pt x="114702" y="604906"/>
                    <a:pt x="130629" y="570157"/>
                  </a:cubicBezTo>
                  <a:cubicBezTo>
                    <a:pt x="158289" y="509809"/>
                    <a:pt x="193544" y="453045"/>
                    <a:pt x="219694" y="392027"/>
                  </a:cubicBezTo>
                  <a:cubicBezTo>
                    <a:pt x="275457" y="261913"/>
                    <a:pt x="204177" y="423063"/>
                    <a:pt x="255320" y="320775"/>
                  </a:cubicBezTo>
                  <a:cubicBezTo>
                    <a:pt x="279901" y="271612"/>
                    <a:pt x="239100" y="336196"/>
                    <a:pt x="273133" y="285149"/>
                  </a:cubicBezTo>
                  <a:lnTo>
                    <a:pt x="285008" y="249523"/>
                  </a:lnTo>
                  <a:cubicBezTo>
                    <a:pt x="286987" y="243585"/>
                    <a:pt x="285738" y="235182"/>
                    <a:pt x="290946" y="231710"/>
                  </a:cubicBezTo>
                  <a:cubicBezTo>
                    <a:pt x="296884" y="227752"/>
                    <a:pt x="303187" y="224293"/>
                    <a:pt x="308759" y="219835"/>
                  </a:cubicBezTo>
                  <a:cubicBezTo>
                    <a:pt x="313130" y="216338"/>
                    <a:pt x="315834" y="210839"/>
                    <a:pt x="320634" y="207959"/>
                  </a:cubicBezTo>
                  <a:cubicBezTo>
                    <a:pt x="326001" y="204739"/>
                    <a:pt x="332509" y="204001"/>
                    <a:pt x="338447" y="202022"/>
                  </a:cubicBezTo>
                  <a:lnTo>
                    <a:pt x="374073" y="178271"/>
                  </a:lnTo>
                  <a:lnTo>
                    <a:pt x="391886" y="166396"/>
                  </a:lnTo>
                  <a:cubicBezTo>
                    <a:pt x="397824" y="158479"/>
                    <a:pt x="403947" y="150698"/>
                    <a:pt x="409699" y="142645"/>
                  </a:cubicBezTo>
                  <a:cubicBezTo>
                    <a:pt x="413847" y="136838"/>
                    <a:pt x="416528" y="129878"/>
                    <a:pt x="421574" y="124832"/>
                  </a:cubicBezTo>
                  <a:cubicBezTo>
                    <a:pt x="426620" y="119786"/>
                    <a:pt x="433815" y="117415"/>
                    <a:pt x="439387" y="112957"/>
                  </a:cubicBezTo>
                  <a:cubicBezTo>
                    <a:pt x="481702" y="79107"/>
                    <a:pt x="414235" y="125768"/>
                    <a:pt x="469076" y="89206"/>
                  </a:cubicBezTo>
                  <a:cubicBezTo>
                    <a:pt x="479935" y="72918"/>
                    <a:pt x="489008" y="54259"/>
                    <a:pt x="504702" y="41705"/>
                  </a:cubicBezTo>
                  <a:cubicBezTo>
                    <a:pt x="510274" y="37247"/>
                    <a:pt x="516943" y="34288"/>
                    <a:pt x="522515" y="29830"/>
                  </a:cubicBezTo>
                  <a:cubicBezTo>
                    <a:pt x="526886" y="26333"/>
                    <a:pt x="528989" y="19427"/>
                    <a:pt x="534390" y="17954"/>
                  </a:cubicBezTo>
                  <a:cubicBezTo>
                    <a:pt x="551681" y="13238"/>
                    <a:pt x="570016" y="13996"/>
                    <a:pt x="587829" y="12017"/>
                  </a:cubicBezTo>
                  <a:cubicBezTo>
                    <a:pt x="602503" y="-2658"/>
                    <a:pt x="582880" y="1131"/>
                    <a:pt x="593766" y="1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A6312A9-DACD-0201-709D-BEFD4E67DB2F}"/>
                </a:ext>
              </a:extLst>
            </p:cNvPr>
            <p:cNvSpPr/>
            <p:nvPr/>
          </p:nvSpPr>
          <p:spPr>
            <a:xfrm rot="4082490">
              <a:off x="1907099" y="3748036"/>
              <a:ext cx="264406" cy="92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D8D2473-C94B-32B9-5A22-B38C6831D493}"/>
              </a:ext>
            </a:extLst>
          </p:cNvPr>
          <p:cNvGrpSpPr/>
          <p:nvPr/>
        </p:nvGrpSpPr>
        <p:grpSpPr>
          <a:xfrm>
            <a:off x="3925690" y="2712607"/>
            <a:ext cx="1425401" cy="1541668"/>
            <a:chOff x="4911150" y="2667330"/>
            <a:chExt cx="1425401" cy="1541668"/>
          </a:xfrm>
        </p:grpSpPr>
        <p:pic>
          <p:nvPicPr>
            <p:cNvPr id="25" name="Picture 3">
              <a:extLst>
                <a:ext uri="{FF2B5EF4-FFF2-40B4-BE49-F238E27FC236}">
                  <a16:creationId xmlns:a16="http://schemas.microsoft.com/office/drawing/2014/main" id="{FDA5A63A-C2CB-D477-2323-500164885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372">
              <a:off x="4911150" y="2667330"/>
              <a:ext cx="868757" cy="154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a:extLst>
                <a:ext uri="{FF2B5EF4-FFF2-40B4-BE49-F238E27FC236}">
                  <a16:creationId xmlns:a16="http://schemas.microsoft.com/office/drawing/2014/main" id="{9053244F-048C-95C6-53F4-1E50D84DCB3C}"/>
                </a:ext>
              </a:extLst>
            </p:cNvPr>
            <p:cNvSpPr txBox="1"/>
            <p:nvPr/>
          </p:nvSpPr>
          <p:spPr>
            <a:xfrm>
              <a:off x="5690797" y="2839503"/>
              <a:ext cx="645754" cy="338554"/>
            </a:xfrm>
            <a:prstGeom prst="rect">
              <a:avLst/>
            </a:prstGeom>
            <a:noFill/>
          </p:spPr>
          <p:txBody>
            <a:bodyPr wrap="none" rtlCol="0">
              <a:spAutoFit/>
            </a:bodyPr>
            <a:lstStyle/>
            <a:p>
              <a:r>
                <a:rPr lang="en-GB" sz="1600" i="1" dirty="0" err="1"/>
                <a:t>pBAD</a:t>
              </a:r>
              <a:endParaRPr lang="en-GB" sz="1600" i="1" dirty="0"/>
            </a:p>
          </p:txBody>
        </p:sp>
        <p:sp>
          <p:nvSpPr>
            <p:cNvPr id="27" name="TextBox 26">
              <a:extLst>
                <a:ext uri="{FF2B5EF4-FFF2-40B4-BE49-F238E27FC236}">
                  <a16:creationId xmlns:a16="http://schemas.microsoft.com/office/drawing/2014/main" id="{B7289508-C06F-80EF-B0D1-56C312C97F07}"/>
                </a:ext>
              </a:extLst>
            </p:cNvPr>
            <p:cNvSpPr txBox="1"/>
            <p:nvPr/>
          </p:nvSpPr>
          <p:spPr>
            <a:xfrm>
              <a:off x="5372622" y="3522494"/>
              <a:ext cx="423514" cy="338554"/>
            </a:xfrm>
            <a:prstGeom prst="rect">
              <a:avLst/>
            </a:prstGeom>
            <a:noFill/>
          </p:spPr>
          <p:txBody>
            <a:bodyPr wrap="none" rtlCol="0">
              <a:spAutoFit/>
            </a:bodyPr>
            <a:lstStyle/>
            <a:p>
              <a:r>
                <a:rPr lang="en-GB" sz="1600" i="1" dirty="0" err="1"/>
                <a:t>rfp</a:t>
              </a:r>
              <a:endParaRPr lang="en-GB" sz="1600" i="1" dirty="0"/>
            </a:p>
          </p:txBody>
        </p:sp>
      </p:grpSp>
      <p:pic>
        <p:nvPicPr>
          <p:cNvPr id="28" name="Picture 4">
            <a:extLst>
              <a:ext uri="{FF2B5EF4-FFF2-40B4-BE49-F238E27FC236}">
                <a16:creationId xmlns:a16="http://schemas.microsoft.com/office/drawing/2014/main" id="{00428D43-B8EC-25EB-84E8-3EB036F9BB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34546">
            <a:off x="8852090" y="5093561"/>
            <a:ext cx="486705" cy="8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descr="cloud_02">
            <a:extLst>
              <a:ext uri="{FF2B5EF4-FFF2-40B4-BE49-F238E27FC236}">
                <a16:creationId xmlns:a16="http://schemas.microsoft.com/office/drawing/2014/main" id="{3E90876E-F7CC-141E-412D-B46FCD06B3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66541">
            <a:off x="9130146" y="2535336"/>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cloud_01">
            <a:extLst>
              <a:ext uri="{FF2B5EF4-FFF2-40B4-BE49-F238E27FC236}">
                <a16:creationId xmlns:a16="http://schemas.microsoft.com/office/drawing/2014/main" id="{FC602BF4-7CD0-C9BB-8690-68CDC2ED1B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8654">
            <a:off x="5389408" y="5992951"/>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cloud_02">
            <a:extLst>
              <a:ext uri="{FF2B5EF4-FFF2-40B4-BE49-F238E27FC236}">
                <a16:creationId xmlns:a16="http://schemas.microsoft.com/office/drawing/2014/main" id="{28DA6720-EC30-61C4-39F1-53FB4FD411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7487">
            <a:off x="6513638" y="1894613"/>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 descr="cloud_01">
            <a:extLst>
              <a:ext uri="{FF2B5EF4-FFF2-40B4-BE49-F238E27FC236}">
                <a16:creationId xmlns:a16="http://schemas.microsoft.com/office/drawing/2014/main" id="{02DD79AA-1BF7-1EE9-5DA2-1C1B9CA458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59774">
            <a:off x="3683864" y="5308167"/>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B8F5A2EF-8978-7187-2D18-03C2DFCCBB53}"/>
              </a:ext>
            </a:extLst>
          </p:cNvPr>
          <p:cNvSpPr/>
          <p:nvPr/>
        </p:nvSpPr>
        <p:spPr>
          <a:xfrm flipV="1">
            <a:off x="4346139" y="4661606"/>
            <a:ext cx="387774" cy="261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88E957F-95C4-3233-4C3B-5A9B99C21A4A}"/>
              </a:ext>
            </a:extLst>
          </p:cNvPr>
          <p:cNvSpPr/>
          <p:nvPr/>
        </p:nvSpPr>
        <p:spPr>
          <a:xfrm>
            <a:off x="5247722" y="3886798"/>
            <a:ext cx="621070" cy="397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90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2.22222E-6 -6.7777E-7 C -0.0941 0.00416 -0.18698 0.00879 -0.22743 0.02753 C -0.26684 0.0458 -0.254 0.07888 -0.24063 0.11196 " pathEditMode="relative" rAng="0" ptsTypes="aaA">
                                      <p:cBhvr>
                                        <p:cTn id="15" dur="2000" fill="hold"/>
                                        <p:tgtEl>
                                          <p:spTgt spid="31"/>
                                        </p:tgtEl>
                                        <p:attrNameLst>
                                          <p:attrName>ppt_x</p:attrName>
                                          <p:attrName>ppt_y</p:attrName>
                                        </p:attrNameLst>
                                      </p:cBhvr>
                                      <p:rCtr x="-13351" y="5598"/>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3.05556E-6 4.07407E-6 C -0.02674 -0.01991 -0.05348 -0.03936 -0.05556 -0.07801 C -0.05764 -0.11667 -0.03507 -0.17431 -0.0125 -0.23149 " pathEditMode="relative" rAng="0" ptsTypes="aaA">
                                      <p:cBhvr>
                                        <p:cTn id="18" dur="2000" fill="hold"/>
                                        <p:tgtEl>
                                          <p:spTgt spid="32"/>
                                        </p:tgtEl>
                                        <p:attrNameLst>
                                          <p:attrName>ppt_x</p:attrName>
                                          <p:attrName>ppt_y</p:attrName>
                                        </p:attrNameLst>
                                      </p:cBhvr>
                                      <p:rCtr x="-2882" y="-11574"/>
                                    </p:animMotion>
                                  </p:childTnLst>
                                </p:cTn>
                              </p:par>
                            </p:childTnLst>
                          </p:cTn>
                        </p:par>
                        <p:par>
                          <p:cTn id="19" fill="hold">
                            <p:stCondLst>
                              <p:cond delay="4000"/>
                            </p:stCondLst>
                            <p:childTnLst>
                              <p:par>
                                <p:cTn id="20" presetID="49" presetClass="path" presetSubtype="0" accel="50000" decel="50000" fill="hold" nodeType="afterEffect">
                                  <p:stCondLst>
                                    <p:cond delay="0"/>
                                  </p:stCondLst>
                                  <p:childTnLst>
                                    <p:animMotion origin="layout" path="M 8.33333E-7 -4.93062E-6 L 0.1217 0.12628 " pathEditMode="relative" rAng="0" ptsTypes="AA">
                                      <p:cBhvr>
                                        <p:cTn id="21" dur="2000" fill="hold"/>
                                        <p:tgtEl>
                                          <p:spTgt spid="24"/>
                                        </p:tgtEl>
                                        <p:attrNameLst>
                                          <p:attrName>ppt_x</p:attrName>
                                          <p:attrName>ppt_y</p:attrName>
                                        </p:attrNameLst>
                                      </p:cBhvr>
                                      <p:rCtr x="6076" y="6314"/>
                                    </p:animMotion>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0.25122 0.11704 C -0.18438 0.11381 -0.11702 0.11057 -0.07379 0.09252 C -0.03038 0.07564 -0.01094 0.04372 0.00868 0.01202 " pathEditMode="relative" rAng="0" ptsTypes="aaA">
                                      <p:cBhvr>
                                        <p:cTn id="24" dur="2000" fill="hold"/>
                                        <p:tgtEl>
                                          <p:spTgt spid="31"/>
                                        </p:tgtEl>
                                        <p:attrNameLst>
                                          <p:attrName>ppt_x</p:attrName>
                                          <p:attrName>ppt_y</p:attrName>
                                        </p:attrNameLst>
                                      </p:cBhvr>
                                      <p:rCtr x="12986" y="-5251"/>
                                    </p:animMotion>
                                  </p:childTnLst>
                                </p:cTn>
                              </p:par>
                              <p:par>
                                <p:cTn id="25" presetID="0" presetClass="path" presetSubtype="0" accel="50000" decel="50000" fill="hold" nodeType="withEffect">
                                  <p:stCondLst>
                                    <p:cond delay="0"/>
                                  </p:stCondLst>
                                  <p:childTnLst>
                                    <p:animMotion origin="layout" path="M -0.0125 -0.23148 C 0.01007 -0.19884 0.03281 -0.16597 0.03055 -0.13704 C 0.0283 -0.1081 0.00086 -0.08287 -0.02639 -0.05741 " pathEditMode="relative" ptsTypes="aaA">
                                      <p:cBhvr>
                                        <p:cTn id="26" dur="2000" fill="hold"/>
                                        <p:tgtEl>
                                          <p:spTgt spid="32"/>
                                        </p:tgtEl>
                                        <p:attrNameLst>
                                          <p:attrName>ppt_x</p:attrName>
                                          <p:attrName>ppt_y</p:attrName>
                                        </p:attrNameLst>
                                      </p:cBhvr>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85185E-6 C -0.02673 0.06111 -0.0533 0.12222 -0.05833 0.18333 C -0.06337 0.24444 -0.04705 0.30555 -0.03055 0.36667 " pathEditMode="relative" ptsTypes="aaA">
                                      <p:cBhvr>
                                        <p:cTn id="29" dur="2000" fill="hold"/>
                                        <p:tgtEl>
                                          <p:spTgt spid="29"/>
                                        </p:tgtEl>
                                        <p:attrNameLst>
                                          <p:attrName>ppt_x</p:attrName>
                                          <p:attrName>ppt_y</p:attrName>
                                        </p:attrNameLst>
                                      </p:cBhvr>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9.16667E-6 -6.2963E-6 C 0.04219 -0.04121 0.08455 -0.08242 0.13195 -0.0963 C 0.17935 -0.11019 0.23195 -0.09677 0.28473 -0.08334 " pathEditMode="relative" rAng="0" ptsTypes="aaA">
                                      <p:cBhvr>
                                        <p:cTn id="32" dur="2000" fill="hold"/>
                                        <p:tgtEl>
                                          <p:spTgt spid="30"/>
                                        </p:tgtEl>
                                        <p:attrNameLst>
                                          <p:attrName>ppt_x</p:attrName>
                                          <p:attrName>ppt_y</p:attrName>
                                        </p:attrNameLst>
                                      </p:cBhvr>
                                      <p:rCtr x="0" y="0"/>
                                    </p:animMotion>
                                  </p:childTnLst>
                                </p:cTn>
                              </p:par>
                            </p:childTnLst>
                          </p:cTn>
                        </p:par>
                        <p:par>
                          <p:cTn id="33" fill="hold">
                            <p:stCondLst>
                              <p:cond delay="12000"/>
                            </p:stCondLst>
                            <p:childTnLst>
                              <p:par>
                                <p:cTn id="34" presetID="49" presetClass="path" presetSubtype="0" accel="50000" decel="50000" fill="hold" nodeType="afterEffect">
                                  <p:stCondLst>
                                    <p:cond delay="0"/>
                                  </p:stCondLst>
                                  <p:childTnLst>
                                    <p:animMotion origin="layout" path="M 4.44444E-6 -4.02405E-6 L 0.12447 0.08025 " pathEditMode="relative" rAng="0" ptsTypes="AA">
                                      <p:cBhvr>
                                        <p:cTn id="35" dur="2000" fill="hold"/>
                                        <p:tgtEl>
                                          <p:spTgt spid="28"/>
                                        </p:tgtEl>
                                        <p:attrNameLst>
                                          <p:attrName>ppt_x</p:attrName>
                                          <p:attrName>ppt_y</p:attrName>
                                        </p:attrNameLst>
                                      </p:cBhvr>
                                      <p:rCtr x="6215" y="4001"/>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0.03055 0.36667 C -0.00208 0.34884 0.02656 0.33125 0.0375 0.28704 C 0.04844 0.24282 0.0415 0.17222 0.03472 0.10185 " pathEditMode="relative" ptsTypes="aaA">
                                      <p:cBhvr>
                                        <p:cTn id="38" dur="2000" fill="hold"/>
                                        <p:tgtEl>
                                          <p:spTgt spid="2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28473 -0.07778 C 0.23994 -0.02963 0.19514 0.01875 0.14028 0.02037 C 0.08542 0.02199 0.02049 -0.02338 -0.04444 -0.06852 " pathEditMode="relative" rAng="0" ptsTypes="aaA">
                                      <p:cBhvr>
                                        <p:cTn id="40" dur="2000" fill="hold"/>
                                        <p:tgtEl>
                                          <p:spTgt spid="30"/>
                                        </p:tgtEl>
                                        <p:attrNameLst>
                                          <p:attrName>ppt_x</p:attrName>
                                          <p:attrName>ppt_y</p:attrName>
                                        </p:attrNameLst>
                                      </p:cBhvr>
                                      <p:rCtr x="-16458"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33A3-DBB5-CC74-658B-4CD6CE155E25}"/>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41BF21DB-2EAE-18C0-9843-16A26259A08C}"/>
              </a:ext>
            </a:extLst>
          </p:cNvPr>
          <p:cNvSpPr txBox="1"/>
          <p:nvPr/>
        </p:nvSpPr>
        <p:spPr>
          <a:xfrm>
            <a:off x="414338" y="1328738"/>
            <a:ext cx="11415712" cy="5318587"/>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1006DB3C-BCBA-2CDC-00B5-C55E36806B42}"/>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1D3682C3-CC7B-C367-7964-4544C08D0AB1}"/>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E9EB53CC-F02B-F2E9-6775-DCDC8D85C7A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FFCBD-3B80-E65E-7570-18B867BAC8C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75BFA72-5179-F449-025F-ADCFA5DDD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8" name="Left Brace 7">
            <a:extLst>
              <a:ext uri="{FF2B5EF4-FFF2-40B4-BE49-F238E27FC236}">
                <a16:creationId xmlns:a16="http://schemas.microsoft.com/office/drawing/2014/main" id="{779D64A5-EEB6-CB55-76D9-A9E70036B3AE}"/>
              </a:ext>
            </a:extLst>
          </p:cNvPr>
          <p:cNvSpPr/>
          <p:nvPr/>
        </p:nvSpPr>
        <p:spPr>
          <a:xfrm>
            <a:off x="1403728" y="1835070"/>
            <a:ext cx="376464" cy="215513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BA175EFC-4683-F42A-63F8-65AE58FAC3AB}"/>
              </a:ext>
            </a:extLst>
          </p:cNvPr>
          <p:cNvSpPr/>
          <p:nvPr/>
        </p:nvSpPr>
        <p:spPr>
          <a:xfrm>
            <a:off x="1403728" y="4362416"/>
            <a:ext cx="376464" cy="215513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D76491C-A634-E1D5-6E01-F720DFD4F7FE}"/>
              </a:ext>
            </a:extLst>
          </p:cNvPr>
          <p:cNvSpPr txBox="1"/>
          <p:nvPr/>
        </p:nvSpPr>
        <p:spPr>
          <a:xfrm rot="16200000">
            <a:off x="414479" y="2530363"/>
            <a:ext cx="1497722" cy="523220"/>
          </a:xfrm>
          <a:prstGeom prst="rect">
            <a:avLst/>
          </a:prstGeom>
          <a:noFill/>
        </p:spPr>
        <p:txBody>
          <a:bodyPr wrap="square" rtlCol="0">
            <a:spAutoFit/>
          </a:bodyPr>
          <a:lstStyle/>
          <a:p>
            <a:r>
              <a:rPr lang="en-GB" sz="2800" dirty="0" err="1">
                <a:solidFill>
                  <a:srgbClr val="0070C0"/>
                </a:solidFill>
              </a:rPr>
              <a:t>pKAN</a:t>
            </a:r>
            <a:r>
              <a:rPr lang="en-GB" sz="2800" dirty="0">
                <a:solidFill>
                  <a:srgbClr val="0070C0"/>
                </a:solidFill>
              </a:rPr>
              <a:t>-R</a:t>
            </a:r>
          </a:p>
        </p:txBody>
      </p:sp>
      <p:sp>
        <p:nvSpPr>
          <p:cNvPr id="16" name="TextBox 15">
            <a:extLst>
              <a:ext uri="{FF2B5EF4-FFF2-40B4-BE49-F238E27FC236}">
                <a16:creationId xmlns:a16="http://schemas.microsoft.com/office/drawing/2014/main" id="{96BC88FC-E2D5-89AC-F822-EE49902208C3}"/>
              </a:ext>
            </a:extLst>
          </p:cNvPr>
          <p:cNvSpPr txBox="1"/>
          <p:nvPr/>
        </p:nvSpPr>
        <p:spPr>
          <a:xfrm rot="16200000">
            <a:off x="581418" y="5050868"/>
            <a:ext cx="1195208" cy="523220"/>
          </a:xfrm>
          <a:prstGeom prst="rect">
            <a:avLst/>
          </a:prstGeom>
          <a:noFill/>
        </p:spPr>
        <p:txBody>
          <a:bodyPr wrap="square" rtlCol="0">
            <a:spAutoFit/>
          </a:bodyPr>
          <a:lstStyle/>
          <a:p>
            <a:r>
              <a:rPr lang="en-GB" sz="2800" dirty="0" err="1">
                <a:solidFill>
                  <a:srgbClr val="0070C0"/>
                </a:solidFill>
              </a:rPr>
              <a:t>pARA</a:t>
            </a:r>
            <a:endParaRPr lang="en-GB" sz="2800" dirty="0">
              <a:solidFill>
                <a:srgbClr val="0070C0"/>
              </a:solidFill>
            </a:endParaRPr>
          </a:p>
        </p:txBody>
      </p:sp>
      <p:pic>
        <p:nvPicPr>
          <p:cNvPr id="17" name="Picture 2">
            <a:extLst>
              <a:ext uri="{FF2B5EF4-FFF2-40B4-BE49-F238E27FC236}">
                <a16:creationId xmlns:a16="http://schemas.microsoft.com/office/drawing/2014/main" id="{82664BAA-F5A8-7345-2516-68D11B23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72" y="1495736"/>
            <a:ext cx="9605553" cy="24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7CEF7128-71D3-92F0-2A2A-21BBCA062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72" y="4023082"/>
            <a:ext cx="9425614" cy="24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24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A3A4-F4B5-A7DC-8282-A4CFE33DE64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BE40003-E7D6-E41C-900E-821B95BFC293}"/>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rPr>
              <a:t>Lab 2: restriction digestion</a:t>
            </a:r>
          </a:p>
        </p:txBody>
      </p:sp>
      <p:grpSp>
        <p:nvGrpSpPr>
          <p:cNvPr id="2" name="Group 1">
            <a:extLst>
              <a:ext uri="{FF2B5EF4-FFF2-40B4-BE49-F238E27FC236}">
                <a16:creationId xmlns:a16="http://schemas.microsoft.com/office/drawing/2014/main" id="{25873891-AC28-F6D0-849E-D5AA8ED617D2}"/>
              </a:ext>
            </a:extLst>
          </p:cNvPr>
          <p:cNvGrpSpPr/>
          <p:nvPr/>
        </p:nvGrpSpPr>
        <p:grpSpPr>
          <a:xfrm>
            <a:off x="1157861" y="937694"/>
            <a:ext cx="6480000" cy="133864"/>
            <a:chOff x="1253158" y="1050894"/>
            <a:chExt cx="4853893" cy="73850"/>
          </a:xfrm>
        </p:grpSpPr>
        <p:cxnSp>
          <p:nvCxnSpPr>
            <p:cNvPr id="3" name="Straight Connector 2">
              <a:extLst>
                <a:ext uri="{FF2B5EF4-FFF2-40B4-BE49-F238E27FC236}">
                  <a16:creationId xmlns:a16="http://schemas.microsoft.com/office/drawing/2014/main" id="{D0639C36-FD6B-200E-15BB-61B1AAE7B71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60AD79-BC14-B2B1-ABD4-E2704CE615E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06A4D35-6F3C-BF2E-1156-6173BB526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8" name="Picture 7" descr="A cup of coffee with a spoon in it&#10;&#10;Description automatically generated">
            <a:extLst>
              <a:ext uri="{FF2B5EF4-FFF2-40B4-BE49-F238E27FC236}">
                <a16:creationId xmlns:a16="http://schemas.microsoft.com/office/drawing/2014/main" id="{2936F760-01C3-9542-59BA-04400796F4B2}"/>
              </a:ext>
            </a:extLst>
          </p:cNvPr>
          <p:cNvPicPr>
            <a:picLocks noChangeAspect="1"/>
          </p:cNvPicPr>
          <p:nvPr/>
        </p:nvPicPr>
        <p:blipFill>
          <a:blip r:embed="rId4">
            <a:extLst>
              <a:ext uri="{28A0092B-C50C-407E-A947-70E740481C1C}">
                <a14:useLocalDpi xmlns:a14="http://schemas.microsoft.com/office/drawing/2010/main" val="0"/>
              </a:ext>
            </a:extLst>
          </a:blip>
          <a:srcRect b="10448"/>
          <a:stretch>
            <a:fillRect/>
          </a:stretch>
        </p:blipFill>
        <p:spPr>
          <a:xfrm>
            <a:off x="2846429" y="3219980"/>
            <a:ext cx="6516216" cy="3638020"/>
          </a:xfrm>
          <a:prstGeom prst="rect">
            <a:avLst/>
          </a:prstGeom>
        </p:spPr>
      </p:pic>
      <p:pic>
        <p:nvPicPr>
          <p:cNvPr id="10" name="Picture 9" descr="pipetman p20">
            <a:extLst>
              <a:ext uri="{FF2B5EF4-FFF2-40B4-BE49-F238E27FC236}">
                <a16:creationId xmlns:a16="http://schemas.microsoft.com/office/drawing/2014/main" id="{73F3CE9F-7AD5-FC31-5C3E-EC511E96C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044" y="1227040"/>
            <a:ext cx="4239742" cy="3180309"/>
          </a:xfrm>
          <a:prstGeom prst="rect">
            <a:avLst/>
          </a:prstGeom>
          <a:noFill/>
          <a:ln>
            <a:noFill/>
          </a:ln>
          <a:scene3d>
            <a:camera prst="orthographicFront">
              <a:rot lat="0" lon="96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79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5DAD-DAA9-232C-8946-E56CE017F76E}"/>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2DFAA26-1F37-24F3-18BE-103C18166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147091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E1FA-A8E8-31E2-1C67-7BC5EDD0B25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0F9A1E-A5A3-23ED-332A-C60DA41F40EC}"/>
              </a:ext>
            </a:extLst>
          </p:cNvPr>
          <p:cNvSpPr txBox="1"/>
          <p:nvPr/>
        </p:nvSpPr>
        <p:spPr>
          <a:xfrm>
            <a:off x="1045710" y="210670"/>
            <a:ext cx="4557658" cy="738664"/>
          </a:xfrm>
          <a:prstGeom prst="rect">
            <a:avLst/>
          </a:prstGeom>
          <a:noFill/>
        </p:spPr>
        <p:txBody>
          <a:bodyPr wrap="none" rtlCol="0">
            <a:spAutoFit/>
          </a:bodyPr>
          <a:lstStyle/>
          <a:p>
            <a:r>
              <a:rPr lang="en-GB" sz="4200" dirty="0">
                <a:solidFill>
                  <a:schemeClr val="bg1"/>
                </a:solidFill>
              </a:rPr>
              <a:t>Lab 5: preparation</a:t>
            </a:r>
          </a:p>
        </p:txBody>
      </p:sp>
      <p:grpSp>
        <p:nvGrpSpPr>
          <p:cNvPr id="2" name="Group 1">
            <a:extLst>
              <a:ext uri="{FF2B5EF4-FFF2-40B4-BE49-F238E27FC236}">
                <a16:creationId xmlns:a16="http://schemas.microsoft.com/office/drawing/2014/main" id="{19819689-054E-3E85-8803-B7A8AB862000}"/>
              </a:ext>
            </a:extLst>
          </p:cNvPr>
          <p:cNvGrpSpPr/>
          <p:nvPr/>
        </p:nvGrpSpPr>
        <p:grpSpPr>
          <a:xfrm>
            <a:off x="1100709" y="937694"/>
            <a:ext cx="4680000" cy="133864"/>
            <a:chOff x="1253158" y="1050894"/>
            <a:chExt cx="4853893" cy="73850"/>
          </a:xfrm>
        </p:grpSpPr>
        <p:cxnSp>
          <p:nvCxnSpPr>
            <p:cNvPr id="3" name="Straight Connector 2">
              <a:extLst>
                <a:ext uri="{FF2B5EF4-FFF2-40B4-BE49-F238E27FC236}">
                  <a16:creationId xmlns:a16="http://schemas.microsoft.com/office/drawing/2014/main" id="{E17748D0-0490-ED44-3E07-A7332D1A576A}"/>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D1367EE-CE90-1F9F-EA4A-773A8DAA0CF1}"/>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E4E5CD9E-1F0E-1E3B-AEB8-7D8CB2525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6" name="Rectangle 4">
            <a:extLst>
              <a:ext uri="{FF2B5EF4-FFF2-40B4-BE49-F238E27FC236}">
                <a16:creationId xmlns:a16="http://schemas.microsoft.com/office/drawing/2014/main" id="{F715D6C9-E967-5925-437F-37B9E1B28E34}"/>
              </a:ext>
            </a:extLst>
          </p:cNvPr>
          <p:cNvSpPr>
            <a:spLocks/>
          </p:cNvSpPr>
          <p:nvPr/>
        </p:nvSpPr>
        <p:spPr bwMode="auto">
          <a:xfrm>
            <a:off x="900113" y="2101302"/>
            <a:ext cx="10794869" cy="31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91440" bIns="45720" anchor="t"/>
          <a:lstStyle/>
          <a:p>
            <a:pPr marL="457200" indent="-457200">
              <a:lnSpc>
                <a:spcPct val="150000"/>
              </a:lnSpc>
              <a:spcBef>
                <a:spcPct val="20000"/>
              </a:spcBef>
              <a:buFont typeface="Arial" panose="020B0604020202020204" pitchFamily="34" charset="0"/>
              <a:buChar char="•"/>
            </a:pPr>
            <a:r>
              <a:rPr lang="en-US" sz="3200" dirty="0">
                <a:solidFill>
                  <a:schemeClr val="bg1"/>
                </a:solidFill>
              </a:rPr>
              <a:t>400 ml 1 x TAE buffer from 50 x concentrate</a:t>
            </a:r>
          </a:p>
          <a:p>
            <a:pPr marL="457200" indent="-457200">
              <a:lnSpc>
                <a:spcPct val="150000"/>
              </a:lnSpc>
              <a:spcBef>
                <a:spcPct val="20000"/>
              </a:spcBef>
              <a:buFont typeface="Arial" panose="020B0604020202020204" pitchFamily="34" charset="0"/>
              <a:buChar char="•"/>
            </a:pPr>
            <a:r>
              <a:rPr lang="en-US" sz="3200" dirty="0">
                <a:solidFill>
                  <a:schemeClr val="bg1"/>
                </a:solidFill>
              </a:rPr>
              <a:t>0.8% agarose gel, 11 ml per gel (make bulk)</a:t>
            </a:r>
            <a:endParaRPr lang="en-US" sz="3200" dirty="0">
              <a:solidFill>
                <a:schemeClr val="bg1"/>
              </a:solidFill>
              <a:ea typeface="Calibri" pitchFamily="34" charset="0"/>
              <a:cs typeface="Calibri" pitchFamily="34" charset="0"/>
            </a:endParaRPr>
          </a:p>
          <a:p>
            <a:pPr marL="457200" indent="-457200">
              <a:lnSpc>
                <a:spcPct val="150000"/>
              </a:lnSpc>
              <a:spcBef>
                <a:spcPct val="20000"/>
              </a:spcBef>
              <a:buFont typeface="Arial" panose="020B0604020202020204" pitchFamily="34" charset="0"/>
              <a:buChar char="•"/>
            </a:pPr>
            <a:r>
              <a:rPr lang="en-US" sz="3200" dirty="0">
                <a:solidFill>
                  <a:schemeClr val="bg1"/>
                </a:solidFill>
                <a:ea typeface="Calibri"/>
                <a:cs typeface="Calibri"/>
              </a:rPr>
              <a:t>With the Mini-One gel system, DNA stain added with LD</a:t>
            </a:r>
          </a:p>
        </p:txBody>
      </p:sp>
    </p:spTree>
    <p:extLst>
      <p:ext uri="{BB962C8B-B14F-4D97-AF65-F5344CB8AC3E}">
        <p14:creationId xmlns:p14="http://schemas.microsoft.com/office/powerpoint/2010/main" val="115644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9ED6-D131-6E82-25A6-D5DF78035ED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4A9E763-77A4-3B69-1389-BE778EC25292}"/>
              </a:ext>
            </a:extLst>
          </p:cNvPr>
          <p:cNvSpPr txBox="1"/>
          <p:nvPr/>
        </p:nvSpPr>
        <p:spPr>
          <a:xfrm>
            <a:off x="1257307" y="333407"/>
            <a:ext cx="3060453" cy="830997"/>
          </a:xfrm>
          <a:prstGeom prst="rect">
            <a:avLst/>
          </a:prstGeom>
          <a:noFill/>
        </p:spPr>
        <p:txBody>
          <a:bodyPr wrap="none" rtlCol="0">
            <a:spAutoFit/>
          </a:bodyPr>
          <a:lstStyle/>
          <a:p>
            <a:r>
              <a:rPr lang="en-GB" sz="4800" dirty="0">
                <a:solidFill>
                  <a:schemeClr val="bg1"/>
                </a:solidFill>
                <a:latin typeface="+mj-lt"/>
              </a:rPr>
              <a:t>Objectives</a:t>
            </a:r>
          </a:p>
        </p:txBody>
      </p:sp>
      <p:sp>
        <p:nvSpPr>
          <p:cNvPr id="2" name="TextBox 1">
            <a:extLst>
              <a:ext uri="{FF2B5EF4-FFF2-40B4-BE49-F238E27FC236}">
                <a16:creationId xmlns:a16="http://schemas.microsoft.com/office/drawing/2014/main" id="{F5AA1D00-3E35-F708-3638-A329117A96D7}"/>
              </a:ext>
            </a:extLst>
          </p:cNvPr>
          <p:cNvSpPr txBox="1"/>
          <p:nvPr/>
        </p:nvSpPr>
        <p:spPr>
          <a:xfrm>
            <a:off x="1631504" y="1628800"/>
            <a:ext cx="8820472" cy="4201150"/>
          </a:xfrm>
          <a:prstGeom prst="rect">
            <a:avLst/>
          </a:prstGeom>
          <a:noFill/>
        </p:spPr>
        <p:txBody>
          <a:bodyPr wrap="square" lIns="91440" tIns="45720" rIns="91440" bIns="45720" rtlCol="0" anchor="t">
            <a:spAutoFit/>
          </a:bodyPr>
          <a:lstStyle/>
          <a:p>
            <a:pPr>
              <a:spcAft>
                <a:spcPts val="1800"/>
              </a:spcAft>
            </a:pPr>
            <a:r>
              <a:rPr lang="en-GB" sz="3200" dirty="0">
                <a:solidFill>
                  <a:schemeClr val="bg2"/>
                </a:solidFill>
              </a:rPr>
              <a:t>By the end of this course you will:</a:t>
            </a:r>
          </a:p>
          <a:p>
            <a:pPr marL="457200" indent="-457200">
              <a:spcAft>
                <a:spcPts val="1800"/>
              </a:spcAft>
              <a:buFont typeface="Arial" panose="020B0604020202020204" pitchFamily="34" charset="0"/>
              <a:buChar char="•"/>
            </a:pPr>
            <a:r>
              <a:rPr lang="en-GB" sz="3200" dirty="0">
                <a:solidFill>
                  <a:schemeClr val="bg1"/>
                </a:solidFill>
              </a:rPr>
              <a:t>Feel confident preparing for labs 1, 2, 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Feel confident carrying out labs 1, 2, 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Be aware of Health and Safety requirements</a:t>
            </a:r>
          </a:p>
          <a:p>
            <a:pPr marL="457200" indent="-457200">
              <a:spcAft>
                <a:spcPts val="1800"/>
              </a:spcAft>
              <a:buFont typeface="Arial" panose="020B0604020202020204" pitchFamily="34" charset="0"/>
              <a:buChar char="•"/>
            </a:pPr>
            <a:r>
              <a:rPr lang="en-GB" sz="3200" dirty="0">
                <a:solidFill>
                  <a:schemeClr val="bg1"/>
                </a:solidFill>
              </a:rPr>
              <a:t>Know where to access resources</a:t>
            </a:r>
          </a:p>
          <a:p>
            <a:pPr marL="457200" indent="-457200">
              <a:spcAft>
                <a:spcPts val="1800"/>
              </a:spcAft>
              <a:buFont typeface="Arial" panose="020B0604020202020204" pitchFamily="34" charset="0"/>
              <a:buChar char="•"/>
            </a:pPr>
            <a:r>
              <a:rPr lang="en-GB" sz="3200" dirty="0">
                <a:solidFill>
                  <a:schemeClr val="bg1"/>
                </a:solidFill>
              </a:rPr>
              <a:t>Know who to contact for support</a:t>
            </a:r>
          </a:p>
        </p:txBody>
      </p:sp>
      <p:pic>
        <p:nvPicPr>
          <p:cNvPr id="4" name="Picture 3" descr="A black and white sign with white text&#10;&#10;AI-generated content may be incorrect.">
            <a:extLst>
              <a:ext uri="{FF2B5EF4-FFF2-40B4-BE49-F238E27FC236}">
                <a16:creationId xmlns:a16="http://schemas.microsoft.com/office/drawing/2014/main" id="{EC8AE4C7-F64A-9E20-9033-63677AAF3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C7EDFF78-1D33-B340-82E6-9A7053E527A9}"/>
              </a:ext>
            </a:extLst>
          </p:cNvPr>
          <p:cNvGrpSpPr/>
          <p:nvPr/>
        </p:nvGrpSpPr>
        <p:grpSpPr>
          <a:xfrm>
            <a:off x="1257307" y="1168912"/>
            <a:ext cx="3240000" cy="133864"/>
            <a:chOff x="1253158" y="1050894"/>
            <a:chExt cx="4853893" cy="73850"/>
          </a:xfrm>
        </p:grpSpPr>
        <p:cxnSp>
          <p:nvCxnSpPr>
            <p:cNvPr id="6" name="Straight Connector 5">
              <a:extLst>
                <a:ext uri="{FF2B5EF4-FFF2-40B4-BE49-F238E27FC236}">
                  <a16:creationId xmlns:a16="http://schemas.microsoft.com/office/drawing/2014/main" id="{7BE2760D-529A-7C23-239D-CB4AF77D8A6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926F00-5915-0515-2944-FD0C814EE8B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67027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7244-0728-B60B-815A-465FD01977B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682AC01-1071-EBA9-E4E8-4D6F0CF9BDE8}"/>
              </a:ext>
            </a:extLst>
          </p:cNvPr>
          <p:cNvSpPr txBox="1"/>
          <p:nvPr/>
        </p:nvSpPr>
        <p:spPr>
          <a:xfrm>
            <a:off x="1045710" y="210670"/>
            <a:ext cx="4344331" cy="738664"/>
          </a:xfrm>
          <a:prstGeom prst="rect">
            <a:avLst/>
          </a:prstGeom>
          <a:noFill/>
        </p:spPr>
        <p:txBody>
          <a:bodyPr wrap="none" lIns="91440" tIns="45720" rIns="91440" bIns="45720" rtlCol="0" anchor="t">
            <a:spAutoFit/>
          </a:bodyPr>
          <a:lstStyle/>
          <a:p>
            <a:r>
              <a:rPr lang="en-GB" sz="4200" dirty="0">
                <a:solidFill>
                  <a:schemeClr val="bg1"/>
                </a:solidFill>
              </a:rPr>
              <a:t>Lab 5: TAE buffer</a:t>
            </a:r>
          </a:p>
        </p:txBody>
      </p:sp>
      <p:grpSp>
        <p:nvGrpSpPr>
          <p:cNvPr id="2" name="Group 1">
            <a:extLst>
              <a:ext uri="{FF2B5EF4-FFF2-40B4-BE49-F238E27FC236}">
                <a16:creationId xmlns:a16="http://schemas.microsoft.com/office/drawing/2014/main" id="{EA507D18-D142-A58F-57E3-8757369F5D17}"/>
              </a:ext>
            </a:extLst>
          </p:cNvPr>
          <p:cNvGrpSpPr/>
          <p:nvPr/>
        </p:nvGrpSpPr>
        <p:grpSpPr>
          <a:xfrm>
            <a:off x="1100709" y="937694"/>
            <a:ext cx="4565117" cy="133864"/>
            <a:chOff x="1253158" y="1050894"/>
            <a:chExt cx="4853893" cy="73850"/>
          </a:xfrm>
        </p:grpSpPr>
        <p:cxnSp>
          <p:nvCxnSpPr>
            <p:cNvPr id="3" name="Straight Connector 2">
              <a:extLst>
                <a:ext uri="{FF2B5EF4-FFF2-40B4-BE49-F238E27FC236}">
                  <a16:creationId xmlns:a16="http://schemas.microsoft.com/office/drawing/2014/main" id="{955837E4-3849-F9BF-E5CB-90CD01EA030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3E99C37-3CA3-99F6-57BC-D8FAFB2FCE7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63E29030-46A9-8C3D-CB27-179D84D2B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7" name="Rectangle 4">
            <a:extLst>
              <a:ext uri="{FF2B5EF4-FFF2-40B4-BE49-F238E27FC236}">
                <a16:creationId xmlns:a16="http://schemas.microsoft.com/office/drawing/2014/main" id="{C9F06F17-F0AE-1BB5-14FA-629D70244EF5}"/>
              </a:ext>
            </a:extLst>
          </p:cNvPr>
          <p:cNvSpPr>
            <a:spLocks/>
          </p:cNvSpPr>
          <p:nvPr/>
        </p:nvSpPr>
        <p:spPr bwMode="auto">
          <a:xfrm>
            <a:off x="2020669" y="1777918"/>
            <a:ext cx="7165397" cy="417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lstStyle/>
          <a:p>
            <a:pPr marL="265113" indent="-265113" algn="ctr">
              <a:spcBef>
                <a:spcPct val="20000"/>
              </a:spcBef>
            </a:pPr>
            <a:r>
              <a:rPr lang="en-US" sz="5400" b="1" dirty="0">
                <a:solidFill>
                  <a:schemeClr val="bg2"/>
                </a:solidFill>
                <a:latin typeface="Calibri" pitchFamily="34" charset="0"/>
              </a:rPr>
              <a:t>C</a:t>
            </a:r>
            <a:r>
              <a:rPr lang="en-US" sz="5400" b="1" baseline="-25000" dirty="0">
                <a:solidFill>
                  <a:schemeClr val="bg2"/>
                </a:solidFill>
                <a:latin typeface="Calibri" pitchFamily="34" charset="0"/>
              </a:rPr>
              <a:t>1</a:t>
            </a:r>
            <a:r>
              <a:rPr lang="en-US" sz="5400" b="1" dirty="0">
                <a:solidFill>
                  <a:schemeClr val="bg2"/>
                </a:solidFill>
                <a:latin typeface="Calibri" pitchFamily="34" charset="0"/>
              </a:rPr>
              <a:t>V</a:t>
            </a:r>
            <a:r>
              <a:rPr lang="en-US" sz="5400" b="1" baseline="-25000" dirty="0">
                <a:solidFill>
                  <a:schemeClr val="bg2"/>
                </a:solidFill>
                <a:latin typeface="Calibri" pitchFamily="34" charset="0"/>
              </a:rPr>
              <a:t>1 </a:t>
            </a:r>
            <a:r>
              <a:rPr lang="en-US" sz="5400" b="1" dirty="0">
                <a:solidFill>
                  <a:schemeClr val="bg2"/>
                </a:solidFill>
                <a:latin typeface="Calibri" pitchFamily="34" charset="0"/>
              </a:rPr>
              <a:t>= C</a:t>
            </a:r>
            <a:r>
              <a:rPr lang="en-US" sz="5400" b="1" baseline="-25000" dirty="0">
                <a:solidFill>
                  <a:schemeClr val="bg2"/>
                </a:solidFill>
                <a:latin typeface="Calibri" pitchFamily="34" charset="0"/>
              </a:rPr>
              <a:t>2</a:t>
            </a:r>
            <a:r>
              <a:rPr lang="en-US" sz="5400" b="1" dirty="0">
                <a:solidFill>
                  <a:schemeClr val="bg2"/>
                </a:solidFill>
                <a:latin typeface="Calibri" pitchFamily="34" charset="0"/>
              </a:rPr>
              <a:t>V</a:t>
            </a:r>
            <a:r>
              <a:rPr lang="en-US" sz="5400" b="1" baseline="-25000" dirty="0">
                <a:solidFill>
                  <a:schemeClr val="bg2"/>
                </a:solidFill>
                <a:latin typeface="Calibri" pitchFamily="34" charset="0"/>
              </a:rPr>
              <a:t>2</a:t>
            </a:r>
          </a:p>
          <a:p>
            <a:pPr marL="265113" indent="-265113" algn="ctr">
              <a:spcBef>
                <a:spcPct val="20000"/>
              </a:spcBef>
            </a:pPr>
            <a:r>
              <a:rPr lang="en-US" sz="2400" b="1" baseline="-25000" dirty="0">
                <a:solidFill>
                  <a:schemeClr val="bg1"/>
                </a:solidFill>
                <a:latin typeface="Calibri" pitchFamily="34" charset="0"/>
              </a:rPr>
              <a:t>  </a:t>
            </a:r>
            <a:endParaRPr lang="en-US" sz="2400" b="1" dirty="0">
              <a:solidFill>
                <a:schemeClr val="bg1"/>
              </a:solidFill>
              <a:latin typeface="Calibri" pitchFamily="34" charset="0"/>
            </a:endParaRPr>
          </a:p>
          <a:p>
            <a:pPr marL="265113" indent="-265113">
              <a:spcBef>
                <a:spcPct val="20000"/>
              </a:spcBef>
            </a:pPr>
            <a:r>
              <a:rPr lang="en-US" sz="3600" b="1" dirty="0">
                <a:solidFill>
                  <a:schemeClr val="bg2"/>
                </a:solidFill>
                <a:latin typeface="Calibri" pitchFamily="34" charset="0"/>
              </a:rPr>
              <a:t>C</a:t>
            </a:r>
            <a:r>
              <a:rPr lang="en-US" sz="3600" b="1" baseline="-25000" dirty="0">
                <a:solidFill>
                  <a:schemeClr val="bg2"/>
                </a:solidFill>
                <a:latin typeface="Calibri" pitchFamily="34" charset="0"/>
              </a:rPr>
              <a:t>1</a:t>
            </a:r>
            <a:r>
              <a:rPr lang="en-US" sz="3600" dirty="0">
                <a:solidFill>
                  <a:schemeClr val="bg1"/>
                </a:solidFill>
                <a:latin typeface="Calibri" pitchFamily="34" charset="0"/>
              </a:rPr>
              <a:t>= desired concentration</a:t>
            </a:r>
            <a:endParaRPr lang="en-US" sz="3600" b="1" baseline="-25000" dirty="0">
              <a:solidFill>
                <a:schemeClr val="bg1"/>
              </a:solidFill>
              <a:latin typeface="Calibri" pitchFamily="34" charset="0"/>
            </a:endParaRPr>
          </a:p>
          <a:p>
            <a:pPr marL="265113" indent="-265113">
              <a:spcBef>
                <a:spcPct val="20000"/>
              </a:spcBef>
            </a:pPr>
            <a:r>
              <a:rPr lang="en-US" sz="3600" b="1" dirty="0">
                <a:solidFill>
                  <a:schemeClr val="bg2"/>
                </a:solidFill>
                <a:latin typeface="Calibri" pitchFamily="34" charset="0"/>
              </a:rPr>
              <a:t>V</a:t>
            </a:r>
            <a:r>
              <a:rPr lang="en-US" sz="3600" b="1" baseline="-25000" dirty="0">
                <a:solidFill>
                  <a:schemeClr val="bg2"/>
                </a:solidFill>
                <a:latin typeface="Calibri" pitchFamily="34" charset="0"/>
              </a:rPr>
              <a:t>1</a:t>
            </a:r>
            <a:r>
              <a:rPr lang="en-US" sz="3600" dirty="0">
                <a:solidFill>
                  <a:schemeClr val="bg1"/>
                </a:solidFill>
                <a:latin typeface="Calibri" pitchFamily="34" charset="0"/>
              </a:rPr>
              <a:t>= desired volume </a:t>
            </a:r>
          </a:p>
          <a:p>
            <a:pPr marL="265113" indent="-265113">
              <a:spcBef>
                <a:spcPct val="20000"/>
              </a:spcBef>
            </a:pPr>
            <a:r>
              <a:rPr lang="en-US" sz="3600" b="1" dirty="0">
                <a:solidFill>
                  <a:schemeClr val="bg2"/>
                </a:solidFill>
                <a:latin typeface="Calibri" pitchFamily="34" charset="0"/>
              </a:rPr>
              <a:t>C</a:t>
            </a:r>
            <a:r>
              <a:rPr lang="en-US" sz="3600" b="1" baseline="-25000" dirty="0">
                <a:solidFill>
                  <a:schemeClr val="bg2"/>
                </a:solidFill>
                <a:latin typeface="Calibri" pitchFamily="34" charset="0"/>
              </a:rPr>
              <a:t>2</a:t>
            </a:r>
            <a:r>
              <a:rPr lang="en-US" sz="3600" dirty="0">
                <a:solidFill>
                  <a:schemeClr val="bg1"/>
                </a:solidFill>
                <a:latin typeface="Calibri" pitchFamily="34" charset="0"/>
              </a:rPr>
              <a:t>= stock solution concentration </a:t>
            </a:r>
          </a:p>
          <a:p>
            <a:pPr marL="265113" indent="-265113">
              <a:spcBef>
                <a:spcPct val="20000"/>
              </a:spcBef>
            </a:pPr>
            <a:r>
              <a:rPr lang="en-US" sz="3600" b="1" dirty="0">
                <a:solidFill>
                  <a:schemeClr val="bg2"/>
                </a:solidFill>
                <a:latin typeface="Calibri" pitchFamily="34" charset="0"/>
              </a:rPr>
              <a:t>V</a:t>
            </a:r>
            <a:r>
              <a:rPr lang="en-US" sz="3600" b="1" baseline="-25000" dirty="0">
                <a:solidFill>
                  <a:schemeClr val="bg2"/>
                </a:solidFill>
                <a:latin typeface="Calibri" pitchFamily="34" charset="0"/>
              </a:rPr>
              <a:t>2</a:t>
            </a:r>
            <a:r>
              <a:rPr lang="en-US" sz="3600" baseline="-25000" dirty="0">
                <a:solidFill>
                  <a:schemeClr val="bg1"/>
                </a:solidFill>
                <a:latin typeface="Calibri" pitchFamily="34" charset="0"/>
              </a:rPr>
              <a:t> </a:t>
            </a:r>
            <a:r>
              <a:rPr lang="en-US" sz="3600" dirty="0">
                <a:solidFill>
                  <a:schemeClr val="bg1"/>
                </a:solidFill>
                <a:latin typeface="Calibri" pitchFamily="34" charset="0"/>
              </a:rPr>
              <a:t>= volume required</a:t>
            </a:r>
          </a:p>
        </p:txBody>
      </p:sp>
    </p:spTree>
    <p:extLst>
      <p:ext uri="{BB962C8B-B14F-4D97-AF65-F5344CB8AC3E}">
        <p14:creationId xmlns:p14="http://schemas.microsoft.com/office/powerpoint/2010/main" val="17259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B1F3-EA7E-3878-3BF9-45FA9A8C037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8145B64-536B-D203-F334-E759851C7902}"/>
              </a:ext>
            </a:extLst>
          </p:cNvPr>
          <p:cNvSpPr txBox="1"/>
          <p:nvPr/>
        </p:nvSpPr>
        <p:spPr>
          <a:xfrm>
            <a:off x="1045710" y="210670"/>
            <a:ext cx="4647426" cy="738664"/>
          </a:xfrm>
          <a:prstGeom prst="rect">
            <a:avLst/>
          </a:prstGeom>
          <a:noFill/>
        </p:spPr>
        <p:txBody>
          <a:bodyPr wrap="none" rtlCol="0">
            <a:spAutoFit/>
          </a:bodyPr>
          <a:lstStyle/>
          <a:p>
            <a:r>
              <a:rPr lang="en-GB" sz="4200" dirty="0">
                <a:solidFill>
                  <a:schemeClr val="bg1"/>
                </a:solidFill>
              </a:rPr>
              <a:t>Lab 5: agarose gel</a:t>
            </a:r>
          </a:p>
        </p:txBody>
      </p:sp>
      <p:grpSp>
        <p:nvGrpSpPr>
          <p:cNvPr id="2" name="Group 1">
            <a:extLst>
              <a:ext uri="{FF2B5EF4-FFF2-40B4-BE49-F238E27FC236}">
                <a16:creationId xmlns:a16="http://schemas.microsoft.com/office/drawing/2014/main" id="{44D54495-ABD6-F5AC-F380-A76105F12D2A}"/>
              </a:ext>
            </a:extLst>
          </p:cNvPr>
          <p:cNvGrpSpPr/>
          <p:nvPr/>
        </p:nvGrpSpPr>
        <p:grpSpPr>
          <a:xfrm>
            <a:off x="1100709" y="937694"/>
            <a:ext cx="4680000" cy="133864"/>
            <a:chOff x="1253158" y="1050894"/>
            <a:chExt cx="4853893" cy="73850"/>
          </a:xfrm>
        </p:grpSpPr>
        <p:cxnSp>
          <p:nvCxnSpPr>
            <p:cNvPr id="3" name="Straight Connector 2">
              <a:extLst>
                <a:ext uri="{FF2B5EF4-FFF2-40B4-BE49-F238E27FC236}">
                  <a16:creationId xmlns:a16="http://schemas.microsoft.com/office/drawing/2014/main" id="{EF2F7F69-A640-E823-4CED-ABCF66F186B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3E591A-16AB-4641-3D4C-F7B04146A5B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15733B1A-1567-D121-3C62-24D37B232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6" name="Picture 5" descr="File:Two percent Agarose Gel in Borate Buffer cast in a Gel Tray (Front, angled).jpg">
            <a:hlinkClick r:id="rId4"/>
            <a:extLst>
              <a:ext uri="{FF2B5EF4-FFF2-40B4-BE49-F238E27FC236}">
                <a16:creationId xmlns:a16="http://schemas.microsoft.com/office/drawing/2014/main" id="{561FD2D2-B850-191F-7271-7254EE609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197" y="1520099"/>
            <a:ext cx="6476827" cy="485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 clock, sign, clipart&#10;&#10;Description automatically generated">
            <a:extLst>
              <a:ext uri="{FF2B5EF4-FFF2-40B4-BE49-F238E27FC236}">
                <a16:creationId xmlns:a16="http://schemas.microsoft.com/office/drawing/2014/main" id="{192BF36C-A6A2-6EF7-4EB3-A207339555C7}"/>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271588" y="4262850"/>
            <a:ext cx="2128816" cy="2128816"/>
          </a:xfrm>
          <a:prstGeom prst="rect">
            <a:avLst/>
          </a:prstGeom>
        </p:spPr>
      </p:pic>
    </p:spTree>
    <p:extLst>
      <p:ext uri="{BB962C8B-B14F-4D97-AF65-F5344CB8AC3E}">
        <p14:creationId xmlns:p14="http://schemas.microsoft.com/office/powerpoint/2010/main" val="79565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3A060-3006-A800-D4F0-0B977ADF7D2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75A8DD8-9C63-B61A-B82D-D2047C8D306E}"/>
              </a:ext>
            </a:extLst>
          </p:cNvPr>
          <p:cNvSpPr txBox="1"/>
          <p:nvPr/>
        </p:nvSpPr>
        <p:spPr>
          <a:xfrm>
            <a:off x="1045710" y="210670"/>
            <a:ext cx="3719288" cy="738664"/>
          </a:xfrm>
          <a:prstGeom prst="rect">
            <a:avLst/>
          </a:prstGeom>
          <a:noFill/>
        </p:spPr>
        <p:txBody>
          <a:bodyPr wrap="none" lIns="91440" tIns="45720" rIns="91440" bIns="45720" rtlCol="0" anchor="t">
            <a:spAutoFit/>
          </a:bodyPr>
          <a:lstStyle/>
          <a:p>
            <a:r>
              <a:rPr lang="en-GB" sz="4200" dirty="0">
                <a:solidFill>
                  <a:schemeClr val="bg1"/>
                </a:solidFill>
                <a:latin typeface="+mj-lt"/>
              </a:rPr>
              <a:t>Lab 5: Ligation</a:t>
            </a:r>
          </a:p>
        </p:txBody>
      </p:sp>
      <p:grpSp>
        <p:nvGrpSpPr>
          <p:cNvPr id="2" name="Group 1">
            <a:extLst>
              <a:ext uri="{FF2B5EF4-FFF2-40B4-BE49-F238E27FC236}">
                <a16:creationId xmlns:a16="http://schemas.microsoft.com/office/drawing/2014/main" id="{163C4C5E-77B7-7A75-019C-B9CE16B01507}"/>
              </a:ext>
            </a:extLst>
          </p:cNvPr>
          <p:cNvGrpSpPr/>
          <p:nvPr/>
        </p:nvGrpSpPr>
        <p:grpSpPr>
          <a:xfrm>
            <a:off x="1100709" y="937694"/>
            <a:ext cx="3960000" cy="133864"/>
            <a:chOff x="1253158" y="1050894"/>
            <a:chExt cx="4853893" cy="73850"/>
          </a:xfrm>
        </p:grpSpPr>
        <p:cxnSp>
          <p:nvCxnSpPr>
            <p:cNvPr id="3" name="Straight Connector 2">
              <a:extLst>
                <a:ext uri="{FF2B5EF4-FFF2-40B4-BE49-F238E27FC236}">
                  <a16:creationId xmlns:a16="http://schemas.microsoft.com/office/drawing/2014/main" id="{0754B864-7D77-A834-644A-0A4FD7C9A64E}"/>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66CEFC4-51CA-9FA5-7AED-432DED73071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7F255CA6-1344-35BC-5D03-EB27F8713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7" name="Rectangle: Rounded Corners 6">
            <a:extLst>
              <a:ext uri="{FF2B5EF4-FFF2-40B4-BE49-F238E27FC236}">
                <a16:creationId xmlns:a16="http://schemas.microsoft.com/office/drawing/2014/main" id="{B149639C-A371-7874-4282-947F072E3D04}"/>
              </a:ext>
            </a:extLst>
          </p:cNvPr>
          <p:cNvSpPr/>
          <p:nvPr/>
        </p:nvSpPr>
        <p:spPr>
          <a:xfrm>
            <a:off x="2614613" y="1413913"/>
            <a:ext cx="7155029" cy="8309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But first – HEAT INACTIVATION .. 70 C for 20 min</a:t>
            </a:r>
          </a:p>
        </p:txBody>
      </p:sp>
      <p:sp>
        <p:nvSpPr>
          <p:cNvPr id="10" name="Subtitle 16">
            <a:extLst>
              <a:ext uri="{FF2B5EF4-FFF2-40B4-BE49-F238E27FC236}">
                <a16:creationId xmlns:a16="http://schemas.microsoft.com/office/drawing/2014/main" id="{DF9A2905-A8C5-586F-5AA1-57FD8BE803C2}"/>
              </a:ext>
            </a:extLst>
          </p:cNvPr>
          <p:cNvSpPr txBox="1">
            <a:spLocks/>
          </p:cNvSpPr>
          <p:nvPr/>
        </p:nvSpPr>
        <p:spPr>
          <a:xfrm>
            <a:off x="1900239" y="2462878"/>
            <a:ext cx="8986836" cy="3880769"/>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rPr>
              <a:t>DNA </a:t>
            </a:r>
            <a:r>
              <a:rPr lang="en-GB" sz="2400" dirty="0">
                <a:latin typeface="arial" panose="020B0604020202020204" pitchFamily="34" charset="0"/>
                <a:hlinkClick r:id="rId4">
                  <a:extLst>
                    <a:ext uri="{A12FA001-AC4F-418D-AE19-62706E023703}">
                      <ahyp:hlinkClr xmlns:ahyp="http://schemas.microsoft.com/office/drawing/2018/hyperlinkcolor" val="tx"/>
                    </a:ext>
                  </a:extLst>
                </a:hlinkClick>
              </a:rPr>
              <a:t>ligation</a:t>
            </a:r>
            <a:r>
              <a:rPr lang="en-GB" sz="2400" dirty="0">
                <a:latin typeface="arial" panose="020B0604020202020204" pitchFamily="34" charset="0"/>
              </a:rPr>
              <a:t> is the joining of 2 DNA molecules by the enzyme, DNA ligase. </a:t>
            </a:r>
          </a:p>
          <a:p>
            <a:r>
              <a:rPr lang="en-GB" sz="2400" dirty="0">
                <a:latin typeface="arial" panose="020B0604020202020204" pitchFamily="34" charset="0"/>
              </a:rPr>
              <a:t>DNA ligase </a:t>
            </a:r>
            <a:r>
              <a:rPr lang="en-GB" sz="2400" dirty="0" err="1">
                <a:latin typeface="arial" panose="020B0604020202020204" pitchFamily="34" charset="0"/>
              </a:rPr>
              <a:t>catalyzes</a:t>
            </a:r>
            <a:r>
              <a:rPr lang="en-GB" sz="2400" dirty="0">
                <a:latin typeface="arial" panose="020B0604020202020204" pitchFamily="34" charset="0"/>
              </a:rPr>
              <a:t> the formation of two covalent phosphodiester bonds between the 3’ hydroxyl group of one nucleotides and the 5’ phosphate group of another in an ATP dependent reaction. </a:t>
            </a:r>
          </a:p>
          <a:p>
            <a:r>
              <a:rPr lang="en-GB" sz="2400" dirty="0">
                <a:latin typeface="arial" panose="020B0604020202020204" pitchFamily="34" charset="0"/>
              </a:rPr>
              <a:t>In molecular cloning the ligation reaction follows the digestion of the gene insert and the target vector.</a:t>
            </a:r>
            <a:endParaRPr lang="en-GB" sz="2400" dirty="0"/>
          </a:p>
        </p:txBody>
      </p:sp>
    </p:spTree>
    <p:extLst>
      <p:ext uri="{BB962C8B-B14F-4D97-AF65-F5344CB8AC3E}">
        <p14:creationId xmlns:p14="http://schemas.microsoft.com/office/powerpoint/2010/main" val="281939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806E54D-BD4D-2D64-075E-68A4DB80FACE}"/>
              </a:ext>
            </a:extLst>
          </p:cNvPr>
          <p:cNvSpPr txBox="1"/>
          <p:nvPr/>
        </p:nvSpPr>
        <p:spPr>
          <a:xfrm>
            <a:off x="0" y="1129813"/>
            <a:ext cx="12192000" cy="5760000"/>
          </a:xfrm>
          <a:prstGeom prst="rect">
            <a:avLst/>
          </a:prstGeom>
          <a:solidFill>
            <a:schemeClr val="bg1"/>
          </a:solidFill>
        </p:spPr>
        <p:txBody>
          <a:bodyPr wrap="square" rtlCol="0">
            <a:spAutoFit/>
          </a:bodyPr>
          <a:lstStyle/>
          <a:p>
            <a:endParaRPr lang="en-GB" dirty="0"/>
          </a:p>
        </p:txBody>
      </p:sp>
      <p:grpSp>
        <p:nvGrpSpPr>
          <p:cNvPr id="2" name="Group 1"/>
          <p:cNvGrpSpPr/>
          <p:nvPr/>
        </p:nvGrpSpPr>
        <p:grpSpPr>
          <a:xfrm>
            <a:off x="6171678" y="3310437"/>
            <a:ext cx="3515290" cy="3139504"/>
            <a:chOff x="4647678" y="3310437"/>
            <a:chExt cx="3515290" cy="3139504"/>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294" b="10479"/>
            <a:stretch/>
          </p:blipFill>
          <p:spPr bwMode="auto">
            <a:xfrm>
              <a:off x="4647678" y="3310437"/>
              <a:ext cx="3515290" cy="3139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20598">
              <a:off x="6871752" y="514569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p:cNvSpPr/>
            <p:nvPr/>
          </p:nvSpPr>
          <p:spPr>
            <a:xfrm rot="2761640">
              <a:off x="6789903" y="5255311"/>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p:cNvSpPr/>
            <p:nvPr/>
          </p:nvSpPr>
          <p:spPr>
            <a:xfrm rot="2761640">
              <a:off x="7285847" y="5399412"/>
              <a:ext cx="657664" cy="42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7" name="Group 6"/>
          <p:cNvGrpSpPr/>
          <p:nvPr/>
        </p:nvGrpSpPr>
        <p:grpSpPr>
          <a:xfrm>
            <a:off x="1609711" y="1198929"/>
            <a:ext cx="3982233" cy="4384915"/>
            <a:chOff x="85710" y="1198928"/>
            <a:chExt cx="3982233" cy="4384915"/>
          </a:xfrm>
        </p:grpSpPr>
        <p:grpSp>
          <p:nvGrpSpPr>
            <p:cNvPr id="8" name="Group 7"/>
            <p:cNvGrpSpPr/>
            <p:nvPr/>
          </p:nvGrpSpPr>
          <p:grpSpPr>
            <a:xfrm>
              <a:off x="85710" y="1198928"/>
              <a:ext cx="3982233" cy="4384915"/>
              <a:chOff x="881827" y="1771650"/>
              <a:chExt cx="2944872" cy="3326168"/>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860"/>
              <a:stretch/>
            </p:blipFill>
            <p:spPr bwMode="auto">
              <a:xfrm>
                <a:off x="881827" y="1771650"/>
                <a:ext cx="2944872" cy="27924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1948632">
                <a:off x="2989618" y="2780664"/>
                <a:ext cx="740403" cy="2317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9" name="Freeform 8"/>
            <p:cNvSpPr/>
            <p:nvPr/>
          </p:nvSpPr>
          <p:spPr>
            <a:xfrm>
              <a:off x="1929740" y="2790560"/>
              <a:ext cx="1466603" cy="1158499"/>
            </a:xfrm>
            <a:custGeom>
              <a:avLst/>
              <a:gdLst>
                <a:gd name="connsiteX0" fmla="*/ 593766 w 1466603"/>
                <a:gd name="connsiteY0" fmla="*/ 141 h 1158499"/>
                <a:gd name="connsiteX1" fmla="*/ 653143 w 1466603"/>
                <a:gd name="connsiteY1" fmla="*/ 6079 h 1158499"/>
                <a:gd name="connsiteX2" fmla="*/ 688769 w 1466603"/>
                <a:gd name="connsiteY2" fmla="*/ 12017 h 1158499"/>
                <a:gd name="connsiteX3" fmla="*/ 789709 w 1466603"/>
                <a:gd name="connsiteY3" fmla="*/ 17954 h 1158499"/>
                <a:gd name="connsiteX4" fmla="*/ 712520 w 1466603"/>
                <a:gd name="connsiteY4" fmla="*/ 12017 h 1158499"/>
                <a:gd name="connsiteX5" fmla="*/ 694707 w 1466603"/>
                <a:gd name="connsiteY5" fmla="*/ 6079 h 1158499"/>
                <a:gd name="connsiteX6" fmla="*/ 665018 w 1466603"/>
                <a:gd name="connsiteY6" fmla="*/ 141 h 1158499"/>
                <a:gd name="connsiteX7" fmla="*/ 849086 w 1466603"/>
                <a:gd name="connsiteY7" fmla="*/ 6079 h 1158499"/>
                <a:gd name="connsiteX8" fmla="*/ 866899 w 1466603"/>
                <a:gd name="connsiteY8" fmla="*/ 141 h 1158499"/>
                <a:gd name="connsiteX9" fmla="*/ 908463 w 1466603"/>
                <a:gd name="connsiteY9" fmla="*/ 17954 h 1158499"/>
                <a:gd name="connsiteX10" fmla="*/ 920338 w 1466603"/>
                <a:gd name="connsiteY10" fmla="*/ 53580 h 1158499"/>
                <a:gd name="connsiteX11" fmla="*/ 973777 w 1466603"/>
                <a:gd name="connsiteY11" fmla="*/ 71393 h 1158499"/>
                <a:gd name="connsiteX12" fmla="*/ 991590 w 1466603"/>
                <a:gd name="connsiteY12" fmla="*/ 77331 h 1158499"/>
                <a:gd name="connsiteX13" fmla="*/ 1116281 w 1466603"/>
                <a:gd name="connsiteY13" fmla="*/ 83269 h 1158499"/>
                <a:gd name="connsiteX14" fmla="*/ 1211283 w 1466603"/>
                <a:gd name="connsiteY14" fmla="*/ 95144 h 1158499"/>
                <a:gd name="connsiteX15" fmla="*/ 1276598 w 1466603"/>
                <a:gd name="connsiteY15" fmla="*/ 107019 h 1158499"/>
                <a:gd name="connsiteX16" fmla="*/ 1347850 w 1466603"/>
                <a:gd name="connsiteY16" fmla="*/ 118895 h 1158499"/>
                <a:gd name="connsiteX17" fmla="*/ 1383476 w 1466603"/>
                <a:gd name="connsiteY17" fmla="*/ 130770 h 1158499"/>
                <a:gd name="connsiteX18" fmla="*/ 1419102 w 1466603"/>
                <a:gd name="connsiteY18" fmla="*/ 178271 h 1158499"/>
                <a:gd name="connsiteX19" fmla="*/ 1436915 w 1466603"/>
                <a:gd name="connsiteY19" fmla="*/ 190146 h 1158499"/>
                <a:gd name="connsiteX20" fmla="*/ 1442852 w 1466603"/>
                <a:gd name="connsiteY20" fmla="*/ 207959 h 1158499"/>
                <a:gd name="connsiteX21" fmla="*/ 1460665 w 1466603"/>
                <a:gd name="connsiteY21" fmla="*/ 231710 h 1158499"/>
                <a:gd name="connsiteX22" fmla="*/ 1466603 w 1466603"/>
                <a:gd name="connsiteY22" fmla="*/ 302962 h 1158499"/>
                <a:gd name="connsiteX23" fmla="*/ 1460665 w 1466603"/>
                <a:gd name="connsiteY23" fmla="*/ 403902 h 1158499"/>
                <a:gd name="connsiteX24" fmla="*/ 1442852 w 1466603"/>
                <a:gd name="connsiteY24" fmla="*/ 469217 h 1158499"/>
                <a:gd name="connsiteX25" fmla="*/ 1430977 w 1466603"/>
                <a:gd name="connsiteY25" fmla="*/ 522656 h 1158499"/>
                <a:gd name="connsiteX26" fmla="*/ 1425039 w 1466603"/>
                <a:gd name="connsiteY26" fmla="*/ 546406 h 1158499"/>
                <a:gd name="connsiteX27" fmla="*/ 1419102 w 1466603"/>
                <a:gd name="connsiteY27" fmla="*/ 576095 h 1158499"/>
                <a:gd name="connsiteX28" fmla="*/ 1413164 w 1466603"/>
                <a:gd name="connsiteY28" fmla="*/ 611721 h 1158499"/>
                <a:gd name="connsiteX29" fmla="*/ 1395351 w 1466603"/>
                <a:gd name="connsiteY29" fmla="*/ 665159 h 1158499"/>
                <a:gd name="connsiteX30" fmla="*/ 1383476 w 1466603"/>
                <a:gd name="connsiteY30" fmla="*/ 700785 h 1158499"/>
                <a:gd name="connsiteX31" fmla="*/ 1377538 w 1466603"/>
                <a:gd name="connsiteY31" fmla="*/ 724536 h 1158499"/>
                <a:gd name="connsiteX32" fmla="*/ 1347850 w 1466603"/>
                <a:gd name="connsiteY32" fmla="*/ 772037 h 1158499"/>
                <a:gd name="connsiteX33" fmla="*/ 1300348 w 1466603"/>
                <a:gd name="connsiteY33" fmla="*/ 861102 h 1158499"/>
                <a:gd name="connsiteX34" fmla="*/ 1264722 w 1466603"/>
                <a:gd name="connsiteY34" fmla="*/ 896728 h 1158499"/>
                <a:gd name="connsiteX35" fmla="*/ 1240972 w 1466603"/>
                <a:gd name="connsiteY35" fmla="*/ 920479 h 1158499"/>
                <a:gd name="connsiteX36" fmla="*/ 1211283 w 1466603"/>
                <a:gd name="connsiteY36" fmla="*/ 926417 h 1158499"/>
                <a:gd name="connsiteX37" fmla="*/ 1193470 w 1466603"/>
                <a:gd name="connsiteY37" fmla="*/ 944230 h 1158499"/>
                <a:gd name="connsiteX38" fmla="*/ 1128156 w 1466603"/>
                <a:gd name="connsiteY38" fmla="*/ 973918 h 1158499"/>
                <a:gd name="connsiteX39" fmla="*/ 1092530 w 1466603"/>
                <a:gd name="connsiteY39" fmla="*/ 991731 h 1158499"/>
                <a:gd name="connsiteX40" fmla="*/ 1033154 w 1466603"/>
                <a:gd name="connsiteY40" fmla="*/ 1009544 h 1158499"/>
                <a:gd name="connsiteX41" fmla="*/ 997528 w 1466603"/>
                <a:gd name="connsiteY41" fmla="*/ 1021419 h 1158499"/>
                <a:gd name="connsiteX42" fmla="*/ 938151 w 1466603"/>
                <a:gd name="connsiteY42" fmla="*/ 1033295 h 1158499"/>
                <a:gd name="connsiteX43" fmla="*/ 908463 w 1466603"/>
                <a:gd name="connsiteY43" fmla="*/ 1039232 h 1158499"/>
                <a:gd name="connsiteX44" fmla="*/ 866899 w 1466603"/>
                <a:gd name="connsiteY44" fmla="*/ 1051108 h 1158499"/>
                <a:gd name="connsiteX45" fmla="*/ 724395 w 1466603"/>
                <a:gd name="connsiteY45" fmla="*/ 1068921 h 1158499"/>
                <a:gd name="connsiteX46" fmla="*/ 433450 w 1466603"/>
                <a:gd name="connsiteY46" fmla="*/ 1086734 h 1158499"/>
                <a:gd name="connsiteX47" fmla="*/ 397824 w 1466603"/>
                <a:gd name="connsiteY47" fmla="*/ 1098609 h 1158499"/>
                <a:gd name="connsiteX48" fmla="*/ 380011 w 1466603"/>
                <a:gd name="connsiteY48" fmla="*/ 1104546 h 1158499"/>
                <a:gd name="connsiteX49" fmla="*/ 344385 w 1466603"/>
                <a:gd name="connsiteY49" fmla="*/ 1122359 h 1158499"/>
                <a:gd name="connsiteX50" fmla="*/ 326572 w 1466603"/>
                <a:gd name="connsiteY50" fmla="*/ 1134235 h 1158499"/>
                <a:gd name="connsiteX51" fmla="*/ 166255 w 1466603"/>
                <a:gd name="connsiteY51" fmla="*/ 1152048 h 1158499"/>
                <a:gd name="connsiteX52" fmla="*/ 130629 w 1466603"/>
                <a:gd name="connsiteY52" fmla="*/ 1152048 h 1158499"/>
                <a:gd name="connsiteX53" fmla="*/ 124691 w 1466603"/>
                <a:gd name="connsiteY53" fmla="*/ 1122359 h 1158499"/>
                <a:gd name="connsiteX54" fmla="*/ 112816 w 1466603"/>
                <a:gd name="connsiteY54" fmla="*/ 1134235 h 1158499"/>
                <a:gd name="connsiteX55" fmla="*/ 112816 w 1466603"/>
                <a:gd name="connsiteY55" fmla="*/ 997669 h 1158499"/>
                <a:gd name="connsiteX56" fmla="*/ 89065 w 1466603"/>
                <a:gd name="connsiteY56" fmla="*/ 973918 h 1158499"/>
                <a:gd name="connsiteX57" fmla="*/ 71252 w 1466603"/>
                <a:gd name="connsiteY57" fmla="*/ 944230 h 1158499"/>
                <a:gd name="connsiteX58" fmla="*/ 65315 w 1466603"/>
                <a:gd name="connsiteY58" fmla="*/ 926417 h 1158499"/>
                <a:gd name="connsiteX59" fmla="*/ 53439 w 1466603"/>
                <a:gd name="connsiteY59" fmla="*/ 914541 h 1158499"/>
                <a:gd name="connsiteX60" fmla="*/ 41564 w 1466603"/>
                <a:gd name="connsiteY60" fmla="*/ 896728 h 1158499"/>
                <a:gd name="connsiteX61" fmla="*/ 5938 w 1466603"/>
                <a:gd name="connsiteY61" fmla="*/ 878915 h 1158499"/>
                <a:gd name="connsiteX62" fmla="*/ 23751 w 1466603"/>
                <a:gd name="connsiteY62" fmla="*/ 938292 h 1158499"/>
                <a:gd name="connsiteX63" fmla="*/ 29689 w 1466603"/>
                <a:gd name="connsiteY63" fmla="*/ 956105 h 1158499"/>
                <a:gd name="connsiteX64" fmla="*/ 47502 w 1466603"/>
                <a:gd name="connsiteY64" fmla="*/ 967980 h 1158499"/>
                <a:gd name="connsiteX65" fmla="*/ 59377 w 1466603"/>
                <a:gd name="connsiteY65" fmla="*/ 979856 h 1158499"/>
                <a:gd name="connsiteX66" fmla="*/ 41564 w 1466603"/>
                <a:gd name="connsiteY66" fmla="*/ 973918 h 1158499"/>
                <a:gd name="connsiteX67" fmla="*/ 47502 w 1466603"/>
                <a:gd name="connsiteY67" fmla="*/ 991731 h 1158499"/>
                <a:gd name="connsiteX68" fmla="*/ 59377 w 1466603"/>
                <a:gd name="connsiteY68" fmla="*/ 1009544 h 1158499"/>
                <a:gd name="connsiteX69" fmla="*/ 71252 w 1466603"/>
                <a:gd name="connsiteY69" fmla="*/ 1045170 h 1158499"/>
                <a:gd name="connsiteX70" fmla="*/ 95003 w 1466603"/>
                <a:gd name="connsiteY70" fmla="*/ 1068921 h 1158499"/>
                <a:gd name="connsiteX71" fmla="*/ 89065 w 1466603"/>
                <a:gd name="connsiteY71" fmla="*/ 1116422 h 1158499"/>
                <a:gd name="connsiteX72" fmla="*/ 106878 w 1466603"/>
                <a:gd name="connsiteY72" fmla="*/ 1122359 h 1158499"/>
                <a:gd name="connsiteX73" fmla="*/ 148442 w 1466603"/>
                <a:gd name="connsiteY73" fmla="*/ 1140172 h 1158499"/>
                <a:gd name="connsiteX74" fmla="*/ 160317 w 1466603"/>
                <a:gd name="connsiteY74" fmla="*/ 1104546 h 1158499"/>
                <a:gd name="connsiteX75" fmla="*/ 166255 w 1466603"/>
                <a:gd name="connsiteY75" fmla="*/ 1086734 h 1158499"/>
                <a:gd name="connsiteX76" fmla="*/ 142504 w 1466603"/>
                <a:gd name="connsiteY76" fmla="*/ 1003606 h 1158499"/>
                <a:gd name="connsiteX77" fmla="*/ 124691 w 1466603"/>
                <a:gd name="connsiteY77" fmla="*/ 991731 h 1158499"/>
                <a:gd name="connsiteX78" fmla="*/ 89065 w 1466603"/>
                <a:gd name="connsiteY78" fmla="*/ 979856 h 1158499"/>
                <a:gd name="connsiteX79" fmla="*/ 77190 w 1466603"/>
                <a:gd name="connsiteY79" fmla="*/ 967980 h 1158499"/>
                <a:gd name="connsiteX80" fmla="*/ 41564 w 1466603"/>
                <a:gd name="connsiteY80" fmla="*/ 944230 h 1158499"/>
                <a:gd name="connsiteX81" fmla="*/ 23751 w 1466603"/>
                <a:gd name="connsiteY81" fmla="*/ 908604 h 1158499"/>
                <a:gd name="connsiteX82" fmla="*/ 5938 w 1466603"/>
                <a:gd name="connsiteY82" fmla="*/ 878915 h 1158499"/>
                <a:gd name="connsiteX83" fmla="*/ 0 w 1466603"/>
                <a:gd name="connsiteY83" fmla="*/ 861102 h 1158499"/>
                <a:gd name="connsiteX84" fmla="*/ 11876 w 1466603"/>
                <a:gd name="connsiteY84" fmla="*/ 813601 h 1158499"/>
                <a:gd name="connsiteX85" fmla="*/ 35626 w 1466603"/>
                <a:gd name="connsiteY85" fmla="*/ 777975 h 1158499"/>
                <a:gd name="connsiteX86" fmla="*/ 47502 w 1466603"/>
                <a:gd name="connsiteY86" fmla="*/ 760162 h 1158499"/>
                <a:gd name="connsiteX87" fmla="*/ 65315 w 1466603"/>
                <a:gd name="connsiteY87" fmla="*/ 730474 h 1158499"/>
                <a:gd name="connsiteX88" fmla="*/ 71252 w 1466603"/>
                <a:gd name="connsiteY88" fmla="*/ 706723 h 1158499"/>
                <a:gd name="connsiteX89" fmla="*/ 89065 w 1466603"/>
                <a:gd name="connsiteY89" fmla="*/ 677035 h 1158499"/>
                <a:gd name="connsiteX90" fmla="*/ 130629 w 1466603"/>
                <a:gd name="connsiteY90" fmla="*/ 570157 h 1158499"/>
                <a:gd name="connsiteX91" fmla="*/ 219694 w 1466603"/>
                <a:gd name="connsiteY91" fmla="*/ 392027 h 1158499"/>
                <a:gd name="connsiteX92" fmla="*/ 255320 w 1466603"/>
                <a:gd name="connsiteY92" fmla="*/ 320775 h 1158499"/>
                <a:gd name="connsiteX93" fmla="*/ 273133 w 1466603"/>
                <a:gd name="connsiteY93" fmla="*/ 285149 h 1158499"/>
                <a:gd name="connsiteX94" fmla="*/ 285008 w 1466603"/>
                <a:gd name="connsiteY94" fmla="*/ 249523 h 1158499"/>
                <a:gd name="connsiteX95" fmla="*/ 290946 w 1466603"/>
                <a:gd name="connsiteY95" fmla="*/ 231710 h 1158499"/>
                <a:gd name="connsiteX96" fmla="*/ 308759 w 1466603"/>
                <a:gd name="connsiteY96" fmla="*/ 219835 h 1158499"/>
                <a:gd name="connsiteX97" fmla="*/ 320634 w 1466603"/>
                <a:gd name="connsiteY97" fmla="*/ 207959 h 1158499"/>
                <a:gd name="connsiteX98" fmla="*/ 338447 w 1466603"/>
                <a:gd name="connsiteY98" fmla="*/ 202022 h 1158499"/>
                <a:gd name="connsiteX99" fmla="*/ 374073 w 1466603"/>
                <a:gd name="connsiteY99" fmla="*/ 178271 h 1158499"/>
                <a:gd name="connsiteX100" fmla="*/ 391886 w 1466603"/>
                <a:gd name="connsiteY100" fmla="*/ 166396 h 1158499"/>
                <a:gd name="connsiteX101" fmla="*/ 409699 w 1466603"/>
                <a:gd name="connsiteY101" fmla="*/ 142645 h 1158499"/>
                <a:gd name="connsiteX102" fmla="*/ 421574 w 1466603"/>
                <a:gd name="connsiteY102" fmla="*/ 124832 h 1158499"/>
                <a:gd name="connsiteX103" fmla="*/ 439387 w 1466603"/>
                <a:gd name="connsiteY103" fmla="*/ 112957 h 1158499"/>
                <a:gd name="connsiteX104" fmla="*/ 469076 w 1466603"/>
                <a:gd name="connsiteY104" fmla="*/ 89206 h 1158499"/>
                <a:gd name="connsiteX105" fmla="*/ 504702 w 1466603"/>
                <a:gd name="connsiteY105" fmla="*/ 41705 h 1158499"/>
                <a:gd name="connsiteX106" fmla="*/ 522515 w 1466603"/>
                <a:gd name="connsiteY106" fmla="*/ 29830 h 1158499"/>
                <a:gd name="connsiteX107" fmla="*/ 534390 w 1466603"/>
                <a:gd name="connsiteY107" fmla="*/ 17954 h 1158499"/>
                <a:gd name="connsiteX108" fmla="*/ 587829 w 1466603"/>
                <a:gd name="connsiteY108" fmla="*/ 12017 h 1158499"/>
                <a:gd name="connsiteX109" fmla="*/ 593766 w 1466603"/>
                <a:gd name="connsiteY109" fmla="*/ 141 h 115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466603" h="1158499">
                  <a:moveTo>
                    <a:pt x="593766" y="141"/>
                  </a:moveTo>
                  <a:cubicBezTo>
                    <a:pt x="604652" y="-849"/>
                    <a:pt x="633406" y="3612"/>
                    <a:pt x="653143" y="6079"/>
                  </a:cubicBezTo>
                  <a:cubicBezTo>
                    <a:pt x="665089" y="7572"/>
                    <a:pt x="676775" y="10974"/>
                    <a:pt x="688769" y="12017"/>
                  </a:cubicBezTo>
                  <a:cubicBezTo>
                    <a:pt x="722347" y="14937"/>
                    <a:pt x="756004" y="17954"/>
                    <a:pt x="789709" y="17954"/>
                  </a:cubicBezTo>
                  <a:cubicBezTo>
                    <a:pt x="815515" y="17954"/>
                    <a:pt x="738250" y="13996"/>
                    <a:pt x="712520" y="12017"/>
                  </a:cubicBezTo>
                  <a:cubicBezTo>
                    <a:pt x="706582" y="10038"/>
                    <a:pt x="700779" y="7597"/>
                    <a:pt x="694707" y="6079"/>
                  </a:cubicBezTo>
                  <a:cubicBezTo>
                    <a:pt x="684916" y="3631"/>
                    <a:pt x="654926" y="141"/>
                    <a:pt x="665018" y="141"/>
                  </a:cubicBezTo>
                  <a:cubicBezTo>
                    <a:pt x="726406" y="141"/>
                    <a:pt x="787730" y="4100"/>
                    <a:pt x="849086" y="6079"/>
                  </a:cubicBezTo>
                  <a:lnTo>
                    <a:pt x="866899" y="141"/>
                  </a:lnTo>
                  <a:cubicBezTo>
                    <a:pt x="883034" y="3368"/>
                    <a:pt x="900014" y="1056"/>
                    <a:pt x="908463" y="17954"/>
                  </a:cubicBezTo>
                  <a:cubicBezTo>
                    <a:pt x="914061" y="29150"/>
                    <a:pt x="908463" y="49621"/>
                    <a:pt x="920338" y="53580"/>
                  </a:cubicBezTo>
                  <a:lnTo>
                    <a:pt x="973777" y="71393"/>
                  </a:lnTo>
                  <a:cubicBezTo>
                    <a:pt x="979715" y="73372"/>
                    <a:pt x="985338" y="77033"/>
                    <a:pt x="991590" y="77331"/>
                  </a:cubicBezTo>
                  <a:lnTo>
                    <a:pt x="1116281" y="83269"/>
                  </a:lnTo>
                  <a:cubicBezTo>
                    <a:pt x="1147948" y="87227"/>
                    <a:pt x="1179989" y="88885"/>
                    <a:pt x="1211283" y="95144"/>
                  </a:cubicBezTo>
                  <a:cubicBezTo>
                    <a:pt x="1284631" y="109814"/>
                    <a:pt x="1193019" y="91823"/>
                    <a:pt x="1276598" y="107019"/>
                  </a:cubicBezTo>
                  <a:cubicBezTo>
                    <a:pt x="1340294" y="118600"/>
                    <a:pt x="1268166" y="107511"/>
                    <a:pt x="1347850" y="118895"/>
                  </a:cubicBezTo>
                  <a:cubicBezTo>
                    <a:pt x="1359725" y="122853"/>
                    <a:pt x="1376533" y="120355"/>
                    <a:pt x="1383476" y="130770"/>
                  </a:cubicBezTo>
                  <a:cubicBezTo>
                    <a:pt x="1394335" y="147058"/>
                    <a:pt x="1403408" y="165717"/>
                    <a:pt x="1419102" y="178271"/>
                  </a:cubicBezTo>
                  <a:cubicBezTo>
                    <a:pt x="1424674" y="182729"/>
                    <a:pt x="1430977" y="186188"/>
                    <a:pt x="1436915" y="190146"/>
                  </a:cubicBezTo>
                  <a:cubicBezTo>
                    <a:pt x="1438894" y="196084"/>
                    <a:pt x="1439747" y="202525"/>
                    <a:pt x="1442852" y="207959"/>
                  </a:cubicBezTo>
                  <a:cubicBezTo>
                    <a:pt x="1447762" y="216551"/>
                    <a:pt x="1458265" y="222109"/>
                    <a:pt x="1460665" y="231710"/>
                  </a:cubicBezTo>
                  <a:cubicBezTo>
                    <a:pt x="1466445" y="254831"/>
                    <a:pt x="1464624" y="279211"/>
                    <a:pt x="1466603" y="302962"/>
                  </a:cubicBezTo>
                  <a:cubicBezTo>
                    <a:pt x="1464624" y="336609"/>
                    <a:pt x="1464681" y="370437"/>
                    <a:pt x="1460665" y="403902"/>
                  </a:cubicBezTo>
                  <a:cubicBezTo>
                    <a:pt x="1456284" y="440413"/>
                    <a:pt x="1450496" y="442464"/>
                    <a:pt x="1442852" y="469217"/>
                  </a:cubicBezTo>
                  <a:cubicBezTo>
                    <a:pt x="1435614" y="494549"/>
                    <a:pt x="1437097" y="495118"/>
                    <a:pt x="1430977" y="522656"/>
                  </a:cubicBezTo>
                  <a:cubicBezTo>
                    <a:pt x="1429207" y="530622"/>
                    <a:pt x="1426809" y="538440"/>
                    <a:pt x="1425039" y="546406"/>
                  </a:cubicBezTo>
                  <a:cubicBezTo>
                    <a:pt x="1422850" y="556258"/>
                    <a:pt x="1420907" y="566166"/>
                    <a:pt x="1419102" y="576095"/>
                  </a:cubicBezTo>
                  <a:cubicBezTo>
                    <a:pt x="1416948" y="587940"/>
                    <a:pt x="1416266" y="600088"/>
                    <a:pt x="1413164" y="611721"/>
                  </a:cubicBezTo>
                  <a:cubicBezTo>
                    <a:pt x="1408326" y="629863"/>
                    <a:pt x="1401289" y="647346"/>
                    <a:pt x="1395351" y="665159"/>
                  </a:cubicBezTo>
                  <a:cubicBezTo>
                    <a:pt x="1391393" y="677034"/>
                    <a:pt x="1386512" y="688641"/>
                    <a:pt x="1383476" y="700785"/>
                  </a:cubicBezTo>
                  <a:cubicBezTo>
                    <a:pt x="1381497" y="708702"/>
                    <a:pt x="1381188" y="717237"/>
                    <a:pt x="1377538" y="724536"/>
                  </a:cubicBezTo>
                  <a:cubicBezTo>
                    <a:pt x="1369188" y="741237"/>
                    <a:pt x="1356200" y="755336"/>
                    <a:pt x="1347850" y="772037"/>
                  </a:cubicBezTo>
                  <a:cubicBezTo>
                    <a:pt x="1344992" y="777753"/>
                    <a:pt x="1312861" y="845808"/>
                    <a:pt x="1300348" y="861102"/>
                  </a:cubicBezTo>
                  <a:cubicBezTo>
                    <a:pt x="1289713" y="874100"/>
                    <a:pt x="1276597" y="884853"/>
                    <a:pt x="1264722" y="896728"/>
                  </a:cubicBezTo>
                  <a:cubicBezTo>
                    <a:pt x="1256805" y="904645"/>
                    <a:pt x="1251951" y="918283"/>
                    <a:pt x="1240972" y="920479"/>
                  </a:cubicBezTo>
                  <a:lnTo>
                    <a:pt x="1211283" y="926417"/>
                  </a:lnTo>
                  <a:cubicBezTo>
                    <a:pt x="1205345" y="932355"/>
                    <a:pt x="1200457" y="939572"/>
                    <a:pt x="1193470" y="944230"/>
                  </a:cubicBezTo>
                  <a:cubicBezTo>
                    <a:pt x="1170333" y="959654"/>
                    <a:pt x="1152493" y="962856"/>
                    <a:pt x="1128156" y="973918"/>
                  </a:cubicBezTo>
                  <a:cubicBezTo>
                    <a:pt x="1116069" y="979412"/>
                    <a:pt x="1104786" y="986625"/>
                    <a:pt x="1092530" y="991731"/>
                  </a:cubicBezTo>
                  <a:cubicBezTo>
                    <a:pt x="1056553" y="1006721"/>
                    <a:pt x="1064230" y="1000221"/>
                    <a:pt x="1033154" y="1009544"/>
                  </a:cubicBezTo>
                  <a:cubicBezTo>
                    <a:pt x="1021164" y="1013141"/>
                    <a:pt x="1009672" y="1018383"/>
                    <a:pt x="997528" y="1021419"/>
                  </a:cubicBezTo>
                  <a:cubicBezTo>
                    <a:pt x="977946" y="1026314"/>
                    <a:pt x="957943" y="1029337"/>
                    <a:pt x="938151" y="1033295"/>
                  </a:cubicBezTo>
                  <a:cubicBezTo>
                    <a:pt x="928255" y="1035274"/>
                    <a:pt x="918167" y="1036459"/>
                    <a:pt x="908463" y="1039232"/>
                  </a:cubicBezTo>
                  <a:cubicBezTo>
                    <a:pt x="894608" y="1043191"/>
                    <a:pt x="880939" y="1047868"/>
                    <a:pt x="866899" y="1051108"/>
                  </a:cubicBezTo>
                  <a:cubicBezTo>
                    <a:pt x="834580" y="1058566"/>
                    <a:pt x="728117" y="1068730"/>
                    <a:pt x="724395" y="1068921"/>
                  </a:cubicBezTo>
                  <a:cubicBezTo>
                    <a:pt x="472961" y="1081815"/>
                    <a:pt x="569733" y="1073105"/>
                    <a:pt x="433450" y="1086734"/>
                  </a:cubicBezTo>
                  <a:lnTo>
                    <a:pt x="397824" y="1098609"/>
                  </a:lnTo>
                  <a:lnTo>
                    <a:pt x="380011" y="1104546"/>
                  </a:lnTo>
                  <a:cubicBezTo>
                    <a:pt x="328961" y="1138582"/>
                    <a:pt x="393551" y="1097776"/>
                    <a:pt x="344385" y="1122359"/>
                  </a:cubicBezTo>
                  <a:cubicBezTo>
                    <a:pt x="338002" y="1125550"/>
                    <a:pt x="333467" y="1132396"/>
                    <a:pt x="326572" y="1134235"/>
                  </a:cubicBezTo>
                  <a:cubicBezTo>
                    <a:pt x="276276" y="1147648"/>
                    <a:pt x="217182" y="1148653"/>
                    <a:pt x="166255" y="1152048"/>
                  </a:cubicBezTo>
                  <a:cubicBezTo>
                    <a:pt x="157619" y="1154926"/>
                    <a:pt x="139265" y="1165002"/>
                    <a:pt x="130629" y="1152048"/>
                  </a:cubicBezTo>
                  <a:cubicBezTo>
                    <a:pt x="125031" y="1143651"/>
                    <a:pt x="126670" y="1132255"/>
                    <a:pt x="124691" y="1122359"/>
                  </a:cubicBezTo>
                  <a:cubicBezTo>
                    <a:pt x="120733" y="1126318"/>
                    <a:pt x="113510" y="1139790"/>
                    <a:pt x="112816" y="1134235"/>
                  </a:cubicBezTo>
                  <a:cubicBezTo>
                    <a:pt x="100047" y="1032072"/>
                    <a:pt x="147881" y="1116886"/>
                    <a:pt x="112816" y="997669"/>
                  </a:cubicBezTo>
                  <a:cubicBezTo>
                    <a:pt x="109657" y="986928"/>
                    <a:pt x="89065" y="973918"/>
                    <a:pt x="89065" y="973918"/>
                  </a:cubicBezTo>
                  <a:cubicBezTo>
                    <a:pt x="72247" y="923457"/>
                    <a:pt x="95703" y="984982"/>
                    <a:pt x="71252" y="944230"/>
                  </a:cubicBezTo>
                  <a:cubicBezTo>
                    <a:pt x="68032" y="938863"/>
                    <a:pt x="68535" y="931784"/>
                    <a:pt x="65315" y="926417"/>
                  </a:cubicBezTo>
                  <a:cubicBezTo>
                    <a:pt x="62435" y="921616"/>
                    <a:pt x="56936" y="918913"/>
                    <a:pt x="53439" y="914541"/>
                  </a:cubicBezTo>
                  <a:cubicBezTo>
                    <a:pt x="48981" y="908969"/>
                    <a:pt x="46610" y="901774"/>
                    <a:pt x="41564" y="896728"/>
                  </a:cubicBezTo>
                  <a:cubicBezTo>
                    <a:pt x="30055" y="885219"/>
                    <a:pt x="20425" y="883744"/>
                    <a:pt x="5938" y="878915"/>
                  </a:cubicBezTo>
                  <a:cubicBezTo>
                    <a:pt x="14911" y="914807"/>
                    <a:pt x="9297" y="894929"/>
                    <a:pt x="23751" y="938292"/>
                  </a:cubicBezTo>
                  <a:cubicBezTo>
                    <a:pt x="25730" y="944230"/>
                    <a:pt x="24481" y="952633"/>
                    <a:pt x="29689" y="956105"/>
                  </a:cubicBezTo>
                  <a:cubicBezTo>
                    <a:pt x="35627" y="960063"/>
                    <a:pt x="41930" y="963522"/>
                    <a:pt x="47502" y="967980"/>
                  </a:cubicBezTo>
                  <a:cubicBezTo>
                    <a:pt x="51873" y="971477"/>
                    <a:pt x="63336" y="975897"/>
                    <a:pt x="59377" y="979856"/>
                  </a:cubicBezTo>
                  <a:cubicBezTo>
                    <a:pt x="54951" y="984282"/>
                    <a:pt x="47502" y="975897"/>
                    <a:pt x="41564" y="973918"/>
                  </a:cubicBezTo>
                  <a:cubicBezTo>
                    <a:pt x="43543" y="979856"/>
                    <a:pt x="44703" y="986133"/>
                    <a:pt x="47502" y="991731"/>
                  </a:cubicBezTo>
                  <a:cubicBezTo>
                    <a:pt x="50693" y="998114"/>
                    <a:pt x="56479" y="1003023"/>
                    <a:pt x="59377" y="1009544"/>
                  </a:cubicBezTo>
                  <a:cubicBezTo>
                    <a:pt x="64461" y="1020983"/>
                    <a:pt x="62401" y="1036319"/>
                    <a:pt x="71252" y="1045170"/>
                  </a:cubicBezTo>
                  <a:lnTo>
                    <a:pt x="95003" y="1068921"/>
                  </a:lnTo>
                  <a:cubicBezTo>
                    <a:pt x="83583" y="1086051"/>
                    <a:pt x="73168" y="1092577"/>
                    <a:pt x="89065" y="1116422"/>
                  </a:cubicBezTo>
                  <a:cubicBezTo>
                    <a:pt x="92537" y="1121630"/>
                    <a:pt x="100940" y="1120380"/>
                    <a:pt x="106878" y="1122359"/>
                  </a:cubicBezTo>
                  <a:cubicBezTo>
                    <a:pt x="111434" y="1140583"/>
                    <a:pt x="111113" y="1172836"/>
                    <a:pt x="148442" y="1140172"/>
                  </a:cubicBezTo>
                  <a:cubicBezTo>
                    <a:pt x="157862" y="1131929"/>
                    <a:pt x="156358" y="1116421"/>
                    <a:pt x="160317" y="1104546"/>
                  </a:cubicBezTo>
                  <a:lnTo>
                    <a:pt x="166255" y="1086734"/>
                  </a:lnTo>
                  <a:cubicBezTo>
                    <a:pt x="160977" y="1028677"/>
                    <a:pt x="175230" y="1030877"/>
                    <a:pt x="142504" y="1003606"/>
                  </a:cubicBezTo>
                  <a:cubicBezTo>
                    <a:pt x="137022" y="999038"/>
                    <a:pt x="131212" y="994629"/>
                    <a:pt x="124691" y="991731"/>
                  </a:cubicBezTo>
                  <a:cubicBezTo>
                    <a:pt x="113252" y="986647"/>
                    <a:pt x="89065" y="979856"/>
                    <a:pt x="89065" y="979856"/>
                  </a:cubicBezTo>
                  <a:cubicBezTo>
                    <a:pt x="85107" y="975897"/>
                    <a:pt x="81669" y="971339"/>
                    <a:pt x="77190" y="967980"/>
                  </a:cubicBezTo>
                  <a:cubicBezTo>
                    <a:pt x="65772" y="959417"/>
                    <a:pt x="41564" y="944230"/>
                    <a:pt x="41564" y="944230"/>
                  </a:cubicBezTo>
                  <a:cubicBezTo>
                    <a:pt x="26639" y="899456"/>
                    <a:pt x="46772" y="954646"/>
                    <a:pt x="23751" y="908604"/>
                  </a:cubicBezTo>
                  <a:cubicBezTo>
                    <a:pt x="8335" y="877772"/>
                    <a:pt x="29133" y="902112"/>
                    <a:pt x="5938" y="878915"/>
                  </a:cubicBezTo>
                  <a:cubicBezTo>
                    <a:pt x="3959" y="872977"/>
                    <a:pt x="0" y="867361"/>
                    <a:pt x="0" y="861102"/>
                  </a:cubicBezTo>
                  <a:cubicBezTo>
                    <a:pt x="0" y="855837"/>
                    <a:pt x="7190" y="822035"/>
                    <a:pt x="11876" y="813601"/>
                  </a:cubicBezTo>
                  <a:cubicBezTo>
                    <a:pt x="18807" y="801125"/>
                    <a:pt x="27709" y="789850"/>
                    <a:pt x="35626" y="777975"/>
                  </a:cubicBezTo>
                  <a:lnTo>
                    <a:pt x="47502" y="760162"/>
                  </a:lnTo>
                  <a:cubicBezTo>
                    <a:pt x="73430" y="682369"/>
                    <a:pt x="32715" y="795673"/>
                    <a:pt x="65315" y="730474"/>
                  </a:cubicBezTo>
                  <a:cubicBezTo>
                    <a:pt x="68965" y="723175"/>
                    <a:pt x="67938" y="714180"/>
                    <a:pt x="71252" y="706723"/>
                  </a:cubicBezTo>
                  <a:cubicBezTo>
                    <a:pt x="75939" y="696177"/>
                    <a:pt x="84463" y="687619"/>
                    <a:pt x="89065" y="677035"/>
                  </a:cubicBezTo>
                  <a:cubicBezTo>
                    <a:pt x="104306" y="641980"/>
                    <a:pt x="114702" y="604906"/>
                    <a:pt x="130629" y="570157"/>
                  </a:cubicBezTo>
                  <a:cubicBezTo>
                    <a:pt x="158289" y="509809"/>
                    <a:pt x="193544" y="453045"/>
                    <a:pt x="219694" y="392027"/>
                  </a:cubicBezTo>
                  <a:cubicBezTo>
                    <a:pt x="275457" y="261913"/>
                    <a:pt x="204177" y="423063"/>
                    <a:pt x="255320" y="320775"/>
                  </a:cubicBezTo>
                  <a:cubicBezTo>
                    <a:pt x="279901" y="271612"/>
                    <a:pt x="239100" y="336196"/>
                    <a:pt x="273133" y="285149"/>
                  </a:cubicBezTo>
                  <a:lnTo>
                    <a:pt x="285008" y="249523"/>
                  </a:lnTo>
                  <a:cubicBezTo>
                    <a:pt x="286987" y="243585"/>
                    <a:pt x="285738" y="235182"/>
                    <a:pt x="290946" y="231710"/>
                  </a:cubicBezTo>
                  <a:cubicBezTo>
                    <a:pt x="296884" y="227752"/>
                    <a:pt x="303187" y="224293"/>
                    <a:pt x="308759" y="219835"/>
                  </a:cubicBezTo>
                  <a:cubicBezTo>
                    <a:pt x="313130" y="216338"/>
                    <a:pt x="315834" y="210839"/>
                    <a:pt x="320634" y="207959"/>
                  </a:cubicBezTo>
                  <a:cubicBezTo>
                    <a:pt x="326001" y="204739"/>
                    <a:pt x="332509" y="204001"/>
                    <a:pt x="338447" y="202022"/>
                  </a:cubicBezTo>
                  <a:lnTo>
                    <a:pt x="374073" y="178271"/>
                  </a:lnTo>
                  <a:lnTo>
                    <a:pt x="391886" y="166396"/>
                  </a:lnTo>
                  <a:cubicBezTo>
                    <a:pt x="397824" y="158479"/>
                    <a:pt x="403947" y="150698"/>
                    <a:pt x="409699" y="142645"/>
                  </a:cubicBezTo>
                  <a:cubicBezTo>
                    <a:pt x="413847" y="136838"/>
                    <a:pt x="416528" y="129878"/>
                    <a:pt x="421574" y="124832"/>
                  </a:cubicBezTo>
                  <a:cubicBezTo>
                    <a:pt x="426620" y="119786"/>
                    <a:pt x="433815" y="117415"/>
                    <a:pt x="439387" y="112957"/>
                  </a:cubicBezTo>
                  <a:cubicBezTo>
                    <a:pt x="481702" y="79107"/>
                    <a:pt x="414235" y="125768"/>
                    <a:pt x="469076" y="89206"/>
                  </a:cubicBezTo>
                  <a:cubicBezTo>
                    <a:pt x="479935" y="72918"/>
                    <a:pt x="489008" y="54259"/>
                    <a:pt x="504702" y="41705"/>
                  </a:cubicBezTo>
                  <a:cubicBezTo>
                    <a:pt x="510274" y="37247"/>
                    <a:pt x="516943" y="34288"/>
                    <a:pt x="522515" y="29830"/>
                  </a:cubicBezTo>
                  <a:cubicBezTo>
                    <a:pt x="526886" y="26333"/>
                    <a:pt x="528989" y="19427"/>
                    <a:pt x="534390" y="17954"/>
                  </a:cubicBezTo>
                  <a:cubicBezTo>
                    <a:pt x="551681" y="13238"/>
                    <a:pt x="570016" y="13996"/>
                    <a:pt x="587829" y="12017"/>
                  </a:cubicBezTo>
                  <a:cubicBezTo>
                    <a:pt x="602503" y="-2658"/>
                    <a:pt x="582880" y="1131"/>
                    <a:pt x="593766" y="14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p:nvSpPr>
          <p:spPr>
            <a:xfrm rot="4082490">
              <a:off x="1907099" y="3748036"/>
              <a:ext cx="264406" cy="92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4" name="Group 13"/>
          <p:cNvGrpSpPr/>
          <p:nvPr/>
        </p:nvGrpSpPr>
        <p:grpSpPr>
          <a:xfrm>
            <a:off x="3549447" y="2655455"/>
            <a:ext cx="1425401" cy="1541668"/>
            <a:chOff x="4911150" y="2667330"/>
            <a:chExt cx="1425401" cy="1541668"/>
          </a:xfrm>
        </p:grpSpPr>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9372">
              <a:off x="4911150" y="2667330"/>
              <a:ext cx="868757" cy="154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690797" y="2839503"/>
              <a:ext cx="645754" cy="338554"/>
            </a:xfrm>
            <a:prstGeom prst="rect">
              <a:avLst/>
            </a:prstGeom>
            <a:noFill/>
          </p:spPr>
          <p:txBody>
            <a:bodyPr wrap="none" rtlCol="0">
              <a:spAutoFit/>
            </a:bodyPr>
            <a:lstStyle/>
            <a:p>
              <a:r>
                <a:rPr lang="en-GB" sz="1600" i="1" dirty="0" err="1"/>
                <a:t>pBAD</a:t>
              </a:r>
              <a:endParaRPr lang="en-GB" sz="1600" i="1" dirty="0"/>
            </a:p>
          </p:txBody>
        </p:sp>
        <p:sp>
          <p:nvSpPr>
            <p:cNvPr id="17" name="TextBox 16"/>
            <p:cNvSpPr txBox="1"/>
            <p:nvPr/>
          </p:nvSpPr>
          <p:spPr>
            <a:xfrm>
              <a:off x="5372622" y="3522494"/>
              <a:ext cx="423514" cy="338554"/>
            </a:xfrm>
            <a:prstGeom prst="rect">
              <a:avLst/>
            </a:prstGeom>
            <a:noFill/>
          </p:spPr>
          <p:txBody>
            <a:bodyPr wrap="none" rtlCol="0">
              <a:spAutoFit/>
            </a:bodyPr>
            <a:lstStyle/>
            <a:p>
              <a:r>
                <a:rPr lang="en-GB" sz="1600" i="1" dirty="0" err="1"/>
                <a:t>rfp</a:t>
              </a:r>
              <a:endParaRPr lang="en-GB" sz="1600" i="1" dirty="0"/>
            </a:p>
          </p:txBody>
        </p:sp>
      </p:gr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4546">
            <a:off x="8475847" y="5036410"/>
            <a:ext cx="486705" cy="8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cloud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66541">
            <a:off x="8753903" y="2478184"/>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loud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654">
            <a:off x="5566783" y="6060087"/>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cloud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57487">
            <a:off x="6137395" y="1837461"/>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cloud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659774">
            <a:off x="3307621" y="5251015"/>
            <a:ext cx="688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D4B5DCA-F318-862B-9802-92F2CCD61E64}"/>
              </a:ext>
            </a:extLst>
          </p:cNvPr>
          <p:cNvSpPr txBox="1"/>
          <p:nvPr/>
        </p:nvSpPr>
        <p:spPr>
          <a:xfrm>
            <a:off x="1045710" y="210670"/>
            <a:ext cx="6473247" cy="738664"/>
          </a:xfrm>
          <a:prstGeom prst="rect">
            <a:avLst/>
          </a:prstGeom>
          <a:noFill/>
        </p:spPr>
        <p:txBody>
          <a:bodyPr wrap="none" rtlCol="0">
            <a:spAutoFit/>
          </a:bodyPr>
          <a:lstStyle/>
          <a:p>
            <a:r>
              <a:rPr lang="en-GB" sz="4200" dirty="0">
                <a:solidFill>
                  <a:schemeClr val="bg1"/>
                </a:solidFill>
                <a:latin typeface="+mj-lt"/>
              </a:rPr>
              <a:t>Lab 2: restriction digestion</a:t>
            </a:r>
          </a:p>
        </p:txBody>
      </p:sp>
      <p:grpSp>
        <p:nvGrpSpPr>
          <p:cNvPr id="23" name="Group 22">
            <a:extLst>
              <a:ext uri="{FF2B5EF4-FFF2-40B4-BE49-F238E27FC236}">
                <a16:creationId xmlns:a16="http://schemas.microsoft.com/office/drawing/2014/main" id="{264DD8C1-6B99-21D1-9542-05DE799A8925}"/>
              </a:ext>
            </a:extLst>
          </p:cNvPr>
          <p:cNvGrpSpPr/>
          <p:nvPr/>
        </p:nvGrpSpPr>
        <p:grpSpPr>
          <a:xfrm>
            <a:off x="1100709" y="937694"/>
            <a:ext cx="6480000" cy="133864"/>
            <a:chOff x="1253158" y="1050894"/>
            <a:chExt cx="4853893" cy="73850"/>
          </a:xfrm>
        </p:grpSpPr>
        <p:cxnSp>
          <p:nvCxnSpPr>
            <p:cNvPr id="27" name="Straight Connector 26">
              <a:extLst>
                <a:ext uri="{FF2B5EF4-FFF2-40B4-BE49-F238E27FC236}">
                  <a16:creationId xmlns:a16="http://schemas.microsoft.com/office/drawing/2014/main" id="{AB3C8B13-A759-A8C4-C66F-AAB2543D1FD3}"/>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4558A2-F06C-F52A-9A4A-8EA2F8ED91D7}"/>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30" name="Picture 29" descr="A black and white sign with white text&#10;&#10;AI-generated content may be incorrect.">
            <a:extLst>
              <a:ext uri="{FF2B5EF4-FFF2-40B4-BE49-F238E27FC236}">
                <a16:creationId xmlns:a16="http://schemas.microsoft.com/office/drawing/2014/main" id="{1E6BEB68-69D2-4AE7-53E7-F6C7F28955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38867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2.22222E-6 -6.7777E-7 C -0.0941 0.00416 -0.18698 0.00879 -0.22743 0.02753 C -0.26684 0.0458 -0.254 0.07888 -0.24063 0.11196 " pathEditMode="relative" rAng="0" ptsTypes="aaA">
                                      <p:cBhvr>
                                        <p:cTn id="15" dur="2000" fill="hold"/>
                                        <p:tgtEl>
                                          <p:spTgt spid="21"/>
                                        </p:tgtEl>
                                        <p:attrNameLst>
                                          <p:attrName>ppt_x</p:attrName>
                                          <p:attrName>ppt_y</p:attrName>
                                        </p:attrNameLst>
                                      </p:cBhvr>
                                      <p:rCtr x="-13351" y="5598"/>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3.05556E-6 4.07407E-6 C -0.02674 -0.01991 -0.05348 -0.03936 -0.05556 -0.07801 C -0.05764 -0.11667 -0.03507 -0.17431 -0.0125 -0.23149 " pathEditMode="relative" rAng="0" ptsTypes="aaA">
                                      <p:cBhvr>
                                        <p:cTn id="18" dur="2000" fill="hold"/>
                                        <p:tgtEl>
                                          <p:spTgt spid="22"/>
                                        </p:tgtEl>
                                        <p:attrNameLst>
                                          <p:attrName>ppt_x</p:attrName>
                                          <p:attrName>ppt_y</p:attrName>
                                        </p:attrNameLst>
                                      </p:cBhvr>
                                      <p:rCtr x="-2882" y="-11574"/>
                                    </p:animMotion>
                                  </p:childTnLst>
                                </p:cTn>
                              </p:par>
                            </p:childTnLst>
                          </p:cTn>
                        </p:par>
                        <p:par>
                          <p:cTn id="19" fill="hold">
                            <p:stCondLst>
                              <p:cond delay="4000"/>
                            </p:stCondLst>
                            <p:childTnLst>
                              <p:par>
                                <p:cTn id="20" presetID="49" presetClass="path" presetSubtype="0" accel="50000" decel="50000" fill="hold" nodeType="afterEffect">
                                  <p:stCondLst>
                                    <p:cond delay="0"/>
                                  </p:stCondLst>
                                  <p:childTnLst>
                                    <p:animMotion origin="layout" path="M 8.33333E-7 -4.93062E-6 L 0.1217 0.12628 " pathEditMode="relative" rAng="0" ptsTypes="AA">
                                      <p:cBhvr>
                                        <p:cTn id="21" dur="2000" fill="hold"/>
                                        <p:tgtEl>
                                          <p:spTgt spid="14"/>
                                        </p:tgtEl>
                                        <p:attrNameLst>
                                          <p:attrName>ppt_x</p:attrName>
                                          <p:attrName>ppt_y</p:attrName>
                                        </p:attrNameLst>
                                      </p:cBhvr>
                                      <p:rCtr x="6076" y="6314"/>
                                    </p:animMotion>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0.25122 0.11704 C -0.18438 0.11381 -0.11702 0.11057 -0.07379 0.09252 C -0.03038 0.07564 -0.01094 0.04372 0.00868 0.01202 " pathEditMode="relative" rAng="0" ptsTypes="aaA">
                                      <p:cBhvr>
                                        <p:cTn id="24" dur="2000" fill="hold"/>
                                        <p:tgtEl>
                                          <p:spTgt spid="21"/>
                                        </p:tgtEl>
                                        <p:attrNameLst>
                                          <p:attrName>ppt_x</p:attrName>
                                          <p:attrName>ppt_y</p:attrName>
                                        </p:attrNameLst>
                                      </p:cBhvr>
                                      <p:rCtr x="12986" y="-5251"/>
                                    </p:animMotion>
                                  </p:childTnLst>
                                </p:cTn>
                              </p:par>
                              <p:par>
                                <p:cTn id="25" presetID="0" presetClass="path" presetSubtype="0" accel="50000" decel="50000" fill="hold" nodeType="withEffect">
                                  <p:stCondLst>
                                    <p:cond delay="0"/>
                                  </p:stCondLst>
                                  <p:childTnLst>
                                    <p:animMotion origin="layout" path="M -0.0125 -0.23148 C 0.01007 -0.19884 0.03281 -0.16597 0.03055 -0.13704 C 0.0283 -0.1081 0.00086 -0.08287 -0.02639 -0.05741 " pathEditMode="relative" ptsTypes="aaA">
                                      <p:cBhvr>
                                        <p:cTn id="26" dur="2000" fill="hold"/>
                                        <p:tgtEl>
                                          <p:spTgt spid="22"/>
                                        </p:tgtEl>
                                        <p:attrNameLst>
                                          <p:attrName>ppt_x</p:attrName>
                                          <p:attrName>ppt_y</p:attrName>
                                        </p:attrNameLst>
                                      </p:cBhvr>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85185E-6 C -0.02673 0.06111 -0.0533 0.12222 -0.05833 0.18333 C -0.06337 0.24444 -0.04705 0.30555 -0.03055 0.36667 " pathEditMode="relative" ptsTypes="aaA">
                                      <p:cBhvr>
                                        <p:cTn id="29" dur="2000" fill="hold"/>
                                        <p:tgtEl>
                                          <p:spTgt spid="19"/>
                                        </p:tgtEl>
                                        <p:attrNameLst>
                                          <p:attrName>ppt_x</p:attrName>
                                          <p:attrName>ppt_y</p:attrName>
                                        </p:attrNameLst>
                                      </p:cBhvr>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9.16667E-6 -6.2963E-6 C 0.04219 -0.04121 0.08455 -0.08242 0.13195 -0.0963 C 0.17935 -0.11019 0.23195 -0.09677 0.28473 -0.08334 " pathEditMode="relative" rAng="0" ptsTypes="aaA">
                                      <p:cBhvr>
                                        <p:cTn id="32" dur="2000" fill="hold"/>
                                        <p:tgtEl>
                                          <p:spTgt spid="20"/>
                                        </p:tgtEl>
                                        <p:attrNameLst>
                                          <p:attrName>ppt_x</p:attrName>
                                          <p:attrName>ppt_y</p:attrName>
                                        </p:attrNameLst>
                                      </p:cBhvr>
                                      <p:rCtr x="0" y="0"/>
                                    </p:animMotion>
                                  </p:childTnLst>
                                </p:cTn>
                              </p:par>
                            </p:childTnLst>
                          </p:cTn>
                        </p:par>
                        <p:par>
                          <p:cTn id="33" fill="hold">
                            <p:stCondLst>
                              <p:cond delay="12000"/>
                            </p:stCondLst>
                            <p:childTnLst>
                              <p:par>
                                <p:cTn id="34" presetID="49" presetClass="path" presetSubtype="0" accel="50000" decel="50000" fill="hold" nodeType="afterEffect">
                                  <p:stCondLst>
                                    <p:cond delay="0"/>
                                  </p:stCondLst>
                                  <p:childTnLst>
                                    <p:animMotion origin="layout" path="M 4.44444E-6 -4.02405E-6 L 0.12447 0.08025 " pathEditMode="relative" rAng="0" ptsTypes="AA">
                                      <p:cBhvr>
                                        <p:cTn id="35" dur="2000" fill="hold"/>
                                        <p:tgtEl>
                                          <p:spTgt spid="18"/>
                                        </p:tgtEl>
                                        <p:attrNameLst>
                                          <p:attrName>ppt_x</p:attrName>
                                          <p:attrName>ppt_y</p:attrName>
                                        </p:attrNameLst>
                                      </p:cBhvr>
                                      <p:rCtr x="6215" y="4001"/>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0.03055 0.36667 C -0.00208 0.34884 0.02656 0.33125 0.0375 0.28704 C 0.04844 0.24282 0.0415 0.17222 0.03472 0.10185 " pathEditMode="relative" ptsTypes="aaA">
                                      <p:cBhvr>
                                        <p:cTn id="38" dur="2000" fill="hold"/>
                                        <p:tgtEl>
                                          <p:spTgt spid="1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28473 -0.07778 C 0.23994 -0.02963 0.19514 0.01875 0.14028 0.02037 C 0.08542 0.02199 0.02049 -0.02338 -0.04444 -0.06852 " pathEditMode="relative" rAng="0" ptsTypes="aaA">
                                      <p:cBhvr>
                                        <p:cTn id="40" dur="2000" fill="hold"/>
                                        <p:tgtEl>
                                          <p:spTgt spid="20"/>
                                        </p:tgtEl>
                                        <p:attrNameLst>
                                          <p:attrName>ppt_x</p:attrName>
                                          <p:attrName>ppt_y</p:attrName>
                                        </p:attrNameLst>
                                      </p:cBhvr>
                                      <p:rCtr x="-16458"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CAB87-7548-8D9C-9D99-371E9AB89146}"/>
              </a:ext>
            </a:extLst>
          </p:cNvPr>
          <p:cNvSpPr txBox="1"/>
          <p:nvPr/>
        </p:nvSpPr>
        <p:spPr>
          <a:xfrm>
            <a:off x="1314450" y="1471619"/>
            <a:ext cx="9601201" cy="5007701"/>
          </a:xfrm>
          <a:prstGeom prst="rect">
            <a:avLst/>
          </a:prstGeom>
          <a:solidFill>
            <a:schemeClr val="bg1"/>
          </a:solidFill>
        </p:spPr>
        <p:txBody>
          <a:bodyPr wrap="square" rtlCol="0">
            <a:spAutoFit/>
          </a:bodyPr>
          <a:lstStyle/>
          <a:p>
            <a:endParaRPr lang="en-GB" dirty="0"/>
          </a:p>
        </p:txBody>
      </p:sp>
      <p:sp>
        <p:nvSpPr>
          <p:cNvPr id="26" name="TextBox 25"/>
          <p:cNvSpPr txBox="1"/>
          <p:nvPr/>
        </p:nvSpPr>
        <p:spPr>
          <a:xfrm>
            <a:off x="1360038" y="272842"/>
            <a:ext cx="6175088" cy="707886"/>
          </a:xfrm>
          <a:prstGeom prst="rect">
            <a:avLst/>
          </a:prstGeom>
          <a:noFill/>
        </p:spPr>
        <p:txBody>
          <a:bodyPr wrap="none" rtlCol="0">
            <a:spAutoFit/>
          </a:bodyPr>
          <a:lstStyle/>
          <a:p>
            <a:r>
              <a:rPr lang="en-GB" sz="4000" dirty="0">
                <a:solidFill>
                  <a:schemeClr val="bg1"/>
                </a:solidFill>
                <a:latin typeface="+mj-lt"/>
              </a:rPr>
              <a:t>Lab 2: restriction digestion</a:t>
            </a:r>
          </a:p>
        </p:txBody>
      </p:sp>
      <p:sp>
        <p:nvSpPr>
          <p:cNvPr id="13" name="Left Brace 12"/>
          <p:cNvSpPr/>
          <p:nvPr/>
        </p:nvSpPr>
        <p:spPr>
          <a:xfrm>
            <a:off x="2099048" y="1916832"/>
            <a:ext cx="327088" cy="182693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Left Brace 28"/>
          <p:cNvSpPr/>
          <p:nvPr/>
        </p:nvSpPr>
        <p:spPr>
          <a:xfrm>
            <a:off x="2099048" y="4482384"/>
            <a:ext cx="327088" cy="175492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rot="16200000">
            <a:off x="1068002" y="2568690"/>
            <a:ext cx="1502334" cy="523220"/>
          </a:xfrm>
          <a:prstGeom prst="rect">
            <a:avLst/>
          </a:prstGeom>
          <a:noFill/>
        </p:spPr>
        <p:txBody>
          <a:bodyPr wrap="none" rtlCol="0">
            <a:spAutoFit/>
          </a:bodyPr>
          <a:lstStyle/>
          <a:p>
            <a:r>
              <a:rPr lang="en-GB" sz="2800" dirty="0" err="1">
                <a:solidFill>
                  <a:srgbClr val="0070C0"/>
                </a:solidFill>
              </a:rPr>
              <a:t>pKAN</a:t>
            </a:r>
            <a:r>
              <a:rPr lang="en-GB" sz="2800" dirty="0">
                <a:solidFill>
                  <a:srgbClr val="0070C0"/>
                </a:solidFill>
              </a:rPr>
              <a:t>-R</a:t>
            </a:r>
          </a:p>
        </p:txBody>
      </p:sp>
      <p:sp>
        <p:nvSpPr>
          <p:cNvPr id="31" name="TextBox 30"/>
          <p:cNvSpPr txBox="1"/>
          <p:nvPr/>
        </p:nvSpPr>
        <p:spPr>
          <a:xfrm rot="16200000">
            <a:off x="1273638" y="5098238"/>
            <a:ext cx="1122423" cy="523220"/>
          </a:xfrm>
          <a:prstGeom prst="rect">
            <a:avLst/>
          </a:prstGeom>
          <a:noFill/>
        </p:spPr>
        <p:txBody>
          <a:bodyPr wrap="none" rtlCol="0">
            <a:spAutoFit/>
          </a:bodyPr>
          <a:lstStyle/>
          <a:p>
            <a:r>
              <a:rPr lang="en-GB" sz="2800" dirty="0" err="1">
                <a:solidFill>
                  <a:srgbClr val="0070C0"/>
                </a:solidFill>
              </a:rPr>
              <a:t>pARA</a:t>
            </a:r>
            <a:endParaRPr lang="en-GB" sz="2800" dirty="0">
              <a:solidFill>
                <a:srgbClr val="0070C0"/>
              </a:solidFill>
            </a:endParaRPr>
          </a:p>
        </p:txBody>
      </p:sp>
      <p:grpSp>
        <p:nvGrpSpPr>
          <p:cNvPr id="37" name="Group 36"/>
          <p:cNvGrpSpPr/>
          <p:nvPr/>
        </p:nvGrpSpPr>
        <p:grpSpPr>
          <a:xfrm>
            <a:off x="2270688" y="4383256"/>
            <a:ext cx="7549916" cy="1998072"/>
            <a:chOff x="746688" y="4383256"/>
            <a:chExt cx="7549916" cy="199807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8" y="4383256"/>
              <a:ext cx="7549916" cy="199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816513" y="4715852"/>
              <a:ext cx="1082348" cy="369332"/>
            </a:xfrm>
            <a:prstGeom prst="rect">
              <a:avLst/>
            </a:prstGeom>
            <a:noFill/>
          </p:spPr>
          <p:txBody>
            <a:bodyPr wrap="none" rtlCol="0">
              <a:spAutoFit/>
            </a:bodyPr>
            <a:lstStyle/>
            <a:p>
              <a:r>
                <a:rPr lang="en-GB" dirty="0">
                  <a:solidFill>
                    <a:schemeClr val="tx1">
                      <a:lumMod val="65000"/>
                      <a:lumOff val="35000"/>
                    </a:schemeClr>
                  </a:solidFill>
                </a:rPr>
                <a:t>4,495 </a:t>
              </a:r>
              <a:r>
                <a:rPr lang="en-GB" dirty="0" err="1">
                  <a:solidFill>
                    <a:schemeClr val="tx1">
                      <a:lumMod val="65000"/>
                      <a:lumOff val="35000"/>
                    </a:schemeClr>
                  </a:solidFill>
                </a:rPr>
                <a:t>bp</a:t>
              </a:r>
              <a:endParaRPr lang="en-GB" dirty="0">
                <a:solidFill>
                  <a:schemeClr val="tx1">
                    <a:lumMod val="65000"/>
                    <a:lumOff val="35000"/>
                  </a:schemeClr>
                </a:solidFill>
              </a:endParaRPr>
            </a:p>
          </p:txBody>
        </p:sp>
        <p:sp>
          <p:nvSpPr>
            <p:cNvPr id="35" name="TextBox 34"/>
            <p:cNvSpPr txBox="1"/>
            <p:nvPr/>
          </p:nvSpPr>
          <p:spPr>
            <a:xfrm>
              <a:off x="1295128" y="5668266"/>
              <a:ext cx="889987" cy="369332"/>
            </a:xfrm>
            <a:prstGeom prst="rect">
              <a:avLst/>
            </a:prstGeom>
            <a:noFill/>
          </p:spPr>
          <p:txBody>
            <a:bodyPr wrap="none" rtlCol="0">
              <a:spAutoFit/>
            </a:bodyPr>
            <a:lstStyle/>
            <a:p>
              <a:r>
                <a:rPr lang="en-GB" dirty="0">
                  <a:solidFill>
                    <a:schemeClr val="tx1">
                      <a:lumMod val="65000"/>
                      <a:lumOff val="35000"/>
                    </a:schemeClr>
                  </a:solidFill>
                </a:rPr>
                <a:t>377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grpSp>
        <p:nvGrpSpPr>
          <p:cNvPr id="33" name="Group 32"/>
          <p:cNvGrpSpPr/>
          <p:nvPr/>
        </p:nvGrpSpPr>
        <p:grpSpPr>
          <a:xfrm>
            <a:off x="2270689" y="1772817"/>
            <a:ext cx="8137009" cy="2113105"/>
            <a:chOff x="746688" y="1772816"/>
            <a:chExt cx="8137009" cy="2113105"/>
          </a:xfrm>
        </p:grpSpPr>
        <p:sp>
          <p:nvSpPr>
            <p:cNvPr id="30" name="TextBox 29"/>
            <p:cNvSpPr txBox="1"/>
            <p:nvPr/>
          </p:nvSpPr>
          <p:spPr>
            <a:xfrm>
              <a:off x="4018142" y="2132856"/>
              <a:ext cx="1082348" cy="369332"/>
            </a:xfrm>
            <a:prstGeom prst="rect">
              <a:avLst/>
            </a:prstGeom>
            <a:noFill/>
          </p:spPr>
          <p:txBody>
            <a:bodyPr wrap="none" rtlCol="0">
              <a:spAutoFit/>
            </a:bodyPr>
            <a:lstStyle/>
            <a:p>
              <a:r>
                <a:rPr lang="en-GB" dirty="0">
                  <a:solidFill>
                    <a:schemeClr val="tx1">
                      <a:lumMod val="65000"/>
                      <a:lumOff val="35000"/>
                    </a:schemeClr>
                  </a:solidFill>
                </a:rPr>
                <a:t>4,705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nvGrpSpPr>
            <p:cNvPr id="32" name="Group 31"/>
            <p:cNvGrpSpPr/>
            <p:nvPr/>
          </p:nvGrpSpPr>
          <p:grpSpPr>
            <a:xfrm>
              <a:off x="746688" y="1772816"/>
              <a:ext cx="8137009" cy="2113105"/>
              <a:chOff x="746688" y="1772816"/>
              <a:chExt cx="8137009" cy="211310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88" y="1772816"/>
                <a:ext cx="8137009" cy="211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831001" y="3275692"/>
                <a:ext cx="889987" cy="369332"/>
              </a:xfrm>
              <a:prstGeom prst="rect">
                <a:avLst/>
              </a:prstGeom>
              <a:noFill/>
            </p:spPr>
            <p:txBody>
              <a:bodyPr wrap="none" rtlCol="0">
                <a:spAutoFit/>
              </a:bodyPr>
              <a:lstStyle/>
              <a:p>
                <a:r>
                  <a:rPr lang="en-GB" dirty="0">
                    <a:solidFill>
                      <a:schemeClr val="tx1">
                        <a:lumMod val="65000"/>
                        <a:lumOff val="35000"/>
                      </a:schemeClr>
                    </a:solidFill>
                  </a:rPr>
                  <a:t>807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grpSp>
      <p:grpSp>
        <p:nvGrpSpPr>
          <p:cNvPr id="7" name="Group 6">
            <a:extLst>
              <a:ext uri="{FF2B5EF4-FFF2-40B4-BE49-F238E27FC236}">
                <a16:creationId xmlns:a16="http://schemas.microsoft.com/office/drawing/2014/main" id="{05D2D7AA-3984-6A54-97E1-011A65F80B1E}"/>
              </a:ext>
            </a:extLst>
          </p:cNvPr>
          <p:cNvGrpSpPr/>
          <p:nvPr/>
        </p:nvGrpSpPr>
        <p:grpSpPr>
          <a:xfrm>
            <a:off x="1443606" y="937694"/>
            <a:ext cx="6480000" cy="133864"/>
            <a:chOff x="1253158" y="1050894"/>
            <a:chExt cx="4853893" cy="73850"/>
          </a:xfrm>
        </p:grpSpPr>
        <p:cxnSp>
          <p:nvCxnSpPr>
            <p:cNvPr id="8" name="Straight Connector 7">
              <a:extLst>
                <a:ext uri="{FF2B5EF4-FFF2-40B4-BE49-F238E27FC236}">
                  <a16:creationId xmlns:a16="http://schemas.microsoft.com/office/drawing/2014/main" id="{0C678960-32B9-3F34-3F92-8574E166C43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EE879C-8A01-4A02-58DF-2707AF5755E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10" name="Picture 9" descr="A black and white sign with white text&#10;&#10;AI-generated content may be incorrect.">
            <a:extLst>
              <a:ext uri="{FF2B5EF4-FFF2-40B4-BE49-F238E27FC236}">
                <a16:creationId xmlns:a16="http://schemas.microsoft.com/office/drawing/2014/main" id="{514753CC-3AE7-0B4E-7231-E7CBD54C4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359868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1C961-FF05-D545-8F5B-18E6B5EC913C}"/>
              </a:ext>
            </a:extLst>
          </p:cNvPr>
          <p:cNvSpPr txBox="1"/>
          <p:nvPr/>
        </p:nvSpPr>
        <p:spPr>
          <a:xfrm>
            <a:off x="2047875" y="1471619"/>
            <a:ext cx="8176058" cy="5007701"/>
          </a:xfrm>
          <a:prstGeom prst="rect">
            <a:avLst/>
          </a:prstGeom>
          <a:solidFill>
            <a:schemeClr val="bg1"/>
          </a:solidFill>
        </p:spPr>
        <p:txBody>
          <a:bodyPr wrap="square" rtlCol="0">
            <a:spAutoFit/>
          </a:bodyPr>
          <a:lstStyle/>
          <a:p>
            <a:endParaRPr lang="en-GB" dirty="0"/>
          </a:p>
        </p:txBody>
      </p:sp>
      <p:sp>
        <p:nvSpPr>
          <p:cNvPr id="9" name="TextBox 8"/>
          <p:cNvSpPr txBox="1"/>
          <p:nvPr/>
        </p:nvSpPr>
        <p:spPr>
          <a:xfrm>
            <a:off x="1631505" y="188641"/>
            <a:ext cx="4230645" cy="830997"/>
          </a:xfrm>
          <a:prstGeom prst="rect">
            <a:avLst/>
          </a:prstGeom>
          <a:noFill/>
        </p:spPr>
        <p:txBody>
          <a:bodyPr wrap="none" rtlCol="0">
            <a:spAutoFit/>
          </a:bodyPr>
          <a:lstStyle/>
          <a:p>
            <a:r>
              <a:rPr lang="en-GB" sz="4800" dirty="0">
                <a:solidFill>
                  <a:schemeClr val="bg1"/>
                </a:solidFill>
              </a:rPr>
              <a:t>Lab 3: Ligation</a:t>
            </a:r>
          </a:p>
        </p:txBody>
      </p:sp>
      <p:grpSp>
        <p:nvGrpSpPr>
          <p:cNvPr id="12" name="Group 11"/>
          <p:cNvGrpSpPr/>
          <p:nvPr/>
        </p:nvGrpSpPr>
        <p:grpSpPr>
          <a:xfrm>
            <a:off x="2135189" y="1557338"/>
            <a:ext cx="8016875" cy="2405062"/>
            <a:chOff x="611188" y="1557338"/>
            <a:chExt cx="8016875" cy="2405062"/>
          </a:xfrm>
        </p:grpSpPr>
        <p:pic>
          <p:nvPicPr>
            <p:cNvPr id="13" name="Picture 31" descr="pred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801687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865654" y="1988840"/>
              <a:ext cx="364202" cy="369332"/>
            </a:xfrm>
            <a:prstGeom prst="rect">
              <a:avLst/>
            </a:prstGeom>
            <a:noFill/>
          </p:spPr>
          <p:txBody>
            <a:bodyPr wrap="none" rtlCol="0">
              <a:spAutoFit/>
            </a:bodyPr>
            <a:lstStyle/>
            <a:p>
              <a:r>
                <a:rPr lang="en-GB" b="1" dirty="0"/>
                <a:t>G</a:t>
              </a:r>
            </a:p>
          </p:txBody>
        </p:sp>
        <p:sp>
          <p:nvSpPr>
            <p:cNvPr id="15" name="TextBox 14"/>
            <p:cNvSpPr txBox="1"/>
            <p:nvPr/>
          </p:nvSpPr>
          <p:spPr>
            <a:xfrm>
              <a:off x="2153228" y="2411596"/>
              <a:ext cx="364202" cy="369332"/>
            </a:xfrm>
            <a:prstGeom prst="rect">
              <a:avLst/>
            </a:prstGeom>
            <a:noFill/>
          </p:spPr>
          <p:txBody>
            <a:bodyPr wrap="none" rtlCol="0">
              <a:spAutoFit/>
            </a:bodyPr>
            <a:lstStyle/>
            <a:p>
              <a:r>
                <a:rPr lang="en-GB" b="1" dirty="0"/>
                <a:t>G</a:t>
              </a:r>
            </a:p>
          </p:txBody>
        </p:sp>
        <p:sp>
          <p:nvSpPr>
            <p:cNvPr id="16" name="TextBox 15"/>
            <p:cNvSpPr txBox="1"/>
            <p:nvPr/>
          </p:nvSpPr>
          <p:spPr>
            <a:xfrm>
              <a:off x="2355137" y="2348880"/>
              <a:ext cx="351378" cy="369332"/>
            </a:xfrm>
            <a:prstGeom prst="rect">
              <a:avLst/>
            </a:prstGeom>
            <a:noFill/>
          </p:spPr>
          <p:txBody>
            <a:bodyPr wrap="none" rtlCol="0">
              <a:spAutoFit/>
            </a:bodyPr>
            <a:lstStyle/>
            <a:p>
              <a:r>
                <a:rPr lang="en-GB" b="1" dirty="0"/>
                <a:t>A</a:t>
              </a:r>
            </a:p>
          </p:txBody>
        </p:sp>
        <p:sp>
          <p:nvSpPr>
            <p:cNvPr id="17" name="TextBox 16"/>
            <p:cNvSpPr txBox="1"/>
            <p:nvPr/>
          </p:nvSpPr>
          <p:spPr>
            <a:xfrm>
              <a:off x="2914306" y="2195572"/>
              <a:ext cx="351378" cy="369332"/>
            </a:xfrm>
            <a:prstGeom prst="rect">
              <a:avLst/>
            </a:prstGeom>
            <a:noFill/>
          </p:spPr>
          <p:txBody>
            <a:bodyPr wrap="none" rtlCol="0">
              <a:spAutoFit/>
            </a:bodyPr>
            <a:lstStyle/>
            <a:p>
              <a:r>
                <a:rPr lang="en-GB" b="1" dirty="0"/>
                <a:t>C</a:t>
              </a:r>
            </a:p>
          </p:txBody>
        </p:sp>
        <p:sp>
          <p:nvSpPr>
            <p:cNvPr id="18" name="TextBox 17"/>
            <p:cNvSpPr txBox="1"/>
            <p:nvPr/>
          </p:nvSpPr>
          <p:spPr>
            <a:xfrm>
              <a:off x="2712931" y="2233713"/>
              <a:ext cx="351378" cy="369332"/>
            </a:xfrm>
            <a:prstGeom prst="rect">
              <a:avLst/>
            </a:prstGeom>
            <a:noFill/>
          </p:spPr>
          <p:txBody>
            <a:bodyPr wrap="none" rtlCol="0">
              <a:spAutoFit/>
            </a:bodyPr>
            <a:lstStyle/>
            <a:p>
              <a:r>
                <a:rPr lang="en-GB" b="1" dirty="0"/>
                <a:t>C</a:t>
              </a:r>
            </a:p>
          </p:txBody>
        </p:sp>
        <p:sp>
          <p:nvSpPr>
            <p:cNvPr id="19" name="TextBox 18"/>
            <p:cNvSpPr txBox="1"/>
            <p:nvPr/>
          </p:nvSpPr>
          <p:spPr>
            <a:xfrm>
              <a:off x="2557722" y="2297255"/>
              <a:ext cx="325730" cy="369332"/>
            </a:xfrm>
            <a:prstGeom prst="rect">
              <a:avLst/>
            </a:prstGeom>
            <a:noFill/>
          </p:spPr>
          <p:txBody>
            <a:bodyPr wrap="none" rtlCol="0">
              <a:spAutoFit/>
            </a:bodyPr>
            <a:lstStyle/>
            <a:p>
              <a:r>
                <a:rPr lang="en-GB" b="1" dirty="0"/>
                <a:t>T</a:t>
              </a:r>
            </a:p>
          </p:txBody>
        </p:sp>
        <p:sp>
          <p:nvSpPr>
            <p:cNvPr id="20" name="TextBox 19"/>
            <p:cNvSpPr txBox="1"/>
            <p:nvPr/>
          </p:nvSpPr>
          <p:spPr>
            <a:xfrm>
              <a:off x="6174905" y="2045083"/>
              <a:ext cx="325730" cy="369332"/>
            </a:xfrm>
            <a:prstGeom prst="rect">
              <a:avLst/>
            </a:prstGeom>
            <a:noFill/>
          </p:spPr>
          <p:txBody>
            <a:bodyPr wrap="none" rtlCol="0">
              <a:spAutoFit/>
            </a:bodyPr>
            <a:lstStyle/>
            <a:p>
              <a:r>
                <a:rPr lang="en-GB" b="1" dirty="0"/>
                <a:t>T</a:t>
              </a:r>
            </a:p>
          </p:txBody>
        </p:sp>
        <p:sp>
          <p:nvSpPr>
            <p:cNvPr id="21" name="TextBox 20"/>
            <p:cNvSpPr txBox="1"/>
            <p:nvPr/>
          </p:nvSpPr>
          <p:spPr>
            <a:xfrm>
              <a:off x="5995745" y="2051556"/>
              <a:ext cx="325730" cy="369332"/>
            </a:xfrm>
            <a:prstGeom prst="rect">
              <a:avLst/>
            </a:prstGeom>
            <a:noFill/>
          </p:spPr>
          <p:txBody>
            <a:bodyPr wrap="none" rtlCol="0">
              <a:spAutoFit/>
            </a:bodyPr>
            <a:lstStyle/>
            <a:p>
              <a:r>
                <a:rPr lang="en-GB" b="1" dirty="0"/>
                <a:t>T</a:t>
              </a:r>
            </a:p>
          </p:txBody>
        </p:sp>
        <p:sp>
          <p:nvSpPr>
            <p:cNvPr id="22" name="TextBox 21"/>
            <p:cNvSpPr txBox="1"/>
            <p:nvPr/>
          </p:nvSpPr>
          <p:spPr>
            <a:xfrm>
              <a:off x="6361080" y="2123564"/>
              <a:ext cx="351378" cy="369332"/>
            </a:xfrm>
            <a:prstGeom prst="rect">
              <a:avLst/>
            </a:prstGeom>
            <a:noFill/>
          </p:spPr>
          <p:txBody>
            <a:bodyPr wrap="none" rtlCol="0">
              <a:spAutoFit/>
            </a:bodyPr>
            <a:lstStyle/>
            <a:p>
              <a:r>
                <a:rPr lang="en-GB" b="1" dirty="0"/>
                <a:t>C</a:t>
              </a:r>
            </a:p>
          </p:txBody>
        </p:sp>
        <p:sp>
          <p:nvSpPr>
            <p:cNvPr id="23" name="TextBox 22"/>
            <p:cNvSpPr txBox="1"/>
            <p:nvPr/>
          </p:nvSpPr>
          <p:spPr>
            <a:xfrm>
              <a:off x="6531073" y="2184051"/>
              <a:ext cx="364202" cy="369332"/>
            </a:xfrm>
            <a:prstGeom prst="rect">
              <a:avLst/>
            </a:prstGeom>
            <a:noFill/>
          </p:spPr>
          <p:txBody>
            <a:bodyPr wrap="none" rtlCol="0">
              <a:spAutoFit/>
            </a:bodyPr>
            <a:lstStyle/>
            <a:p>
              <a:r>
                <a:rPr lang="en-GB" b="1" dirty="0"/>
                <a:t>G</a:t>
              </a:r>
            </a:p>
          </p:txBody>
        </p:sp>
        <p:sp>
          <p:nvSpPr>
            <p:cNvPr id="24" name="TextBox 23"/>
            <p:cNvSpPr txBox="1"/>
            <p:nvPr/>
          </p:nvSpPr>
          <p:spPr>
            <a:xfrm>
              <a:off x="6731080" y="2292637"/>
              <a:ext cx="351378" cy="369332"/>
            </a:xfrm>
            <a:prstGeom prst="rect">
              <a:avLst/>
            </a:prstGeom>
            <a:noFill/>
          </p:spPr>
          <p:txBody>
            <a:bodyPr wrap="none" rtlCol="0">
              <a:spAutoFit/>
            </a:bodyPr>
            <a:lstStyle/>
            <a:p>
              <a:r>
                <a:rPr lang="en-GB" b="1" dirty="0"/>
                <a:t>A</a:t>
              </a:r>
            </a:p>
          </p:txBody>
        </p:sp>
        <p:sp>
          <p:nvSpPr>
            <p:cNvPr id="25" name="TextBox 24"/>
            <p:cNvSpPr txBox="1"/>
            <p:nvPr/>
          </p:nvSpPr>
          <p:spPr>
            <a:xfrm>
              <a:off x="5906018" y="2208554"/>
              <a:ext cx="351378" cy="369332"/>
            </a:xfrm>
            <a:prstGeom prst="rect">
              <a:avLst/>
            </a:prstGeom>
            <a:noFill/>
          </p:spPr>
          <p:txBody>
            <a:bodyPr wrap="none" rtlCol="0">
              <a:spAutoFit/>
            </a:bodyPr>
            <a:lstStyle/>
            <a:p>
              <a:r>
                <a:rPr lang="en-GB" b="1" dirty="0"/>
                <a:t>A</a:t>
              </a:r>
            </a:p>
          </p:txBody>
        </p:sp>
      </p:grpSp>
      <p:grpSp>
        <p:nvGrpSpPr>
          <p:cNvPr id="26" name="Group 16"/>
          <p:cNvGrpSpPr>
            <a:grpSpLocks/>
          </p:cNvGrpSpPr>
          <p:nvPr/>
        </p:nvGrpSpPr>
        <p:grpSpPr bwMode="auto">
          <a:xfrm>
            <a:off x="3994151" y="4113218"/>
            <a:ext cx="1233488" cy="576263"/>
            <a:chOff x="1528" y="2576"/>
            <a:chExt cx="777" cy="363"/>
          </a:xfrm>
        </p:grpSpPr>
        <p:sp>
          <p:nvSpPr>
            <p:cNvPr id="27" name="Text Box 17"/>
            <p:cNvSpPr txBox="1">
              <a:spLocks noChangeArrowheads="1"/>
            </p:cNvSpPr>
            <p:nvPr/>
          </p:nvSpPr>
          <p:spPr bwMode="auto">
            <a:xfrm>
              <a:off x="1666" y="2726"/>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28" name="Text Box 18"/>
            <p:cNvSpPr txBox="1">
              <a:spLocks noChangeArrowheads="1"/>
            </p:cNvSpPr>
            <p:nvPr/>
          </p:nvSpPr>
          <p:spPr bwMode="auto">
            <a:xfrm>
              <a:off x="1734" y="2611"/>
              <a:ext cx="5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Bam</a:t>
              </a:r>
              <a:r>
                <a:rPr lang="en-US" altLang="en-US" sz="1600" b="1">
                  <a:solidFill>
                    <a:schemeClr val="tx1">
                      <a:lumMod val="65000"/>
                      <a:lumOff val="35000"/>
                    </a:schemeClr>
                  </a:solidFill>
                  <a:latin typeface="Calibri" panose="020F0502020204030204" pitchFamily="34" charset="0"/>
                  <a:ea typeface="ＭＳ Ｐゴシック" pitchFamily="34" charset="-128"/>
                </a:rPr>
                <a:t>H I</a:t>
              </a:r>
            </a:p>
          </p:txBody>
        </p:sp>
        <p:sp>
          <p:nvSpPr>
            <p:cNvPr id="29" name="Line 19"/>
            <p:cNvSpPr>
              <a:spLocks noChangeShapeType="1"/>
            </p:cNvSpPr>
            <p:nvPr/>
          </p:nvSpPr>
          <p:spPr bwMode="auto">
            <a:xfrm flipH="1" flipV="1">
              <a:off x="1528" y="2576"/>
              <a:ext cx="192" cy="168"/>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grpSp>
        <p:nvGrpSpPr>
          <p:cNvPr id="30" name="Group 20"/>
          <p:cNvGrpSpPr>
            <a:grpSpLocks/>
          </p:cNvGrpSpPr>
          <p:nvPr/>
        </p:nvGrpSpPr>
        <p:grpSpPr bwMode="auto">
          <a:xfrm>
            <a:off x="6880228" y="3368675"/>
            <a:ext cx="1330325" cy="681038"/>
            <a:chOff x="3346" y="2059"/>
            <a:chExt cx="838" cy="429"/>
          </a:xfrm>
        </p:grpSpPr>
        <p:sp>
          <p:nvSpPr>
            <p:cNvPr id="31" name="Text Box 21"/>
            <p:cNvSpPr txBox="1">
              <a:spLocks noChangeArrowheads="1"/>
            </p:cNvSpPr>
            <p:nvPr/>
          </p:nvSpPr>
          <p:spPr bwMode="auto">
            <a:xfrm>
              <a:off x="3346" y="2174"/>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32" name="Text Box 22"/>
            <p:cNvSpPr txBox="1">
              <a:spLocks noChangeArrowheads="1"/>
            </p:cNvSpPr>
            <p:nvPr/>
          </p:nvSpPr>
          <p:spPr bwMode="auto">
            <a:xfrm>
              <a:off x="3417" y="2059"/>
              <a:ext cx="5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Hin</a:t>
              </a:r>
              <a:r>
                <a:rPr lang="en-US" altLang="en-US" sz="1600" b="1">
                  <a:solidFill>
                    <a:schemeClr val="tx1">
                      <a:lumMod val="65000"/>
                      <a:lumOff val="35000"/>
                    </a:schemeClr>
                  </a:solidFill>
                  <a:latin typeface="Calibri" panose="020F0502020204030204" pitchFamily="34" charset="0"/>
                  <a:ea typeface="ＭＳ Ｐゴシック" pitchFamily="34" charset="-128"/>
                </a:rPr>
                <a:t>d III</a:t>
              </a:r>
            </a:p>
          </p:txBody>
        </p:sp>
        <p:sp>
          <p:nvSpPr>
            <p:cNvPr id="33" name="Line 23"/>
            <p:cNvSpPr>
              <a:spLocks noChangeShapeType="1"/>
            </p:cNvSpPr>
            <p:nvPr/>
          </p:nvSpPr>
          <p:spPr bwMode="auto">
            <a:xfrm>
              <a:off x="4024" y="2288"/>
              <a:ext cx="160" cy="20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pic>
        <p:nvPicPr>
          <p:cNvPr id="34" name="Picture 33" descr="p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pblue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p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9" y="3184526"/>
            <a:ext cx="80168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6" descr="lig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650" y="1973263"/>
            <a:ext cx="685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9" descr="lig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8101" y="1916113"/>
            <a:ext cx="6397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7" descr="l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9850" y="5757864"/>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lig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50301" y="5757863"/>
            <a:ext cx="6953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7"/>
          <p:cNvSpPr txBox="1">
            <a:spLocks noChangeArrowheads="1"/>
          </p:cNvSpPr>
          <p:nvPr/>
        </p:nvSpPr>
        <p:spPr bwMode="auto">
          <a:xfrm>
            <a:off x="4219575" y="1892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2" name="Text Box 38"/>
          <p:cNvSpPr txBox="1">
            <a:spLocks noChangeArrowheads="1"/>
          </p:cNvSpPr>
          <p:nvPr/>
        </p:nvSpPr>
        <p:spPr bwMode="auto">
          <a:xfrm>
            <a:off x="3609975" y="27305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3" name="Text Box 39"/>
          <p:cNvSpPr txBox="1">
            <a:spLocks noChangeArrowheads="1"/>
          </p:cNvSpPr>
          <p:nvPr/>
        </p:nvSpPr>
        <p:spPr bwMode="auto">
          <a:xfrm>
            <a:off x="8448675" y="21336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4" name="Text Box 40"/>
          <p:cNvSpPr txBox="1">
            <a:spLocks noChangeArrowheads="1"/>
          </p:cNvSpPr>
          <p:nvPr/>
        </p:nvSpPr>
        <p:spPr bwMode="auto">
          <a:xfrm>
            <a:off x="7483475" y="2527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5" name="Text Box 41"/>
          <p:cNvSpPr txBox="1">
            <a:spLocks noChangeArrowheads="1"/>
          </p:cNvSpPr>
          <p:nvPr/>
        </p:nvSpPr>
        <p:spPr bwMode="auto">
          <a:xfrm>
            <a:off x="3711575" y="43561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6" name="Text Box 42"/>
          <p:cNvSpPr txBox="1">
            <a:spLocks noChangeArrowheads="1"/>
          </p:cNvSpPr>
          <p:nvPr/>
        </p:nvSpPr>
        <p:spPr bwMode="auto">
          <a:xfrm>
            <a:off x="8397875" y="37973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47" name="Text Box 43"/>
          <p:cNvSpPr txBox="1">
            <a:spLocks noChangeArrowheads="1"/>
          </p:cNvSpPr>
          <p:nvPr/>
        </p:nvSpPr>
        <p:spPr bwMode="auto">
          <a:xfrm>
            <a:off x="4321175" y="35179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8" name="Text Box 44"/>
          <p:cNvSpPr txBox="1">
            <a:spLocks noChangeArrowheads="1"/>
          </p:cNvSpPr>
          <p:nvPr/>
        </p:nvSpPr>
        <p:spPr bwMode="auto">
          <a:xfrm>
            <a:off x="7419975" y="41275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49" name="Text Box 45"/>
          <p:cNvSpPr txBox="1">
            <a:spLocks noChangeArrowheads="1"/>
          </p:cNvSpPr>
          <p:nvPr/>
        </p:nvSpPr>
        <p:spPr bwMode="auto">
          <a:xfrm>
            <a:off x="2047875" y="43434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50" name="Text Box 46"/>
          <p:cNvSpPr txBox="1">
            <a:spLocks noChangeArrowheads="1"/>
          </p:cNvSpPr>
          <p:nvPr/>
        </p:nvSpPr>
        <p:spPr bwMode="auto">
          <a:xfrm>
            <a:off x="9871075" y="54864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5’</a:t>
            </a:r>
          </a:p>
        </p:txBody>
      </p:sp>
      <p:sp>
        <p:nvSpPr>
          <p:cNvPr id="51" name="Text Box 47"/>
          <p:cNvSpPr txBox="1">
            <a:spLocks noChangeArrowheads="1"/>
          </p:cNvSpPr>
          <p:nvPr/>
        </p:nvSpPr>
        <p:spPr bwMode="auto">
          <a:xfrm>
            <a:off x="2047875" y="54356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sp>
        <p:nvSpPr>
          <p:cNvPr id="52" name="Text Box 48"/>
          <p:cNvSpPr txBox="1">
            <a:spLocks noChangeArrowheads="1"/>
          </p:cNvSpPr>
          <p:nvPr/>
        </p:nvSpPr>
        <p:spPr bwMode="auto">
          <a:xfrm>
            <a:off x="9883775" y="4406900"/>
            <a:ext cx="340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3’</a:t>
            </a:r>
          </a:p>
        </p:txBody>
      </p:sp>
      <p:cxnSp>
        <p:nvCxnSpPr>
          <p:cNvPr id="53" name="Straight Arrow Connector 52"/>
          <p:cNvCxnSpPr>
            <a:endCxn id="19" idx="0"/>
          </p:cNvCxnSpPr>
          <p:nvPr/>
        </p:nvCxnSpPr>
        <p:spPr>
          <a:xfrm>
            <a:off x="3896071" y="2089681"/>
            <a:ext cx="348516" cy="207575"/>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486604" y="4175142"/>
            <a:ext cx="364202" cy="369332"/>
          </a:xfrm>
          <a:prstGeom prst="rect">
            <a:avLst/>
          </a:prstGeom>
          <a:noFill/>
        </p:spPr>
        <p:txBody>
          <a:bodyPr wrap="none" rtlCol="0">
            <a:spAutoFit/>
          </a:bodyPr>
          <a:lstStyle/>
          <a:p>
            <a:r>
              <a:rPr lang="en-GB" b="1" dirty="0"/>
              <a:t>G</a:t>
            </a:r>
          </a:p>
        </p:txBody>
      </p:sp>
      <p:sp>
        <p:nvSpPr>
          <p:cNvPr id="55" name="TextBox 54"/>
          <p:cNvSpPr txBox="1"/>
          <p:nvPr/>
        </p:nvSpPr>
        <p:spPr>
          <a:xfrm>
            <a:off x="3593464" y="3859313"/>
            <a:ext cx="351378" cy="369332"/>
          </a:xfrm>
          <a:prstGeom prst="rect">
            <a:avLst/>
          </a:prstGeom>
          <a:noFill/>
        </p:spPr>
        <p:txBody>
          <a:bodyPr wrap="none" rtlCol="0">
            <a:spAutoFit/>
          </a:bodyPr>
          <a:lstStyle/>
          <a:p>
            <a:r>
              <a:rPr lang="en-GB" b="1" dirty="0"/>
              <a:t>C</a:t>
            </a:r>
          </a:p>
        </p:txBody>
      </p:sp>
      <p:sp>
        <p:nvSpPr>
          <p:cNvPr id="56" name="TextBox 55"/>
          <p:cNvSpPr txBox="1"/>
          <p:nvPr/>
        </p:nvSpPr>
        <p:spPr>
          <a:xfrm>
            <a:off x="3411944" y="3957078"/>
            <a:ext cx="351378" cy="369332"/>
          </a:xfrm>
          <a:prstGeom prst="rect">
            <a:avLst/>
          </a:prstGeom>
          <a:noFill/>
        </p:spPr>
        <p:txBody>
          <a:bodyPr wrap="none" rtlCol="0">
            <a:spAutoFit/>
          </a:bodyPr>
          <a:lstStyle/>
          <a:p>
            <a:r>
              <a:rPr lang="en-GB" b="1" dirty="0"/>
              <a:t>C</a:t>
            </a:r>
          </a:p>
        </p:txBody>
      </p:sp>
      <p:sp>
        <p:nvSpPr>
          <p:cNvPr id="57" name="TextBox 56"/>
          <p:cNvSpPr txBox="1"/>
          <p:nvPr/>
        </p:nvSpPr>
        <p:spPr>
          <a:xfrm>
            <a:off x="3962556" y="3690792"/>
            <a:ext cx="351378" cy="369332"/>
          </a:xfrm>
          <a:prstGeom prst="rect">
            <a:avLst/>
          </a:prstGeom>
          <a:noFill/>
        </p:spPr>
        <p:txBody>
          <a:bodyPr wrap="none" rtlCol="0">
            <a:spAutoFit/>
          </a:bodyPr>
          <a:lstStyle/>
          <a:p>
            <a:r>
              <a:rPr lang="en-GB" b="1" dirty="0"/>
              <a:t>A</a:t>
            </a:r>
          </a:p>
        </p:txBody>
      </p:sp>
      <p:sp>
        <p:nvSpPr>
          <p:cNvPr id="58" name="TextBox 57"/>
          <p:cNvSpPr txBox="1"/>
          <p:nvPr/>
        </p:nvSpPr>
        <p:spPr>
          <a:xfrm>
            <a:off x="3760947" y="3779748"/>
            <a:ext cx="325730" cy="369332"/>
          </a:xfrm>
          <a:prstGeom prst="rect">
            <a:avLst/>
          </a:prstGeom>
          <a:noFill/>
        </p:spPr>
        <p:txBody>
          <a:bodyPr wrap="none" rtlCol="0">
            <a:spAutoFit/>
          </a:bodyPr>
          <a:lstStyle/>
          <a:p>
            <a:r>
              <a:rPr lang="en-GB" b="1" dirty="0"/>
              <a:t>T</a:t>
            </a:r>
          </a:p>
        </p:txBody>
      </p:sp>
      <p:sp>
        <p:nvSpPr>
          <p:cNvPr id="59" name="TextBox 58"/>
          <p:cNvSpPr txBox="1"/>
          <p:nvPr/>
        </p:nvSpPr>
        <p:spPr>
          <a:xfrm>
            <a:off x="4173847" y="3671788"/>
            <a:ext cx="364202" cy="369332"/>
          </a:xfrm>
          <a:prstGeom prst="rect">
            <a:avLst/>
          </a:prstGeom>
          <a:noFill/>
        </p:spPr>
        <p:txBody>
          <a:bodyPr wrap="none" rtlCol="0">
            <a:spAutoFit/>
          </a:bodyPr>
          <a:lstStyle/>
          <a:p>
            <a:r>
              <a:rPr lang="en-GB" b="1" dirty="0"/>
              <a:t>G</a:t>
            </a:r>
          </a:p>
        </p:txBody>
      </p:sp>
      <p:sp>
        <p:nvSpPr>
          <p:cNvPr id="60" name="TextBox 59"/>
          <p:cNvSpPr txBox="1"/>
          <p:nvPr/>
        </p:nvSpPr>
        <p:spPr>
          <a:xfrm>
            <a:off x="8004054" y="4051365"/>
            <a:ext cx="351378" cy="369332"/>
          </a:xfrm>
          <a:prstGeom prst="rect">
            <a:avLst/>
          </a:prstGeom>
          <a:noFill/>
        </p:spPr>
        <p:txBody>
          <a:bodyPr wrap="none" rtlCol="0">
            <a:spAutoFit/>
          </a:bodyPr>
          <a:lstStyle/>
          <a:p>
            <a:r>
              <a:rPr lang="en-GB" b="1" dirty="0"/>
              <a:t>C</a:t>
            </a:r>
          </a:p>
        </p:txBody>
      </p:sp>
      <p:sp>
        <p:nvSpPr>
          <p:cNvPr id="61" name="TextBox 60"/>
          <p:cNvSpPr txBox="1"/>
          <p:nvPr/>
        </p:nvSpPr>
        <p:spPr>
          <a:xfrm>
            <a:off x="8385613" y="4113217"/>
            <a:ext cx="325730" cy="369332"/>
          </a:xfrm>
          <a:prstGeom prst="rect">
            <a:avLst/>
          </a:prstGeom>
          <a:noFill/>
        </p:spPr>
        <p:txBody>
          <a:bodyPr wrap="none" rtlCol="0">
            <a:spAutoFit/>
          </a:bodyPr>
          <a:lstStyle/>
          <a:p>
            <a:r>
              <a:rPr lang="en-GB" b="1" dirty="0"/>
              <a:t>T</a:t>
            </a:r>
          </a:p>
        </p:txBody>
      </p:sp>
      <p:sp>
        <p:nvSpPr>
          <p:cNvPr id="62" name="TextBox 61"/>
          <p:cNvSpPr txBox="1"/>
          <p:nvPr/>
        </p:nvSpPr>
        <p:spPr>
          <a:xfrm>
            <a:off x="7629450" y="3890309"/>
            <a:ext cx="351378" cy="369332"/>
          </a:xfrm>
          <a:prstGeom prst="rect">
            <a:avLst/>
          </a:prstGeom>
          <a:noFill/>
        </p:spPr>
        <p:txBody>
          <a:bodyPr wrap="none" rtlCol="0">
            <a:spAutoFit/>
          </a:bodyPr>
          <a:lstStyle/>
          <a:p>
            <a:r>
              <a:rPr lang="en-GB" b="1" dirty="0"/>
              <a:t>A</a:t>
            </a:r>
          </a:p>
        </p:txBody>
      </p:sp>
      <p:sp>
        <p:nvSpPr>
          <p:cNvPr id="63" name="TextBox 62"/>
          <p:cNvSpPr txBox="1"/>
          <p:nvPr/>
        </p:nvSpPr>
        <p:spPr>
          <a:xfrm>
            <a:off x="7788308" y="3962400"/>
            <a:ext cx="364202" cy="369332"/>
          </a:xfrm>
          <a:prstGeom prst="rect">
            <a:avLst/>
          </a:prstGeom>
          <a:noFill/>
        </p:spPr>
        <p:txBody>
          <a:bodyPr wrap="none" rtlCol="0">
            <a:spAutoFit/>
          </a:bodyPr>
          <a:lstStyle/>
          <a:p>
            <a:r>
              <a:rPr lang="en-GB" b="1" dirty="0"/>
              <a:t>G</a:t>
            </a:r>
          </a:p>
        </p:txBody>
      </p:sp>
      <p:sp>
        <p:nvSpPr>
          <p:cNvPr id="64" name="TextBox 63"/>
          <p:cNvSpPr txBox="1"/>
          <p:nvPr/>
        </p:nvSpPr>
        <p:spPr>
          <a:xfrm>
            <a:off x="8191455" y="4092069"/>
            <a:ext cx="325730" cy="369332"/>
          </a:xfrm>
          <a:prstGeom prst="rect">
            <a:avLst/>
          </a:prstGeom>
          <a:noFill/>
        </p:spPr>
        <p:txBody>
          <a:bodyPr wrap="none" rtlCol="0">
            <a:spAutoFit/>
          </a:bodyPr>
          <a:lstStyle/>
          <a:p>
            <a:r>
              <a:rPr lang="en-GB" b="1" dirty="0"/>
              <a:t>T</a:t>
            </a:r>
          </a:p>
        </p:txBody>
      </p:sp>
      <p:sp>
        <p:nvSpPr>
          <p:cNvPr id="65" name="TextBox 64"/>
          <p:cNvSpPr txBox="1"/>
          <p:nvPr/>
        </p:nvSpPr>
        <p:spPr>
          <a:xfrm>
            <a:off x="8508176" y="3933056"/>
            <a:ext cx="351378" cy="369332"/>
          </a:xfrm>
          <a:prstGeom prst="rect">
            <a:avLst/>
          </a:prstGeom>
          <a:noFill/>
        </p:spPr>
        <p:txBody>
          <a:bodyPr wrap="none" rtlCol="0">
            <a:spAutoFit/>
          </a:bodyPr>
          <a:lstStyle/>
          <a:p>
            <a:r>
              <a:rPr lang="en-GB" b="1" dirty="0"/>
              <a:t>A</a:t>
            </a:r>
          </a:p>
        </p:txBody>
      </p:sp>
      <p:grpSp>
        <p:nvGrpSpPr>
          <p:cNvPr id="66" name="Group 8"/>
          <p:cNvGrpSpPr>
            <a:grpSpLocks/>
          </p:cNvGrpSpPr>
          <p:nvPr/>
        </p:nvGrpSpPr>
        <p:grpSpPr bwMode="auto">
          <a:xfrm>
            <a:off x="2879727" y="1654175"/>
            <a:ext cx="1190625" cy="642938"/>
            <a:chOff x="826" y="1011"/>
            <a:chExt cx="750" cy="405"/>
          </a:xfrm>
        </p:grpSpPr>
        <p:sp>
          <p:nvSpPr>
            <p:cNvPr id="67" name="Text Box 9"/>
            <p:cNvSpPr txBox="1">
              <a:spLocks noChangeArrowheads="1"/>
            </p:cNvSpPr>
            <p:nvPr/>
          </p:nvSpPr>
          <p:spPr bwMode="auto">
            <a:xfrm>
              <a:off x="826" y="1126"/>
              <a:ext cx="63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tx1">
                      <a:lumMod val="65000"/>
                      <a:lumOff val="35000"/>
                    </a:schemeClr>
                  </a:solidFill>
                  <a:latin typeface="Calibri" panose="020F0502020204030204" pitchFamily="34" charset="0"/>
                  <a:ea typeface="ＭＳ Ｐゴシック" pitchFamily="34" charset="-128"/>
                </a:rPr>
                <a:t>sticky end</a:t>
              </a:r>
            </a:p>
          </p:txBody>
        </p:sp>
        <p:sp>
          <p:nvSpPr>
            <p:cNvPr id="68" name="Text Box 10"/>
            <p:cNvSpPr txBox="1">
              <a:spLocks noChangeArrowheads="1"/>
            </p:cNvSpPr>
            <p:nvPr/>
          </p:nvSpPr>
          <p:spPr bwMode="auto">
            <a:xfrm>
              <a:off x="894" y="1011"/>
              <a:ext cx="5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Bam</a:t>
              </a:r>
              <a:r>
                <a:rPr lang="en-US" altLang="en-US" sz="1600" b="1">
                  <a:solidFill>
                    <a:schemeClr val="tx1">
                      <a:lumMod val="65000"/>
                      <a:lumOff val="35000"/>
                    </a:schemeClr>
                  </a:solidFill>
                  <a:latin typeface="Calibri" panose="020F0502020204030204" pitchFamily="34" charset="0"/>
                  <a:ea typeface="ＭＳ Ｐゴシック" pitchFamily="34" charset="-128"/>
                </a:rPr>
                <a:t>H I</a:t>
              </a:r>
            </a:p>
          </p:txBody>
        </p:sp>
        <p:sp>
          <p:nvSpPr>
            <p:cNvPr id="69" name="Line 11"/>
            <p:cNvSpPr>
              <a:spLocks noChangeShapeType="1"/>
            </p:cNvSpPr>
            <p:nvPr/>
          </p:nvSpPr>
          <p:spPr bwMode="auto">
            <a:xfrm>
              <a:off x="1344" y="1312"/>
              <a:ext cx="232" cy="10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1600">
                <a:solidFill>
                  <a:schemeClr val="tx1">
                    <a:lumMod val="65000"/>
                    <a:lumOff val="35000"/>
                  </a:schemeClr>
                </a:solidFill>
                <a:latin typeface="Calibri" panose="020F0502020204030204" pitchFamily="34" charset="0"/>
              </a:endParaRPr>
            </a:p>
          </p:txBody>
        </p:sp>
      </p:grpSp>
      <p:grpSp>
        <p:nvGrpSpPr>
          <p:cNvPr id="70" name="Group 12"/>
          <p:cNvGrpSpPr>
            <a:grpSpLocks/>
          </p:cNvGrpSpPr>
          <p:nvPr/>
        </p:nvGrpSpPr>
        <p:grpSpPr bwMode="auto">
          <a:xfrm>
            <a:off x="7943853" y="2474916"/>
            <a:ext cx="1169988" cy="665163"/>
            <a:chOff x="4016" y="1528"/>
            <a:chExt cx="737" cy="419"/>
          </a:xfrm>
          <a:noFill/>
        </p:grpSpPr>
        <p:sp>
          <p:nvSpPr>
            <p:cNvPr id="71" name="Text Box 13"/>
            <p:cNvSpPr txBox="1">
              <a:spLocks noChangeArrowheads="1"/>
            </p:cNvSpPr>
            <p:nvPr/>
          </p:nvSpPr>
          <p:spPr bwMode="auto">
            <a:xfrm>
              <a:off x="4114" y="1734"/>
              <a:ext cx="639"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dirty="0">
                  <a:solidFill>
                    <a:schemeClr val="tx1">
                      <a:lumMod val="65000"/>
                      <a:lumOff val="35000"/>
                    </a:schemeClr>
                  </a:solidFill>
                  <a:latin typeface="Calibri" panose="020F0502020204030204" pitchFamily="34" charset="0"/>
                  <a:ea typeface="ＭＳ Ｐゴシック" pitchFamily="34" charset="-128"/>
                </a:rPr>
                <a:t>sticky end</a:t>
              </a:r>
            </a:p>
          </p:txBody>
        </p:sp>
        <p:sp>
          <p:nvSpPr>
            <p:cNvPr id="72" name="Text Box 14"/>
            <p:cNvSpPr txBox="1">
              <a:spLocks noChangeArrowheads="1"/>
            </p:cNvSpPr>
            <p:nvPr/>
          </p:nvSpPr>
          <p:spPr bwMode="auto">
            <a:xfrm>
              <a:off x="4185" y="1619"/>
              <a:ext cx="500"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i="1">
                  <a:solidFill>
                    <a:schemeClr val="tx1">
                      <a:lumMod val="65000"/>
                      <a:lumOff val="35000"/>
                    </a:schemeClr>
                  </a:solidFill>
                  <a:latin typeface="Calibri" panose="020F0502020204030204" pitchFamily="34" charset="0"/>
                  <a:ea typeface="ＭＳ Ｐゴシック" pitchFamily="34" charset="-128"/>
                </a:rPr>
                <a:t>Hin</a:t>
              </a:r>
              <a:r>
                <a:rPr lang="en-US" altLang="en-US" sz="1600" b="1">
                  <a:solidFill>
                    <a:schemeClr val="tx1">
                      <a:lumMod val="65000"/>
                      <a:lumOff val="35000"/>
                    </a:schemeClr>
                  </a:solidFill>
                  <a:latin typeface="Calibri" panose="020F0502020204030204" pitchFamily="34" charset="0"/>
                  <a:ea typeface="ＭＳ Ｐゴシック" pitchFamily="34" charset="-128"/>
                </a:rPr>
                <a:t>d III</a:t>
              </a:r>
            </a:p>
          </p:txBody>
        </p:sp>
        <p:sp>
          <p:nvSpPr>
            <p:cNvPr id="73" name="Line 15"/>
            <p:cNvSpPr>
              <a:spLocks noChangeShapeType="1"/>
            </p:cNvSpPr>
            <p:nvPr/>
          </p:nvSpPr>
          <p:spPr bwMode="auto">
            <a:xfrm flipH="1" flipV="1">
              <a:off x="4016" y="1528"/>
              <a:ext cx="144" cy="192"/>
            </a:xfrm>
            <a:prstGeom prst="line">
              <a:avLst/>
            </a:prstGeom>
            <a:grpFill/>
            <a:ln w="50800">
              <a:solidFill>
                <a:schemeClr val="bg1"/>
              </a:solidFill>
              <a:round/>
              <a:headEnd/>
              <a:tailEnd type="triangle" w="med" len="med"/>
            </a:ln>
          </p:spPr>
          <p:txBody>
            <a:bodyPr/>
            <a:lstStyle/>
            <a:p>
              <a:endParaRPr lang="en-GB" sz="1600">
                <a:solidFill>
                  <a:schemeClr val="tx1">
                    <a:lumMod val="65000"/>
                    <a:lumOff val="35000"/>
                  </a:schemeClr>
                </a:solidFill>
                <a:latin typeface="Calibri" panose="020F0502020204030204" pitchFamily="34" charset="0"/>
              </a:endParaRPr>
            </a:p>
          </p:txBody>
        </p:sp>
      </p:grpSp>
      <p:cxnSp>
        <p:nvCxnSpPr>
          <p:cNvPr id="74" name="Straight Arrow Connector 73"/>
          <p:cNvCxnSpPr/>
          <p:nvPr/>
        </p:nvCxnSpPr>
        <p:spPr>
          <a:xfrm rot="10800000">
            <a:off x="7847344" y="2510638"/>
            <a:ext cx="334089" cy="207575"/>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A black and white sign with white text&#10;&#10;AI-generated content may be incorrect.">
            <a:extLst>
              <a:ext uri="{FF2B5EF4-FFF2-40B4-BE49-F238E27FC236}">
                <a16:creationId xmlns:a16="http://schemas.microsoft.com/office/drawing/2014/main" id="{D0E29DD0-1F3B-9E4E-995C-A1B1F36888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2CEF952F-1576-F9A2-F206-6DAF6FB6747B}"/>
              </a:ext>
            </a:extLst>
          </p:cNvPr>
          <p:cNvGrpSpPr/>
          <p:nvPr/>
        </p:nvGrpSpPr>
        <p:grpSpPr>
          <a:xfrm>
            <a:off x="1729365" y="937694"/>
            <a:ext cx="4320000" cy="133864"/>
            <a:chOff x="1253158" y="1050894"/>
            <a:chExt cx="4853893" cy="73850"/>
          </a:xfrm>
        </p:grpSpPr>
        <p:cxnSp>
          <p:nvCxnSpPr>
            <p:cNvPr id="5" name="Straight Connector 4">
              <a:extLst>
                <a:ext uri="{FF2B5EF4-FFF2-40B4-BE49-F238E27FC236}">
                  <a16:creationId xmlns:a16="http://schemas.microsoft.com/office/drawing/2014/main" id="{95FB6582-A0E0-A014-A1E6-2AED383A43F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7DE9D6-553D-82B8-737D-D9AE7CA5AE5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6964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0.01157 L 1.66667E-6 0.23843 " pathEditMode="relative" rAng="0" ptsTypes="AA">
                                      <p:cBhvr>
                                        <p:cTn id="6" dur="2000" fill="hold"/>
                                        <p:tgtEl>
                                          <p:spTgt spid="12"/>
                                        </p:tgtEl>
                                        <p:attrNameLst>
                                          <p:attrName>ppt_x</p:attrName>
                                          <p:attrName>ppt_y</p:attrName>
                                        </p:attrNameLst>
                                      </p:cBhvr>
                                      <p:rCtr x="0" y="12500"/>
                                    </p:animMotion>
                                  </p:childTnLst>
                                </p:cTn>
                              </p:par>
                              <p:par>
                                <p:cTn id="7" presetID="1" presetClass="exit" presetSubtype="0" fill="hold" nodeType="withEffect">
                                  <p:stCondLst>
                                    <p:cond delay="0"/>
                                  </p:stCondLst>
                                  <p:childTnLst>
                                    <p:set>
                                      <p:cBhvr>
                                        <p:cTn id="8" dur="1" fill="hold">
                                          <p:stCondLst>
                                            <p:cond delay="0"/>
                                          </p:stCondLst>
                                        </p:cTn>
                                        <p:tgtEl>
                                          <p:spTgt spid="6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000"/>
                                        <p:tgtEl>
                                          <p:spTgt spid="37"/>
                                        </p:tgtEl>
                                      </p:cBhvr>
                                    </p:animEffect>
                                  </p:childTnLst>
                                </p:cTn>
                              </p:par>
                              <p:par>
                                <p:cTn id="39" presetID="9" presetClass="emph" presetSubtype="0" nodeType="withEffect">
                                  <p:stCondLst>
                                    <p:cond delay="0"/>
                                  </p:stCondLst>
                                  <p:childTnLst>
                                    <p:set>
                                      <p:cBhvr rctx="PPT">
                                        <p:cTn id="40" dur="indefinite"/>
                                        <p:tgtEl>
                                          <p:spTgt spid="37"/>
                                        </p:tgtEl>
                                        <p:attrNameLst>
                                          <p:attrName>style.opacity</p:attrName>
                                        </p:attrNameLst>
                                      </p:cBhvr>
                                      <p:to>
                                        <p:strVal val="0.65"/>
                                      </p:to>
                                    </p:set>
                                    <p:animEffect filter="image" prLst="opacity: 0.65">
                                      <p:cBhvr rctx="IE">
                                        <p:cTn id="41" dur="indefinite"/>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2000"/>
                                        <p:tgtEl>
                                          <p:spTgt spid="39"/>
                                        </p:tgtEl>
                                      </p:cBhvr>
                                    </p:animEffect>
                                  </p:childTnLst>
                                </p:cTn>
                              </p:par>
                              <p:par>
                                <p:cTn id="45" presetID="9" presetClass="emph" presetSubtype="0" nodeType="withEffect">
                                  <p:stCondLst>
                                    <p:cond delay="0"/>
                                  </p:stCondLst>
                                  <p:childTnLst>
                                    <p:set>
                                      <p:cBhvr rctx="PPT">
                                        <p:cTn id="46" dur="indefinite"/>
                                        <p:tgtEl>
                                          <p:spTgt spid="39"/>
                                        </p:tgtEl>
                                        <p:attrNameLst>
                                          <p:attrName>style.opacity</p:attrName>
                                        </p:attrNameLst>
                                      </p:cBhvr>
                                      <p:to>
                                        <p:strVal val="0.65"/>
                                      </p:to>
                                    </p:set>
                                    <p:animEffect filter="image" prLst="opacity: 0.65">
                                      <p:cBhvr rctx="IE">
                                        <p:cTn id="47" dur="indefinite"/>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2000"/>
                                        <p:tgtEl>
                                          <p:spTgt spid="38"/>
                                        </p:tgtEl>
                                      </p:cBhvr>
                                    </p:animEffect>
                                  </p:childTnLst>
                                </p:cTn>
                              </p:par>
                              <p:par>
                                <p:cTn id="51" presetID="9" presetClass="emph" presetSubtype="0" nodeType="withEffect">
                                  <p:stCondLst>
                                    <p:cond delay="0"/>
                                  </p:stCondLst>
                                  <p:childTnLst>
                                    <p:set>
                                      <p:cBhvr rctx="PPT">
                                        <p:cTn id="52" dur="indefinite"/>
                                        <p:tgtEl>
                                          <p:spTgt spid="38"/>
                                        </p:tgtEl>
                                        <p:attrNameLst>
                                          <p:attrName>style.opacity</p:attrName>
                                        </p:attrNameLst>
                                      </p:cBhvr>
                                      <p:to>
                                        <p:strVal val="0.65"/>
                                      </p:to>
                                    </p:set>
                                    <p:animEffect filter="image" prLst="opacity: 0.65">
                                      <p:cBhvr rctx="IE">
                                        <p:cTn id="53" dur="indefinite"/>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2000"/>
                                        <p:tgtEl>
                                          <p:spTgt spid="40"/>
                                        </p:tgtEl>
                                      </p:cBhvr>
                                    </p:animEffect>
                                  </p:childTnLst>
                                </p:cTn>
                              </p:par>
                              <p:par>
                                <p:cTn id="57" presetID="9" presetClass="emph" presetSubtype="0" nodeType="withEffect">
                                  <p:stCondLst>
                                    <p:cond delay="0"/>
                                  </p:stCondLst>
                                  <p:childTnLst>
                                    <p:set>
                                      <p:cBhvr rctx="PPT">
                                        <p:cTn id="58" dur="indefinite"/>
                                        <p:tgtEl>
                                          <p:spTgt spid="40"/>
                                        </p:tgtEl>
                                        <p:attrNameLst>
                                          <p:attrName>style.opacity</p:attrName>
                                        </p:attrNameLst>
                                      </p:cBhvr>
                                      <p:to>
                                        <p:strVal val="0.65"/>
                                      </p:to>
                                    </p:set>
                                    <p:animEffect filter="image" prLst="opacity: 0.65">
                                      <p:cBhvr rctx="IE">
                                        <p:cTn id="59" dur="indefinite"/>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44444E-6 3.7037E-7 C 0.07118 0.01806 0.1427 0.03657 0.17066 0.07199 C 0.19878 0.10741 0.18298 0.15995 0.1677 0.21296 " pathEditMode="relative" rAng="0" ptsTypes="aaA">
                                      <p:cBhvr>
                                        <p:cTn id="63" dur="2000" fill="hold"/>
                                        <p:tgtEl>
                                          <p:spTgt spid="37"/>
                                        </p:tgtEl>
                                        <p:attrNameLst>
                                          <p:attrName>ppt_x</p:attrName>
                                          <p:attrName>ppt_y</p:attrName>
                                        </p:attrNameLst>
                                      </p:cBhvr>
                                      <p:rCtr x="9931" y="10648"/>
                                    </p:animMotion>
                                  </p:childTnLst>
                                </p:cTn>
                              </p:par>
                              <p:par>
                                <p:cTn id="64" presetID="0" presetClass="path" presetSubtype="0" accel="50000" decel="50000" fill="hold" nodeType="withEffect">
                                  <p:stCondLst>
                                    <p:cond delay="0"/>
                                  </p:stCondLst>
                                  <p:childTnLst>
                                    <p:animMotion origin="layout" path="M 1.11111E-6 1.11111E-6 C 0.06944 -0.01783 0.13906 -0.03542 0.15451 -0.07408 C 0.16996 -0.11273 0.13073 -0.17222 0.09201 -0.23148 " pathEditMode="relative" rAng="0" ptsTypes="aaA">
                                      <p:cBhvr>
                                        <p:cTn id="65" dur="2000" fill="hold"/>
                                        <p:tgtEl>
                                          <p:spTgt spid="39"/>
                                        </p:tgtEl>
                                        <p:attrNameLst>
                                          <p:attrName>ppt_x</p:attrName>
                                          <p:attrName>ppt_y</p:attrName>
                                        </p:attrNameLst>
                                      </p:cBhvr>
                                      <p:rCtr x="8490" y="-11574"/>
                                    </p:animMotion>
                                  </p:childTnLst>
                                </p:cTn>
                              </p:par>
                              <p:par>
                                <p:cTn id="66" presetID="0" presetClass="path" presetSubtype="0" accel="50000" decel="50000" fill="hold" nodeType="withEffect">
                                  <p:stCondLst>
                                    <p:cond delay="0"/>
                                  </p:stCondLst>
                                  <p:childTnLst>
                                    <p:animMotion origin="layout" path="M 3.05556E-6 1.48148E-6 C -0.06997 0.03912 -0.13993 0.07847 -0.15226 0.12083 C -0.16459 0.16342 -0.11962 0.20926 -0.07448 0.25555 " pathEditMode="relative" rAng="0" ptsTypes="aaA">
                                      <p:cBhvr>
                                        <p:cTn id="67" dur="2000" fill="hold"/>
                                        <p:tgtEl>
                                          <p:spTgt spid="38"/>
                                        </p:tgtEl>
                                        <p:attrNameLst>
                                          <p:attrName>ppt_x</p:attrName>
                                          <p:attrName>ppt_y</p:attrName>
                                        </p:attrNameLst>
                                      </p:cBhvr>
                                      <p:rCtr x="-8229" y="12778"/>
                                    </p:animMotion>
                                  </p:childTnLst>
                                </p:cTn>
                              </p:par>
                              <p:par>
                                <p:cTn id="68" presetID="0" presetClass="path" presetSubtype="0" accel="50000" decel="50000" fill="hold" nodeType="withEffect">
                                  <p:stCondLst>
                                    <p:cond delay="0"/>
                                  </p:stCondLst>
                                  <p:childTnLst>
                                    <p:animMotion origin="layout" path="M 2.5E-6 -3.7037E-6 C -0.07014 -0.02245 -0.14011 -0.04444 -0.16754 -0.08726 C -0.19497 -0.13009 -0.17986 -0.19398 -0.16441 -0.2574 " pathEditMode="relative" rAng="0" ptsTypes="aaA">
                                      <p:cBhvr>
                                        <p:cTn id="69" dur="2000" fill="hold"/>
                                        <p:tgtEl>
                                          <p:spTgt spid="40"/>
                                        </p:tgtEl>
                                        <p:attrNameLst>
                                          <p:attrName>ppt_x</p:attrName>
                                          <p:attrName>ppt_y</p:attrName>
                                        </p:attrNameLst>
                                      </p:cBhvr>
                                      <p:rCtr x="-9757" y="-12870"/>
                                    </p:animMotion>
                                  </p:childTnLst>
                                </p:cTn>
                              </p:par>
                              <p:par>
                                <p:cTn id="70" presetID="1" presetClass="exit" presetSubtype="0" fill="hold" nodeType="withEffect">
                                  <p:stCondLst>
                                    <p:cond delay="0"/>
                                  </p:stCondLst>
                                  <p:childTnLst>
                                    <p:set>
                                      <p:cBhvr>
                                        <p:cTn id="71" dur="1" fill="hold">
                                          <p:stCondLst>
                                            <p:cond delay="0"/>
                                          </p:stCondLst>
                                        </p:cTn>
                                        <p:tgtEl>
                                          <p:spTgt spid="35"/>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par>
                          <p:cTn id="76" fill="hold">
                            <p:stCondLst>
                              <p:cond delay="2000"/>
                            </p:stCondLst>
                            <p:childTnLst>
                              <p:par>
                                <p:cTn id="77" presetID="0" presetClass="path" presetSubtype="0" accel="50000" decel="50000" fill="hold" nodeType="afterEffect">
                                  <p:stCondLst>
                                    <p:cond delay="0"/>
                                  </p:stCondLst>
                                  <p:childTnLst>
                                    <p:animMotion origin="layout" path="M 0.1677 0.21296 C 0.1184 0.20833 0.06909 0.2037 0.03715 0.18333 C 0.0052 0.16296 -0.00938 0.12685 -0.02396 0.09074 " pathEditMode="relative" ptsTypes="aaA">
                                      <p:cBhvr>
                                        <p:cTn id="78" dur="2000" fill="hold"/>
                                        <p:tgtEl>
                                          <p:spTgt spid="37"/>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09202 -0.23148 C 0.0691 -0.19838 0.04618 -0.16505 0.06146 -0.12593 C 0.07674 -0.08681 0.13021 -0.04167 0.18368 0.0037 " pathEditMode="relative" ptsTypes="aaA">
                                      <p:cBhvr>
                                        <p:cTn id="80" dur="2000" fill="hold"/>
                                        <p:tgtEl>
                                          <p:spTgt spid="39"/>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0.07448 0.25555 C -0.03802 0.2405 -0.00139 0.22569 0.0158 0.17962 C 0.03299 0.13356 0.03056 0.05648 0.0283 -0.02038 " pathEditMode="relative" ptsTypes="aaA">
                                      <p:cBhvr>
                                        <p:cTn id="82" dur="2000" fill="hold"/>
                                        <p:tgtEl>
                                          <p:spTgt spid="38"/>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16441 -0.2574 C -0.11059 -0.23934 -0.05677 -0.22106 -0.05191 -0.17962 C -0.04705 -0.13819 -0.09114 -0.07384 -0.13524 -0.00925 " pathEditMode="relative" ptsTypes="aaA">
                                      <p:cBhvr>
                                        <p:cTn id="84" dur="2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271" b="17069"/>
          <a:stretch/>
        </p:blipFill>
        <p:spPr bwMode="auto">
          <a:xfrm>
            <a:off x="3575720" y="3531235"/>
            <a:ext cx="5400600" cy="178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828" t="27605" b="45050"/>
          <a:stretch/>
        </p:blipFill>
        <p:spPr bwMode="auto">
          <a:xfrm>
            <a:off x="1622388" y="3686354"/>
            <a:ext cx="1737309" cy="154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652" r="40380" b="47911"/>
          <a:stretch/>
        </p:blipFill>
        <p:spPr bwMode="auto">
          <a:xfrm>
            <a:off x="7320136" y="1809007"/>
            <a:ext cx="3312368" cy="147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759"/>
          <a:stretch/>
        </p:blipFill>
        <p:spPr bwMode="auto">
          <a:xfrm>
            <a:off x="1582054" y="1809006"/>
            <a:ext cx="5522059" cy="16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442" r="76039"/>
          <a:stretch/>
        </p:blipFill>
        <p:spPr bwMode="auto">
          <a:xfrm>
            <a:off x="9281908" y="3645025"/>
            <a:ext cx="1278588" cy="12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3ECFA2D-F412-5B62-46D3-2123DD87A00B}"/>
              </a:ext>
            </a:extLst>
          </p:cNvPr>
          <p:cNvSpPr txBox="1"/>
          <p:nvPr/>
        </p:nvSpPr>
        <p:spPr>
          <a:xfrm>
            <a:off x="1631505" y="188641"/>
            <a:ext cx="4230645" cy="830997"/>
          </a:xfrm>
          <a:prstGeom prst="rect">
            <a:avLst/>
          </a:prstGeom>
          <a:noFill/>
        </p:spPr>
        <p:txBody>
          <a:bodyPr wrap="none" rtlCol="0">
            <a:spAutoFit/>
          </a:bodyPr>
          <a:lstStyle/>
          <a:p>
            <a:r>
              <a:rPr lang="en-GB" sz="4800" dirty="0">
                <a:solidFill>
                  <a:schemeClr val="bg1"/>
                </a:solidFill>
              </a:rPr>
              <a:t>Lab 3: Ligation</a:t>
            </a:r>
          </a:p>
        </p:txBody>
      </p:sp>
      <p:pic>
        <p:nvPicPr>
          <p:cNvPr id="3" name="Picture 2" descr="A black and white sign with white text&#10;&#10;AI-generated content may be incorrect.">
            <a:extLst>
              <a:ext uri="{FF2B5EF4-FFF2-40B4-BE49-F238E27FC236}">
                <a16:creationId xmlns:a16="http://schemas.microsoft.com/office/drawing/2014/main" id="{154B1B8D-D180-E980-8231-9905FC0FB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87C5BA11-3F5B-5F82-B1B8-80BEF7C6CDF7}"/>
              </a:ext>
            </a:extLst>
          </p:cNvPr>
          <p:cNvGrpSpPr/>
          <p:nvPr/>
        </p:nvGrpSpPr>
        <p:grpSpPr>
          <a:xfrm>
            <a:off x="1729365" y="937694"/>
            <a:ext cx="4320000" cy="133864"/>
            <a:chOff x="1253158" y="1050894"/>
            <a:chExt cx="4853893" cy="73850"/>
          </a:xfrm>
        </p:grpSpPr>
        <p:cxnSp>
          <p:nvCxnSpPr>
            <p:cNvPr id="5" name="Straight Connector 4">
              <a:extLst>
                <a:ext uri="{FF2B5EF4-FFF2-40B4-BE49-F238E27FC236}">
                  <a16:creationId xmlns:a16="http://schemas.microsoft.com/office/drawing/2014/main" id="{408756DD-0814-15B8-034D-6D704F7BAEC8}"/>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F30FB0-E336-44C6-B35F-D10D6EF32BA6}"/>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7139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363" b="10751"/>
          <a:stretch/>
        </p:blipFill>
        <p:spPr bwMode="auto">
          <a:xfrm>
            <a:off x="1847529" y="1572788"/>
            <a:ext cx="50641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AA60470-13DA-DEF0-F581-48AC73E9C82E}"/>
              </a:ext>
            </a:extLst>
          </p:cNvPr>
          <p:cNvSpPr txBox="1"/>
          <p:nvPr/>
        </p:nvSpPr>
        <p:spPr>
          <a:xfrm>
            <a:off x="1631505" y="188641"/>
            <a:ext cx="4230645" cy="830997"/>
          </a:xfrm>
          <a:prstGeom prst="rect">
            <a:avLst/>
          </a:prstGeom>
          <a:noFill/>
        </p:spPr>
        <p:txBody>
          <a:bodyPr wrap="none" rtlCol="0">
            <a:spAutoFit/>
          </a:bodyPr>
          <a:lstStyle/>
          <a:p>
            <a:r>
              <a:rPr lang="en-GB" sz="4800" dirty="0">
                <a:solidFill>
                  <a:schemeClr val="bg1"/>
                </a:solidFill>
              </a:rPr>
              <a:t>Lab 3: Ligation</a:t>
            </a:r>
          </a:p>
        </p:txBody>
      </p:sp>
      <p:pic>
        <p:nvPicPr>
          <p:cNvPr id="3" name="Picture 2" descr="A black and white sign with white text&#10;&#10;AI-generated content may be incorrect.">
            <a:extLst>
              <a:ext uri="{FF2B5EF4-FFF2-40B4-BE49-F238E27FC236}">
                <a16:creationId xmlns:a16="http://schemas.microsoft.com/office/drawing/2014/main" id="{5E3ABD0A-339F-7C2A-5149-4D088A1DF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10" name="Group 9">
            <a:extLst>
              <a:ext uri="{FF2B5EF4-FFF2-40B4-BE49-F238E27FC236}">
                <a16:creationId xmlns:a16="http://schemas.microsoft.com/office/drawing/2014/main" id="{33A6EA1E-24CC-E0B7-26A9-FB8880BE9D79}"/>
              </a:ext>
            </a:extLst>
          </p:cNvPr>
          <p:cNvGrpSpPr/>
          <p:nvPr/>
        </p:nvGrpSpPr>
        <p:grpSpPr>
          <a:xfrm>
            <a:off x="1645792" y="998063"/>
            <a:ext cx="4320000" cy="46771"/>
            <a:chOff x="1253158" y="1050894"/>
            <a:chExt cx="4853893" cy="73850"/>
          </a:xfrm>
        </p:grpSpPr>
        <p:cxnSp>
          <p:nvCxnSpPr>
            <p:cNvPr id="11" name="Straight Connector 10">
              <a:extLst>
                <a:ext uri="{FF2B5EF4-FFF2-40B4-BE49-F238E27FC236}">
                  <a16:creationId xmlns:a16="http://schemas.microsoft.com/office/drawing/2014/main" id="{710123D3-F160-A3C1-C422-8C1D90EF66E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6CEC81-CE30-C05D-7EF3-962E477DAE1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28067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C05A6D-4845-4B56-B193-5747A4CACAF1}"/>
              </a:ext>
            </a:extLst>
          </p:cNvPr>
          <p:cNvSpPr>
            <a:spLocks noGrp="1"/>
          </p:cNvSpPr>
          <p:nvPr>
            <p:ph idx="1"/>
          </p:nvPr>
        </p:nvSpPr>
        <p:spPr>
          <a:xfrm>
            <a:off x="1243013" y="1427163"/>
            <a:ext cx="10401300" cy="4916487"/>
          </a:xfrm>
          <a:solidFill>
            <a:schemeClr val="bg1"/>
          </a:solidFill>
        </p:spPr>
        <p:txBody>
          <a:bodyPr vert="horz" lIns="0" tIns="0" rIns="0" bIns="0" rtlCol="0" anchor="t">
            <a:normAutofit/>
          </a:bodyPr>
          <a:lstStyle/>
          <a:p>
            <a:pPr marL="342900" indent="-342900">
              <a:spcBef>
                <a:spcPts val="1200"/>
              </a:spcBef>
              <a:buFont typeface="Arial" panose="020B0604020202020204" pitchFamily="34" charset="0"/>
              <a:buChar char="•"/>
            </a:pPr>
            <a:r>
              <a:rPr lang="en-GB" sz="3100" dirty="0">
                <a:solidFill>
                  <a:srgbClr val="5080A2"/>
                </a:solidFill>
                <a:sym typeface="Symbol" pitchFamily="18" charset="2"/>
              </a:rPr>
              <a:t>Collect </a:t>
            </a:r>
            <a:r>
              <a:rPr lang="en-GB" altLang="en-US" sz="3100" dirty="0">
                <a:solidFill>
                  <a:srgbClr val="5080A2"/>
                </a:solidFill>
                <a:sym typeface="Symbol" pitchFamily="18" charset="2"/>
              </a:rPr>
              <a:t>K+ and A+ </a:t>
            </a:r>
            <a:r>
              <a:rPr lang="en-GB" sz="3100" dirty="0">
                <a:solidFill>
                  <a:srgbClr val="5080A2"/>
                </a:solidFill>
                <a:sym typeface="Symbol" pitchFamily="18" charset="2"/>
              </a:rPr>
              <a:t>from 70 C water-bath</a:t>
            </a:r>
            <a:endParaRPr lang="en-GB" sz="3100" dirty="0">
              <a:solidFill>
                <a:srgbClr val="5080A2"/>
              </a:solidFill>
            </a:endParaRPr>
          </a:p>
          <a:p>
            <a:pPr marL="342900" indent="-342900">
              <a:spcBef>
                <a:spcPts val="1200"/>
              </a:spcBef>
              <a:buFont typeface="Arial" panose="020B0604020202020204" pitchFamily="34" charset="0"/>
              <a:buChar char="•"/>
            </a:pPr>
            <a:r>
              <a:rPr lang="en-GB" sz="3100" dirty="0">
                <a:solidFill>
                  <a:srgbClr val="5080A2"/>
                </a:solidFill>
              </a:rPr>
              <a:t>Place on ICE. Wait 5 min</a:t>
            </a:r>
          </a:p>
          <a:p>
            <a:pPr marL="342900" indent="-342900">
              <a:spcBef>
                <a:spcPts val="1200"/>
              </a:spcBef>
              <a:buFont typeface="Arial" panose="020B0604020202020204" pitchFamily="34" charset="0"/>
              <a:buChar char="•"/>
            </a:pPr>
            <a:r>
              <a:rPr lang="en-GB" sz="3100" dirty="0">
                <a:solidFill>
                  <a:srgbClr val="5080A2"/>
                </a:solidFill>
              </a:rPr>
              <a:t>Locate LIG tube containing 2.5 </a:t>
            </a:r>
            <a:r>
              <a:rPr lang="en-GB" altLang="en-US" sz="3100" dirty="0">
                <a:solidFill>
                  <a:srgbClr val="5080A2"/>
                </a:solidFill>
                <a:sym typeface="Symbol" pitchFamily="18" charset="2"/>
              </a:rPr>
              <a:t>l Ligase enzyme</a:t>
            </a:r>
          </a:p>
          <a:p>
            <a:pPr marL="342900" indent="-342900">
              <a:spcBef>
                <a:spcPts val="1200"/>
              </a:spcBef>
              <a:buFont typeface="Arial" panose="020B0604020202020204" pitchFamily="34" charset="0"/>
              <a:buChar char="•"/>
            </a:pPr>
            <a:r>
              <a:rPr lang="en-GB" sz="3100" dirty="0">
                <a:solidFill>
                  <a:srgbClr val="5080A2"/>
                </a:solidFill>
                <a:sym typeface="Symbol" pitchFamily="18" charset="2"/>
              </a:rPr>
              <a:t>Add 4 </a:t>
            </a:r>
            <a:r>
              <a:rPr lang="en-GB" altLang="en-US" sz="3100" dirty="0">
                <a:solidFill>
                  <a:srgbClr val="5080A2"/>
                </a:solidFill>
                <a:sym typeface="Symbol" pitchFamily="18" charset="2"/>
              </a:rPr>
              <a:t>l</a:t>
            </a:r>
            <a:r>
              <a:rPr lang="en-GB" sz="3100" dirty="0">
                <a:solidFill>
                  <a:srgbClr val="5080A2"/>
                </a:solidFill>
                <a:sym typeface="Symbol" pitchFamily="18" charset="2"/>
              </a:rPr>
              <a:t> </a:t>
            </a:r>
            <a:r>
              <a:rPr lang="en-GB" sz="3100" dirty="0" err="1">
                <a:solidFill>
                  <a:srgbClr val="5080A2"/>
                </a:solidFill>
                <a:sym typeface="Symbol" pitchFamily="18" charset="2"/>
              </a:rPr>
              <a:t>Lig</a:t>
            </a:r>
            <a:r>
              <a:rPr lang="en-GB" sz="3100" dirty="0">
                <a:solidFill>
                  <a:srgbClr val="5080A2"/>
                </a:solidFill>
                <a:sym typeface="Symbol" pitchFamily="18" charset="2"/>
              </a:rPr>
              <a:t> Buffer (LB) and 2.0 </a:t>
            </a:r>
            <a:r>
              <a:rPr lang="en-GB" altLang="en-US" sz="3100" dirty="0">
                <a:solidFill>
                  <a:srgbClr val="5080A2"/>
                </a:solidFill>
                <a:sym typeface="Symbol" pitchFamily="18" charset="2"/>
              </a:rPr>
              <a:t>l </a:t>
            </a:r>
            <a:r>
              <a:rPr lang="en-GB" sz="3100" dirty="0">
                <a:solidFill>
                  <a:srgbClr val="5080A2"/>
                </a:solidFill>
                <a:sym typeface="Symbol" pitchFamily="18" charset="2"/>
              </a:rPr>
              <a:t>H</a:t>
            </a:r>
            <a:r>
              <a:rPr lang="en-GB" sz="3100" baseline="-25000" dirty="0">
                <a:solidFill>
                  <a:srgbClr val="5080A2"/>
                </a:solidFill>
                <a:sym typeface="Symbol" pitchFamily="18" charset="2"/>
              </a:rPr>
              <a:t>2</a:t>
            </a:r>
            <a:r>
              <a:rPr lang="en-GB" sz="3100" dirty="0">
                <a:solidFill>
                  <a:srgbClr val="5080A2"/>
                </a:solidFill>
                <a:sym typeface="Symbol" pitchFamily="18" charset="2"/>
              </a:rPr>
              <a:t>0 </a:t>
            </a:r>
            <a:r>
              <a:rPr lang="en-GB" sz="3100" u="sng" dirty="0">
                <a:solidFill>
                  <a:srgbClr val="5080A2"/>
                </a:solidFill>
                <a:sym typeface="Symbol" pitchFamily="18" charset="2"/>
              </a:rPr>
              <a:t>to LIG tube</a:t>
            </a:r>
            <a:endParaRPr lang="en-GB" sz="3100" u="sng" dirty="0">
              <a:solidFill>
                <a:srgbClr val="5080A2"/>
              </a:solidFill>
              <a:cs typeface="Arial"/>
            </a:endParaRP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Add 6 l K+ and 6 l A+ </a:t>
            </a:r>
            <a:r>
              <a:rPr lang="en-GB" altLang="en-US" sz="3100" u="sng" dirty="0">
                <a:solidFill>
                  <a:srgbClr val="5080A2"/>
                </a:solidFill>
                <a:sym typeface="Symbol" pitchFamily="18" charset="2"/>
              </a:rPr>
              <a:t>to LIG tube</a:t>
            </a: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This tube now contains 20.5 l</a:t>
            </a:r>
          </a:p>
          <a:p>
            <a:pPr marL="342900" indent="-342900">
              <a:spcBef>
                <a:spcPts val="1200"/>
              </a:spcBef>
              <a:buFont typeface="Arial" panose="020B0604020202020204" pitchFamily="34" charset="0"/>
              <a:buChar char="•"/>
            </a:pPr>
            <a:r>
              <a:rPr lang="en-GB" altLang="en-US" sz="3100" dirty="0">
                <a:solidFill>
                  <a:srgbClr val="5080A2"/>
                </a:solidFill>
                <a:sym typeface="Symbol" pitchFamily="18" charset="2"/>
              </a:rPr>
              <a:t>This tube stays on the bench, at room temp, o/n for the reaction to happen</a:t>
            </a:r>
          </a:p>
        </p:txBody>
      </p:sp>
      <p:sp>
        <p:nvSpPr>
          <p:cNvPr id="2" name="TextBox 1">
            <a:extLst>
              <a:ext uri="{FF2B5EF4-FFF2-40B4-BE49-F238E27FC236}">
                <a16:creationId xmlns:a16="http://schemas.microsoft.com/office/drawing/2014/main" id="{F3AEB8B2-855D-AEEC-1D8E-DB1210688348}"/>
              </a:ext>
            </a:extLst>
          </p:cNvPr>
          <p:cNvSpPr txBox="1"/>
          <p:nvPr/>
        </p:nvSpPr>
        <p:spPr>
          <a:xfrm>
            <a:off x="1117155" y="316509"/>
            <a:ext cx="6622326" cy="769441"/>
          </a:xfrm>
          <a:prstGeom prst="rect">
            <a:avLst/>
          </a:prstGeom>
          <a:noFill/>
        </p:spPr>
        <p:txBody>
          <a:bodyPr wrap="none" rtlCol="0">
            <a:spAutoFit/>
          </a:bodyPr>
          <a:lstStyle/>
          <a:p>
            <a:r>
              <a:rPr lang="en-GB" sz="4400" dirty="0">
                <a:solidFill>
                  <a:schemeClr val="bg1"/>
                </a:solidFill>
              </a:rPr>
              <a:t>Lab 3: Ligation (page 3.3)</a:t>
            </a:r>
          </a:p>
        </p:txBody>
      </p:sp>
      <p:pic>
        <p:nvPicPr>
          <p:cNvPr id="5" name="Picture 4" descr="A black and white sign with white text&#10;&#10;AI-generated content may be incorrect.">
            <a:extLst>
              <a:ext uri="{FF2B5EF4-FFF2-40B4-BE49-F238E27FC236}">
                <a16:creationId xmlns:a16="http://schemas.microsoft.com/office/drawing/2014/main" id="{F0FE83B0-1B66-6A89-3369-99AB410F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3" name="Group 2">
            <a:extLst>
              <a:ext uri="{FF2B5EF4-FFF2-40B4-BE49-F238E27FC236}">
                <a16:creationId xmlns:a16="http://schemas.microsoft.com/office/drawing/2014/main" id="{7F6CCEB0-06C0-11D1-C29A-C36D0FED5E21}"/>
              </a:ext>
            </a:extLst>
          </p:cNvPr>
          <p:cNvGrpSpPr/>
          <p:nvPr/>
        </p:nvGrpSpPr>
        <p:grpSpPr>
          <a:xfrm>
            <a:off x="1180574" y="1110357"/>
            <a:ext cx="6840000" cy="46771"/>
            <a:chOff x="1253158" y="1050894"/>
            <a:chExt cx="4853893" cy="73850"/>
          </a:xfrm>
        </p:grpSpPr>
        <p:cxnSp>
          <p:nvCxnSpPr>
            <p:cNvPr id="4" name="Straight Connector 3">
              <a:extLst>
                <a:ext uri="{FF2B5EF4-FFF2-40B4-BE49-F238E27FC236}">
                  <a16:creationId xmlns:a16="http://schemas.microsoft.com/office/drawing/2014/main" id="{2AAE4CC6-7209-144C-7DEE-D227009B004E}"/>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5A0296-24EC-6159-8466-753E573780F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70874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6F7C-8C84-F28E-24D9-0DAD8173B29F}"/>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A3765618-1E01-2DB3-C6E5-FBA36FCD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131381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7A5C5CC-8EB0-D0D7-3D4E-AD442148B100}"/>
              </a:ext>
            </a:extLst>
          </p:cNvPr>
          <p:cNvSpPr txBox="1"/>
          <p:nvPr/>
        </p:nvSpPr>
        <p:spPr>
          <a:xfrm>
            <a:off x="1094402" y="386751"/>
            <a:ext cx="5663586" cy="923330"/>
          </a:xfrm>
          <a:prstGeom prst="rect">
            <a:avLst/>
          </a:prstGeom>
          <a:noFill/>
        </p:spPr>
        <p:txBody>
          <a:bodyPr wrap="square" rtlCol="0">
            <a:spAutoFit/>
          </a:bodyPr>
          <a:lstStyle/>
          <a:p>
            <a:r>
              <a:rPr lang="en-GB" sz="5400" dirty="0">
                <a:solidFill>
                  <a:schemeClr val="bg1"/>
                </a:solidFill>
              </a:rPr>
              <a:t>A sense of scale:</a:t>
            </a:r>
            <a:endParaRPr lang="en-GB" sz="5400" dirty="0">
              <a:solidFill>
                <a:schemeClr val="bg1"/>
              </a:solidFill>
              <a:latin typeface="Calibri" panose="020F0502020204030204" pitchFamily="34" charset="0"/>
            </a:endParaRPr>
          </a:p>
        </p:txBody>
      </p:sp>
      <p:pic>
        <p:nvPicPr>
          <p:cNvPr id="25" name="Picture 24" descr="A black and white sign with white text&#10;&#10;AI-generated content may be incorrect.">
            <a:extLst>
              <a:ext uri="{FF2B5EF4-FFF2-40B4-BE49-F238E27FC236}">
                <a16:creationId xmlns:a16="http://schemas.microsoft.com/office/drawing/2014/main" id="{20D6AAE5-9EE2-42CA-0900-BA0C52616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27" name="Group 26">
            <a:extLst>
              <a:ext uri="{FF2B5EF4-FFF2-40B4-BE49-F238E27FC236}">
                <a16:creationId xmlns:a16="http://schemas.microsoft.com/office/drawing/2014/main" id="{7BD61380-3C77-324E-B93B-71D1121523AD}"/>
              </a:ext>
            </a:extLst>
          </p:cNvPr>
          <p:cNvGrpSpPr/>
          <p:nvPr/>
        </p:nvGrpSpPr>
        <p:grpSpPr>
          <a:xfrm>
            <a:off x="1186437" y="1174450"/>
            <a:ext cx="5400000" cy="77868"/>
            <a:chOff x="1253158" y="1050894"/>
            <a:chExt cx="4853893" cy="73850"/>
          </a:xfrm>
        </p:grpSpPr>
        <p:cxnSp>
          <p:nvCxnSpPr>
            <p:cNvPr id="28" name="Straight Connector 27">
              <a:extLst>
                <a:ext uri="{FF2B5EF4-FFF2-40B4-BE49-F238E27FC236}">
                  <a16:creationId xmlns:a16="http://schemas.microsoft.com/office/drawing/2014/main" id="{DD0F4463-C1C5-8B0B-E68C-AE142832A5F7}"/>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CCA717-322A-78D5-1C9D-AF301F6363F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cxnSp>
        <p:nvCxnSpPr>
          <p:cNvPr id="51" name="Straight Connector 50">
            <a:extLst>
              <a:ext uri="{FF2B5EF4-FFF2-40B4-BE49-F238E27FC236}">
                <a16:creationId xmlns:a16="http://schemas.microsoft.com/office/drawing/2014/main" id="{69BFFE38-8437-4533-5452-F06F289257EC}"/>
              </a:ext>
            </a:extLst>
          </p:cNvPr>
          <p:cNvCxnSpPr/>
          <p:nvPr/>
        </p:nvCxnSpPr>
        <p:spPr>
          <a:xfrm>
            <a:off x="2173462" y="3341568"/>
            <a:ext cx="6984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36535F-2707-D0D8-2844-18DF783BF407}"/>
              </a:ext>
            </a:extLst>
          </p:cNvPr>
          <p:cNvCxnSpPr/>
          <p:nvPr/>
        </p:nvCxnSpPr>
        <p:spPr>
          <a:xfrm>
            <a:off x="2185450" y="303924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29FB4C4-0A50-1C88-D38F-D17CA2FDB1B6}"/>
              </a:ext>
            </a:extLst>
          </p:cNvPr>
          <p:cNvCxnSpPr/>
          <p:nvPr/>
        </p:nvCxnSpPr>
        <p:spPr>
          <a:xfrm>
            <a:off x="3469606" y="3400059"/>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3FB1C96-FF85-F71F-A386-B6800B48EAE6}"/>
              </a:ext>
            </a:extLst>
          </p:cNvPr>
          <p:cNvCxnSpPr/>
          <p:nvPr/>
        </p:nvCxnSpPr>
        <p:spPr>
          <a:xfrm>
            <a:off x="4909766" y="30376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FE17603-6D02-B052-9081-5CBB56BB4853}"/>
              </a:ext>
            </a:extLst>
          </p:cNvPr>
          <p:cNvCxnSpPr/>
          <p:nvPr/>
        </p:nvCxnSpPr>
        <p:spPr>
          <a:xfrm>
            <a:off x="5125790" y="339928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55C5EFA-4EEC-EAD4-C11C-7053D6FE1B0C}"/>
              </a:ext>
            </a:extLst>
          </p:cNvPr>
          <p:cNvCxnSpPr/>
          <p:nvPr/>
        </p:nvCxnSpPr>
        <p:spPr>
          <a:xfrm>
            <a:off x="7070006" y="3011240"/>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B8BBFAF-0285-7A97-1703-D52863B0D1B9}"/>
              </a:ext>
            </a:extLst>
          </p:cNvPr>
          <p:cNvCxnSpPr/>
          <p:nvPr/>
        </p:nvCxnSpPr>
        <p:spPr>
          <a:xfrm>
            <a:off x="9158238" y="3335028"/>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DC10610-733D-DD9E-2C9D-277DE73B8CD6}"/>
              </a:ext>
            </a:extLst>
          </p:cNvPr>
          <p:cNvSpPr txBox="1"/>
          <p:nvPr/>
        </p:nvSpPr>
        <p:spPr>
          <a:xfrm>
            <a:off x="1381373" y="2554475"/>
            <a:ext cx="1904749" cy="369332"/>
          </a:xfrm>
          <a:prstGeom prst="rect">
            <a:avLst/>
          </a:prstGeom>
          <a:noFill/>
        </p:spPr>
        <p:txBody>
          <a:bodyPr wrap="square" rtlCol="0">
            <a:spAutoFit/>
          </a:bodyPr>
          <a:lstStyle/>
          <a:p>
            <a:r>
              <a:rPr lang="en-GB" dirty="0">
                <a:solidFill>
                  <a:schemeClr val="bg1"/>
                </a:solidFill>
              </a:rPr>
              <a:t>1 litre = 1000 ml</a:t>
            </a:r>
          </a:p>
        </p:txBody>
      </p:sp>
      <p:sp>
        <p:nvSpPr>
          <p:cNvPr id="59" name="TextBox 58">
            <a:extLst>
              <a:ext uri="{FF2B5EF4-FFF2-40B4-BE49-F238E27FC236}">
                <a16:creationId xmlns:a16="http://schemas.microsoft.com/office/drawing/2014/main" id="{FBCD3CC7-0A39-6DA5-AA6D-AFFFA940AE7B}"/>
              </a:ext>
            </a:extLst>
          </p:cNvPr>
          <p:cNvSpPr txBox="1"/>
          <p:nvPr/>
        </p:nvSpPr>
        <p:spPr>
          <a:xfrm>
            <a:off x="3037558" y="3778612"/>
            <a:ext cx="900100" cy="369332"/>
          </a:xfrm>
          <a:prstGeom prst="rect">
            <a:avLst/>
          </a:prstGeom>
          <a:noFill/>
        </p:spPr>
        <p:txBody>
          <a:bodyPr wrap="square" rtlCol="0">
            <a:spAutoFit/>
          </a:bodyPr>
          <a:lstStyle/>
          <a:p>
            <a:r>
              <a:rPr lang="en-GB" dirty="0">
                <a:solidFill>
                  <a:schemeClr val="bg1"/>
                </a:solidFill>
              </a:rPr>
              <a:t>500 ml</a:t>
            </a:r>
          </a:p>
        </p:txBody>
      </p:sp>
      <p:sp>
        <p:nvSpPr>
          <p:cNvPr id="60" name="TextBox 59">
            <a:extLst>
              <a:ext uri="{FF2B5EF4-FFF2-40B4-BE49-F238E27FC236}">
                <a16:creationId xmlns:a16="http://schemas.microsoft.com/office/drawing/2014/main" id="{39E41DCF-530D-C590-6BAB-EFC0E21EF842}"/>
              </a:ext>
            </a:extLst>
          </p:cNvPr>
          <p:cNvSpPr txBox="1"/>
          <p:nvPr/>
        </p:nvSpPr>
        <p:spPr>
          <a:xfrm>
            <a:off x="6673962" y="2554476"/>
            <a:ext cx="900100" cy="369332"/>
          </a:xfrm>
          <a:prstGeom prst="rect">
            <a:avLst/>
          </a:prstGeom>
          <a:noFill/>
        </p:spPr>
        <p:txBody>
          <a:bodyPr wrap="square" rtlCol="0">
            <a:spAutoFit/>
          </a:bodyPr>
          <a:lstStyle/>
          <a:p>
            <a:r>
              <a:rPr lang="en-GB" dirty="0">
                <a:solidFill>
                  <a:schemeClr val="bg1"/>
                </a:solidFill>
              </a:rPr>
              <a:t>500 </a:t>
            </a:r>
            <a:r>
              <a:rPr lang="en-GB" altLang="en-US" sz="1800" dirty="0">
                <a:solidFill>
                  <a:schemeClr val="bg1"/>
                </a:solidFill>
                <a:latin typeface="Calibri" pitchFamily="34" charset="0"/>
                <a:sym typeface="Symbol" pitchFamily="18" charset="2"/>
              </a:rPr>
              <a:t>l</a:t>
            </a:r>
            <a:endParaRPr lang="en-GB" dirty="0">
              <a:solidFill>
                <a:schemeClr val="bg1"/>
              </a:solidFill>
            </a:endParaRPr>
          </a:p>
        </p:txBody>
      </p:sp>
      <p:sp>
        <p:nvSpPr>
          <p:cNvPr id="61" name="TextBox 60">
            <a:extLst>
              <a:ext uri="{FF2B5EF4-FFF2-40B4-BE49-F238E27FC236}">
                <a16:creationId xmlns:a16="http://schemas.microsoft.com/office/drawing/2014/main" id="{23584A8A-F3A7-5E6C-BF4B-8C717302D748}"/>
              </a:ext>
            </a:extLst>
          </p:cNvPr>
          <p:cNvSpPr txBox="1"/>
          <p:nvPr/>
        </p:nvSpPr>
        <p:spPr>
          <a:xfrm>
            <a:off x="4085710" y="2554476"/>
            <a:ext cx="1400120" cy="369332"/>
          </a:xfrm>
          <a:prstGeom prst="rect">
            <a:avLst/>
          </a:prstGeom>
          <a:noFill/>
        </p:spPr>
        <p:txBody>
          <a:bodyPr wrap="square" rtlCol="0">
            <a:spAutoFit/>
          </a:bodyPr>
          <a:lstStyle/>
          <a:p>
            <a:r>
              <a:rPr lang="en-GB" dirty="0">
                <a:solidFill>
                  <a:schemeClr val="bg1"/>
                </a:solidFill>
              </a:rPr>
              <a:t>5 ml = 1.tsp</a:t>
            </a:r>
          </a:p>
        </p:txBody>
      </p:sp>
      <p:sp>
        <p:nvSpPr>
          <p:cNvPr id="62" name="TextBox 61">
            <a:extLst>
              <a:ext uri="{FF2B5EF4-FFF2-40B4-BE49-F238E27FC236}">
                <a16:creationId xmlns:a16="http://schemas.microsoft.com/office/drawing/2014/main" id="{DAEB4F05-A25C-9677-1DA7-3A1672B6A765}"/>
              </a:ext>
            </a:extLst>
          </p:cNvPr>
          <p:cNvSpPr txBox="1"/>
          <p:nvPr/>
        </p:nvSpPr>
        <p:spPr>
          <a:xfrm>
            <a:off x="4477718" y="3778612"/>
            <a:ext cx="1800200" cy="369332"/>
          </a:xfrm>
          <a:prstGeom prst="rect">
            <a:avLst/>
          </a:prstGeom>
          <a:noFill/>
        </p:spPr>
        <p:txBody>
          <a:bodyPr wrap="square" rtlCol="0">
            <a:spAutoFit/>
          </a:bodyPr>
          <a:lstStyle/>
          <a:p>
            <a:r>
              <a:rPr lang="en-GB" dirty="0">
                <a:solidFill>
                  <a:schemeClr val="bg1"/>
                </a:solidFill>
              </a:rPr>
              <a:t>1 ml = 1000 </a:t>
            </a:r>
            <a:r>
              <a:rPr lang="en-GB" altLang="en-US" sz="1800" dirty="0">
                <a:solidFill>
                  <a:schemeClr val="bg1"/>
                </a:solidFill>
                <a:latin typeface="Calibri" pitchFamily="34" charset="0"/>
                <a:sym typeface="Symbol" pitchFamily="18" charset="2"/>
              </a:rPr>
              <a:t>l</a:t>
            </a:r>
            <a:endParaRPr lang="en-GB" dirty="0">
              <a:solidFill>
                <a:schemeClr val="bg1"/>
              </a:solidFill>
            </a:endParaRPr>
          </a:p>
        </p:txBody>
      </p:sp>
      <p:sp>
        <p:nvSpPr>
          <p:cNvPr id="63" name="TextBox 62">
            <a:extLst>
              <a:ext uri="{FF2B5EF4-FFF2-40B4-BE49-F238E27FC236}">
                <a16:creationId xmlns:a16="http://schemas.microsoft.com/office/drawing/2014/main" id="{D2766461-FEC6-3630-A917-72659512471A}"/>
              </a:ext>
            </a:extLst>
          </p:cNvPr>
          <p:cNvSpPr txBox="1"/>
          <p:nvPr/>
        </p:nvSpPr>
        <p:spPr>
          <a:xfrm>
            <a:off x="1528763" y="4800574"/>
            <a:ext cx="8101012" cy="369332"/>
          </a:xfrm>
          <a:prstGeom prst="rect">
            <a:avLst/>
          </a:prstGeom>
          <a:noFill/>
        </p:spPr>
        <p:txBody>
          <a:bodyPr wrap="square">
            <a:spAutoFit/>
          </a:bodyPr>
          <a:lstStyle/>
          <a:p>
            <a:r>
              <a:rPr lang="en-GB" b="1" dirty="0">
                <a:solidFill>
                  <a:schemeClr val="bg1"/>
                </a:solidFill>
              </a:rPr>
              <a:t>1 </a:t>
            </a:r>
            <a:r>
              <a:rPr lang="en-GB" altLang="en-US" sz="1800" dirty="0">
                <a:solidFill>
                  <a:schemeClr val="bg1"/>
                </a:solidFill>
                <a:latin typeface="Calibri" pitchFamily="34" charset="0"/>
                <a:sym typeface="Symbol" pitchFamily="18" charset="2"/>
              </a:rPr>
              <a:t>l</a:t>
            </a:r>
            <a:r>
              <a:rPr lang="en-GB" b="1" dirty="0">
                <a:solidFill>
                  <a:schemeClr val="bg1"/>
                </a:solidFill>
              </a:rPr>
              <a:t> is 1 millionth of a litre </a:t>
            </a:r>
            <a:r>
              <a:rPr lang="en-GB" dirty="0">
                <a:solidFill>
                  <a:schemeClr val="bg1"/>
                </a:solidFill>
              </a:rPr>
              <a:t>(1000</a:t>
            </a:r>
            <a:r>
              <a:rPr lang="en-GB" altLang="en-US" sz="1800" dirty="0">
                <a:solidFill>
                  <a:schemeClr val="bg1"/>
                </a:solidFill>
                <a:latin typeface="Calibri" pitchFamily="34" charset="0"/>
                <a:sym typeface="Symbol" pitchFamily="18" charset="2"/>
              </a:rPr>
              <a:t> ml</a:t>
            </a:r>
            <a:r>
              <a:rPr lang="en-GB" dirty="0">
                <a:solidFill>
                  <a:schemeClr val="bg1"/>
                </a:solidFill>
              </a:rPr>
              <a:t> in 1 litre / 1000 </a:t>
            </a:r>
            <a:r>
              <a:rPr lang="en-GB" altLang="en-US" sz="1800" dirty="0">
                <a:solidFill>
                  <a:schemeClr val="bg1"/>
                </a:solidFill>
                <a:latin typeface="Calibri" pitchFamily="34" charset="0"/>
                <a:sym typeface="Symbol" pitchFamily="18" charset="2"/>
              </a:rPr>
              <a:t>l</a:t>
            </a:r>
            <a:r>
              <a:rPr lang="en-GB" dirty="0">
                <a:solidFill>
                  <a:schemeClr val="bg1"/>
                </a:solidFill>
              </a:rPr>
              <a:t> in 1ml – 1000 x 1000)</a:t>
            </a:r>
          </a:p>
        </p:txBody>
      </p:sp>
      <p:sp>
        <p:nvSpPr>
          <p:cNvPr id="64" name="TextBox 63">
            <a:extLst>
              <a:ext uri="{FF2B5EF4-FFF2-40B4-BE49-F238E27FC236}">
                <a16:creationId xmlns:a16="http://schemas.microsoft.com/office/drawing/2014/main" id="{F0D60D98-522E-A790-D16E-7C05DA2C7D19}"/>
              </a:ext>
            </a:extLst>
          </p:cNvPr>
          <p:cNvSpPr txBox="1"/>
          <p:nvPr/>
        </p:nvSpPr>
        <p:spPr>
          <a:xfrm>
            <a:off x="8294142" y="3778612"/>
            <a:ext cx="1800200" cy="369332"/>
          </a:xfrm>
          <a:prstGeom prst="rect">
            <a:avLst/>
          </a:prstGeom>
          <a:noFill/>
        </p:spPr>
        <p:txBody>
          <a:bodyPr wrap="square" rtlCol="0">
            <a:spAutoFit/>
          </a:bodyPr>
          <a:lstStyle/>
          <a:p>
            <a:r>
              <a:rPr lang="en-GB" dirty="0">
                <a:solidFill>
                  <a:schemeClr val="bg1"/>
                </a:solidFill>
              </a:rPr>
              <a:t>20 / 10 / 5 / 2 </a:t>
            </a:r>
            <a:r>
              <a:rPr lang="en-GB" altLang="en-US" sz="1800" dirty="0">
                <a:solidFill>
                  <a:schemeClr val="bg1"/>
                </a:solidFill>
                <a:latin typeface="Calibri" pitchFamily="34" charset="0"/>
                <a:sym typeface="Symbol" pitchFamily="18" charset="2"/>
              </a:rPr>
              <a:t>l</a:t>
            </a:r>
            <a:endParaRPr lang="en-GB" dirty="0">
              <a:solidFill>
                <a:schemeClr val="bg1"/>
              </a:solidFill>
            </a:endParaRPr>
          </a:p>
        </p:txBody>
      </p:sp>
    </p:spTree>
    <p:extLst>
      <p:ext uri="{BB962C8B-B14F-4D97-AF65-F5344CB8AC3E}">
        <p14:creationId xmlns:p14="http://schemas.microsoft.com/office/powerpoint/2010/main" val="403266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00715" y="366263"/>
            <a:ext cx="6838732" cy="769441"/>
          </a:xfrm>
          <a:prstGeom prst="rect">
            <a:avLst/>
          </a:prstGeom>
          <a:noFill/>
        </p:spPr>
        <p:txBody>
          <a:bodyPr wrap="none" rtlCol="0">
            <a:spAutoFit/>
          </a:bodyPr>
          <a:lstStyle/>
          <a:p>
            <a:r>
              <a:rPr lang="en-GB" sz="4400" dirty="0">
                <a:solidFill>
                  <a:schemeClr val="bg1"/>
                </a:solidFill>
              </a:rPr>
              <a:t>Lab 5: Gel Electrophoresis</a:t>
            </a:r>
          </a:p>
        </p:txBody>
      </p:sp>
      <p:pic>
        <p:nvPicPr>
          <p:cNvPr id="3" name="Picture 2" descr="A black and white sign with white text&#10;&#10;AI-generated content may be incorrect.">
            <a:extLst>
              <a:ext uri="{FF2B5EF4-FFF2-40B4-BE49-F238E27FC236}">
                <a16:creationId xmlns:a16="http://schemas.microsoft.com/office/drawing/2014/main" id="{99F9FB71-BB3B-1B82-DC92-78ECB01D6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pic>
        <p:nvPicPr>
          <p:cNvPr id="7" name="Picture 10" descr="pic2_l">
            <a:extLst>
              <a:ext uri="{FF2B5EF4-FFF2-40B4-BE49-F238E27FC236}">
                <a16:creationId xmlns:a16="http://schemas.microsoft.com/office/drawing/2014/main" id="{FAA7E38A-1A3A-6A2E-D252-89808D384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607" y="1779490"/>
            <a:ext cx="6966786" cy="464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CF49006-B4AB-096F-B2FD-B5E0D1C9C421}"/>
              </a:ext>
            </a:extLst>
          </p:cNvPr>
          <p:cNvGrpSpPr/>
          <p:nvPr/>
        </p:nvGrpSpPr>
        <p:grpSpPr>
          <a:xfrm>
            <a:off x="1276826" y="1142441"/>
            <a:ext cx="6840000" cy="46771"/>
            <a:chOff x="1253158" y="1050894"/>
            <a:chExt cx="4853893" cy="73850"/>
          </a:xfrm>
        </p:grpSpPr>
        <p:cxnSp>
          <p:nvCxnSpPr>
            <p:cNvPr id="8" name="Straight Connector 7">
              <a:extLst>
                <a:ext uri="{FF2B5EF4-FFF2-40B4-BE49-F238E27FC236}">
                  <a16:creationId xmlns:a16="http://schemas.microsoft.com/office/drawing/2014/main" id="{11602B8F-6E4D-0E49-F875-AFD1067F35E7}"/>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2B5DEC-CA35-0DC0-B2DE-55AF4B97B1A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10669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C6F5FD4E-F48B-FECF-0324-82FA94A9A0B8}"/>
              </a:ext>
            </a:extLst>
          </p:cNvPr>
          <p:cNvSpPr txBox="1"/>
          <p:nvPr/>
        </p:nvSpPr>
        <p:spPr>
          <a:xfrm>
            <a:off x="2328864" y="1557347"/>
            <a:ext cx="7643813" cy="5007701"/>
          </a:xfrm>
          <a:prstGeom prst="rect">
            <a:avLst/>
          </a:prstGeom>
          <a:solidFill>
            <a:schemeClr val="bg1"/>
          </a:solidFill>
        </p:spPr>
        <p:txBody>
          <a:bodyPr wrap="square" rtlCol="0">
            <a:spAutoFit/>
          </a:bodyPr>
          <a:lstStyle/>
          <a:p>
            <a:endParaRPr lang="en-GB" dirty="0"/>
          </a:p>
        </p:txBody>
      </p:sp>
      <p:sp>
        <p:nvSpPr>
          <p:cNvPr id="2" name="Rectangle 1"/>
          <p:cNvSpPr/>
          <p:nvPr/>
        </p:nvSpPr>
        <p:spPr>
          <a:xfrm>
            <a:off x="3040956" y="2194520"/>
            <a:ext cx="6295405" cy="4114800"/>
          </a:xfrm>
          <a:prstGeom prst="rect">
            <a:avLst/>
          </a:prstGeom>
          <a:pattFill prst="openDmnd">
            <a:fgClr>
              <a:schemeClr val="accent6">
                <a:lumMod val="75000"/>
              </a:schemeClr>
            </a:fgClr>
            <a:bgClr>
              <a:schemeClr val="accent6">
                <a:lumMod val="60000"/>
                <a:lumOff val="4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328987" y="2842593"/>
            <a:ext cx="360040" cy="2952328"/>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419698" y="3009403"/>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408245" y="3803303"/>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456299" y="4202845"/>
            <a:ext cx="180020" cy="231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449520" y="3418656"/>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77879" y="5578896"/>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396111" y="4698404"/>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28077" y="5290864"/>
            <a:ext cx="120377"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26247" y="3629199"/>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69896" y="3312465"/>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511923" y="4498776"/>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504263" y="4930824"/>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26247" y="5194921"/>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540267" y="5577159"/>
            <a:ext cx="72008" cy="948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040955" y="1680461"/>
            <a:ext cx="6264696" cy="457200"/>
            <a:chOff x="2411760" y="1402773"/>
            <a:chExt cx="6264696" cy="457200"/>
          </a:xfrm>
        </p:grpSpPr>
        <p:sp>
          <p:nvSpPr>
            <p:cNvPr id="18" name="Cross 17"/>
            <p:cNvSpPr/>
            <p:nvPr/>
          </p:nvSpPr>
          <p:spPr>
            <a:xfrm>
              <a:off x="8239380" y="1402773"/>
              <a:ext cx="437076" cy="457200"/>
            </a:xfrm>
            <a:prstGeom prst="plus">
              <a:avLst>
                <a:gd name="adj" fmla="val 429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411760" y="1582132"/>
              <a:ext cx="457200" cy="98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3059832" y="1631372"/>
              <a:ext cx="4968552" cy="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631505" y="272842"/>
            <a:ext cx="6061275" cy="707886"/>
          </a:xfrm>
          <a:prstGeom prst="rect">
            <a:avLst/>
          </a:prstGeom>
          <a:noFill/>
        </p:spPr>
        <p:txBody>
          <a:bodyPr wrap="none" rtlCol="0">
            <a:spAutoFit/>
          </a:bodyPr>
          <a:lstStyle/>
          <a:p>
            <a:r>
              <a:rPr lang="en-GB" sz="4000" dirty="0">
                <a:solidFill>
                  <a:schemeClr val="bg1"/>
                </a:solidFill>
              </a:rPr>
              <a:t>Lab 5: gel electrophoresis</a:t>
            </a:r>
          </a:p>
        </p:txBody>
      </p:sp>
      <p:pic>
        <p:nvPicPr>
          <p:cNvPr id="21" name="Picture 20" descr="A black and white sign with white text&#10;&#10;AI-generated content may be incorrect.">
            <a:extLst>
              <a:ext uri="{FF2B5EF4-FFF2-40B4-BE49-F238E27FC236}">
                <a16:creationId xmlns:a16="http://schemas.microsoft.com/office/drawing/2014/main" id="{D99B3D35-758C-C877-1190-3ED5BE825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5" name="Group 24">
            <a:extLst>
              <a:ext uri="{FF2B5EF4-FFF2-40B4-BE49-F238E27FC236}">
                <a16:creationId xmlns:a16="http://schemas.microsoft.com/office/drawing/2014/main" id="{12BDD04A-F163-A537-CFD7-1C50A4198A7E}"/>
              </a:ext>
            </a:extLst>
          </p:cNvPr>
          <p:cNvGrpSpPr/>
          <p:nvPr/>
        </p:nvGrpSpPr>
        <p:grpSpPr>
          <a:xfrm>
            <a:off x="1645792" y="998063"/>
            <a:ext cx="6120000" cy="46771"/>
            <a:chOff x="1253158" y="1050894"/>
            <a:chExt cx="4853893" cy="73850"/>
          </a:xfrm>
        </p:grpSpPr>
        <p:cxnSp>
          <p:nvCxnSpPr>
            <p:cNvPr id="26" name="Straight Connector 25">
              <a:extLst>
                <a:ext uri="{FF2B5EF4-FFF2-40B4-BE49-F238E27FC236}">
                  <a16:creationId xmlns:a16="http://schemas.microsoft.com/office/drawing/2014/main" id="{6760BD09-D353-8726-B375-3C39D9B7A01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F253C4-2F9E-9E6C-B8CE-9658A322194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82481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88889E-6 2.22222E-6 L 0.12204 0.00069 " pathEditMode="relative" rAng="0" ptsTypes="AA">
                                      <p:cBhvr>
                                        <p:cTn id="10" dur="4000" fill="hold"/>
                                        <p:tgtEl>
                                          <p:spTgt spid="4"/>
                                        </p:tgtEl>
                                        <p:attrNameLst>
                                          <p:attrName>ppt_x</p:attrName>
                                          <p:attrName>ppt_y</p:attrName>
                                        </p:attrNameLst>
                                      </p:cBhvr>
                                      <p:rCtr x="6094" y="23"/>
                                    </p:animMotion>
                                  </p:childTnLst>
                                </p:cTn>
                              </p:par>
                              <p:par>
                                <p:cTn id="11" presetID="63" presetClass="path" presetSubtype="0" accel="50000" decel="50000" fill="hold" grpId="0" nodeType="withEffect">
                                  <p:stCondLst>
                                    <p:cond delay="0"/>
                                  </p:stCondLst>
                                  <p:childTnLst>
                                    <p:animMotion origin="layout" path="M -8.33333E-7 1.48148E-6 L 0.12326 0.00046 " pathEditMode="relative" rAng="0" ptsTypes="AA">
                                      <p:cBhvr>
                                        <p:cTn id="12" dur="4000" fill="hold"/>
                                        <p:tgtEl>
                                          <p:spTgt spid="5"/>
                                        </p:tgtEl>
                                        <p:attrNameLst>
                                          <p:attrName>ppt_x</p:attrName>
                                          <p:attrName>ppt_y</p:attrName>
                                        </p:attrNameLst>
                                      </p:cBhvr>
                                      <p:rCtr x="6163" y="23"/>
                                    </p:animMotion>
                                  </p:childTnLst>
                                </p:cTn>
                              </p:par>
                              <p:par>
                                <p:cTn id="13" presetID="63" presetClass="path" presetSubtype="0" accel="50000" decel="50000" fill="hold" grpId="0" nodeType="withEffect">
                                  <p:stCondLst>
                                    <p:cond delay="0"/>
                                  </p:stCondLst>
                                  <p:childTnLst>
                                    <p:animMotion origin="layout" path="M 8.33333E-7 -1.85185E-6 L 0.11805 -0.00116 " pathEditMode="relative" rAng="0" ptsTypes="AA">
                                      <p:cBhvr>
                                        <p:cTn id="14" dur="4000" fill="hold"/>
                                        <p:tgtEl>
                                          <p:spTgt spid="6"/>
                                        </p:tgtEl>
                                        <p:attrNameLst>
                                          <p:attrName>ppt_x</p:attrName>
                                          <p:attrName>ppt_y</p:attrName>
                                        </p:attrNameLst>
                                      </p:cBhvr>
                                      <p:rCtr x="5903" y="-69"/>
                                    </p:animMotion>
                                  </p:childTnLst>
                                </p:cTn>
                              </p:par>
                              <p:par>
                                <p:cTn id="15" presetID="63" presetClass="path" presetSubtype="0" accel="50000" decel="50000" fill="hold" grpId="0" nodeType="withEffect">
                                  <p:stCondLst>
                                    <p:cond delay="0"/>
                                  </p:stCondLst>
                                  <p:childTnLst>
                                    <p:animMotion origin="layout" path="M 3.88889E-6 1.48148E-6 L 0.2559 1.48148E-6 " pathEditMode="relative" rAng="0" ptsTypes="AA">
                                      <p:cBhvr>
                                        <p:cTn id="16" dur="4000" fill="hold"/>
                                        <p:tgtEl>
                                          <p:spTgt spid="7"/>
                                        </p:tgtEl>
                                        <p:attrNameLst>
                                          <p:attrName>ppt_x</p:attrName>
                                          <p:attrName>ppt_y</p:attrName>
                                        </p:attrNameLst>
                                      </p:cBhvr>
                                      <p:rCtr x="12795" y="0"/>
                                    </p:animMotion>
                                  </p:childTnLst>
                                </p:cTn>
                              </p:par>
                              <p:par>
                                <p:cTn id="17" presetID="63" presetClass="path" presetSubtype="0" accel="50000" decel="50000" fill="hold" grpId="0" nodeType="withEffect">
                                  <p:stCondLst>
                                    <p:cond delay="0"/>
                                  </p:stCondLst>
                                  <p:childTnLst>
                                    <p:animMotion origin="layout" path="M -3.33333E-6 -2.59259E-6 L 0.26181 0.00232 " pathEditMode="relative" rAng="0" ptsTypes="AA">
                                      <p:cBhvr>
                                        <p:cTn id="18" dur="4000" fill="hold"/>
                                        <p:tgtEl>
                                          <p:spTgt spid="9"/>
                                        </p:tgtEl>
                                        <p:attrNameLst>
                                          <p:attrName>ppt_x</p:attrName>
                                          <p:attrName>ppt_y</p:attrName>
                                        </p:attrNameLst>
                                      </p:cBhvr>
                                      <p:rCtr x="13090" y="116"/>
                                    </p:animMotion>
                                  </p:childTnLst>
                                </p:cTn>
                              </p:par>
                              <p:par>
                                <p:cTn id="19" presetID="63" presetClass="path" presetSubtype="0" accel="50000" decel="50000" fill="hold" grpId="0" nodeType="withEffect">
                                  <p:stCondLst>
                                    <p:cond delay="0"/>
                                  </p:stCondLst>
                                  <p:childTnLst>
                                    <p:animMotion origin="layout" path="M 3.33333E-6 4.81481E-6 L 0.25 4.81481E-6 " pathEditMode="relative" rAng="0" ptsTypes="AA">
                                      <p:cBhvr>
                                        <p:cTn id="20" dur="4000" fill="hold"/>
                                        <p:tgtEl>
                                          <p:spTgt spid="10"/>
                                        </p:tgtEl>
                                        <p:attrNameLst>
                                          <p:attrName>ppt_x</p:attrName>
                                          <p:attrName>ppt_y</p:attrName>
                                        </p:attrNameLst>
                                      </p:cBhvr>
                                      <p:rCtr x="12500" y="0"/>
                                    </p:animMotion>
                                  </p:childTnLst>
                                </p:cTn>
                              </p:par>
                              <p:par>
                                <p:cTn id="21" presetID="63" presetClass="path" presetSubtype="0" accel="50000" decel="50000" fill="hold" grpId="0" nodeType="withEffect">
                                  <p:stCondLst>
                                    <p:cond delay="0"/>
                                  </p:stCondLst>
                                  <p:childTnLst>
                                    <p:animMotion origin="layout" path="M -3.61111E-6 -3.33333E-6 L 0.26372 0.00023 " pathEditMode="relative" rAng="0" ptsTypes="AA">
                                      <p:cBhvr>
                                        <p:cTn id="22" dur="4000" fill="hold"/>
                                        <p:tgtEl>
                                          <p:spTgt spid="8"/>
                                        </p:tgtEl>
                                        <p:attrNameLst>
                                          <p:attrName>ppt_x</p:attrName>
                                          <p:attrName>ppt_y</p:attrName>
                                        </p:attrNameLst>
                                      </p:cBhvr>
                                      <p:rCtr x="13177" y="0"/>
                                    </p:animMotion>
                                  </p:childTnLst>
                                </p:cTn>
                              </p:par>
                              <p:par>
                                <p:cTn id="23" presetID="63" presetClass="path" presetSubtype="0" accel="50000" decel="50000" fill="hold" grpId="0" nodeType="withEffect">
                                  <p:stCondLst>
                                    <p:cond delay="0"/>
                                  </p:stCondLst>
                                  <p:childTnLst>
                                    <p:animMotion origin="layout" path="M -2.77778E-6 4.44444E-6 L 0.47379 -0.00186 " pathEditMode="relative" rAng="0" ptsTypes="AA">
                                      <p:cBhvr>
                                        <p:cTn id="24" dur="4000" fill="hold"/>
                                        <p:tgtEl>
                                          <p:spTgt spid="12"/>
                                        </p:tgtEl>
                                        <p:attrNameLst>
                                          <p:attrName>ppt_x</p:attrName>
                                          <p:attrName>ppt_y</p:attrName>
                                        </p:attrNameLst>
                                      </p:cBhvr>
                                      <p:rCtr x="23681" y="-93"/>
                                    </p:animMotion>
                                  </p:childTnLst>
                                </p:cTn>
                              </p:par>
                              <p:par>
                                <p:cTn id="25" presetID="63" presetClass="path" presetSubtype="0" accel="50000" decel="50000" fill="hold" grpId="0" nodeType="withEffect">
                                  <p:stCondLst>
                                    <p:cond delay="0"/>
                                  </p:stCondLst>
                                  <p:childTnLst>
                                    <p:animMotion origin="layout" path="M 2.22222E-6 -1.85185E-6 L 0.49392 -0.00139 " pathEditMode="relative" rAng="0" ptsTypes="AA">
                                      <p:cBhvr>
                                        <p:cTn id="26" dur="4000" fill="hold"/>
                                        <p:tgtEl>
                                          <p:spTgt spid="11"/>
                                        </p:tgtEl>
                                        <p:attrNameLst>
                                          <p:attrName>ppt_x</p:attrName>
                                          <p:attrName>ppt_y</p:attrName>
                                        </p:attrNameLst>
                                      </p:cBhvr>
                                      <p:rCtr x="24688" y="-69"/>
                                    </p:animMotion>
                                  </p:childTnLst>
                                </p:cTn>
                              </p:par>
                              <p:par>
                                <p:cTn id="27" presetID="63" presetClass="path" presetSubtype="0" accel="50000" decel="50000" fill="hold" grpId="0" nodeType="withEffect">
                                  <p:stCondLst>
                                    <p:cond delay="0"/>
                                  </p:stCondLst>
                                  <p:childTnLst>
                                    <p:animMotion origin="layout" path="M -2.77778E-6 -3.7037E-6 L 0.48802 0.00348 " pathEditMode="relative" rAng="0" ptsTypes="AA">
                                      <p:cBhvr>
                                        <p:cTn id="28" dur="4000" fill="hold"/>
                                        <p:tgtEl>
                                          <p:spTgt spid="13"/>
                                        </p:tgtEl>
                                        <p:attrNameLst>
                                          <p:attrName>ppt_x</p:attrName>
                                          <p:attrName>ppt_y</p:attrName>
                                        </p:attrNameLst>
                                      </p:cBhvr>
                                      <p:rCtr x="24392" y="162"/>
                                    </p:animMotion>
                                  </p:childTnLst>
                                </p:cTn>
                              </p:par>
                              <p:par>
                                <p:cTn id="29" presetID="63" presetClass="path" presetSubtype="0" accel="50000" decel="50000" fill="hold" grpId="0" nodeType="withEffect">
                                  <p:stCondLst>
                                    <p:cond delay="0"/>
                                  </p:stCondLst>
                                  <p:childTnLst>
                                    <p:animMotion origin="layout" path="M -4.72222E-6 3.33333E-6 L 0.48507 -0.00139 " pathEditMode="relative" rAng="0" ptsTypes="AA">
                                      <p:cBhvr>
                                        <p:cTn id="30" dur="4000" fill="hold"/>
                                        <p:tgtEl>
                                          <p:spTgt spid="14"/>
                                        </p:tgtEl>
                                        <p:attrNameLst>
                                          <p:attrName>ppt_x</p:attrName>
                                          <p:attrName>ppt_y</p:attrName>
                                        </p:attrNameLst>
                                      </p:cBhvr>
                                      <p:rCtr x="24253" y="-69"/>
                                    </p:animMotion>
                                  </p:childTnLst>
                                </p:cTn>
                              </p:par>
                              <p:par>
                                <p:cTn id="31" presetID="63" presetClass="path" presetSubtype="0" accel="50000" decel="50000" fill="hold" grpId="0" nodeType="withEffect">
                                  <p:stCondLst>
                                    <p:cond delay="0"/>
                                  </p:stCondLst>
                                  <p:childTnLst>
                                    <p:animMotion origin="layout" path="M 2.22222E-6 -2.59259E-6 L 0.48871 0.00023 " pathEditMode="relative" rAng="0" ptsTypes="AA">
                                      <p:cBhvr>
                                        <p:cTn id="32" dur="4000" fill="hold"/>
                                        <p:tgtEl>
                                          <p:spTgt spid="15"/>
                                        </p:tgtEl>
                                        <p:attrNameLst>
                                          <p:attrName>ppt_x</p:attrName>
                                          <p:attrName>ppt_y</p:attrName>
                                        </p:attrNameLst>
                                      </p:cBhvr>
                                      <p:rCtr x="24427" y="0"/>
                                    </p:animMotion>
                                  </p:childTnLst>
                                </p:cTn>
                              </p:par>
                              <p:par>
                                <p:cTn id="33" presetID="63" presetClass="path" presetSubtype="0" accel="50000" decel="50000" fill="hold" grpId="0" nodeType="withEffect">
                                  <p:stCondLst>
                                    <p:cond delay="0"/>
                                  </p:stCondLst>
                                  <p:childTnLst>
                                    <p:animMotion origin="layout" path="M 2.22222E-6 3.7037E-7 L 0.47882 -0.00069 " pathEditMode="relative" rAng="0" ptsTypes="AA">
                                      <p:cBhvr>
                                        <p:cTn id="34" dur="4000" fill="hold"/>
                                        <p:tgtEl>
                                          <p:spTgt spid="16"/>
                                        </p:tgtEl>
                                        <p:attrNameLst>
                                          <p:attrName>ppt_x</p:attrName>
                                          <p:attrName>ppt_y</p:attrName>
                                        </p:attrNameLst>
                                      </p:cBhvr>
                                      <p:rCtr x="2394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6413D-CCA5-1B34-57ED-1BEB00030514}"/>
              </a:ext>
            </a:extLst>
          </p:cNvPr>
          <p:cNvSpPr txBox="1"/>
          <p:nvPr/>
        </p:nvSpPr>
        <p:spPr>
          <a:xfrm>
            <a:off x="2376990" y="1509221"/>
            <a:ext cx="7643813" cy="5007701"/>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1631504" y="272842"/>
            <a:ext cx="5234125" cy="707886"/>
          </a:xfrm>
          <a:prstGeom prst="rect">
            <a:avLst/>
          </a:prstGeom>
          <a:noFill/>
        </p:spPr>
        <p:txBody>
          <a:bodyPr wrap="none" lIns="91440" tIns="45720" rIns="91440" bIns="45720" rtlCol="0" anchor="t">
            <a:spAutoFit/>
          </a:bodyPr>
          <a:lstStyle/>
          <a:p>
            <a:r>
              <a:rPr lang="en-GB" sz="4000" dirty="0">
                <a:solidFill>
                  <a:schemeClr val="bg1"/>
                </a:solidFill>
              </a:rPr>
              <a:t>Lab 5: gel red staining</a:t>
            </a:r>
          </a:p>
        </p:txBody>
      </p:sp>
      <p:sp>
        <p:nvSpPr>
          <p:cNvPr id="6" name="Rectangle 5"/>
          <p:cNvSpPr/>
          <p:nvPr/>
        </p:nvSpPr>
        <p:spPr>
          <a:xfrm>
            <a:off x="3071665" y="1916832"/>
            <a:ext cx="6295405" cy="4114800"/>
          </a:xfrm>
          <a:prstGeom prst="rect">
            <a:avLst/>
          </a:prstGeom>
          <a:pattFill prst="openDmnd">
            <a:fgClr>
              <a:schemeClr val="accent6">
                <a:lumMod val="75000"/>
              </a:schemeClr>
            </a:fgClr>
            <a:bgClr>
              <a:schemeClr val="accent6">
                <a:lumMod val="60000"/>
                <a:lumOff val="4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71665" y="1916832"/>
            <a:ext cx="6295405" cy="4114800"/>
          </a:xfrm>
          <a:prstGeom prst="rect">
            <a:avLst/>
          </a:prstGeom>
          <a:pattFill prst="openDmnd">
            <a:fgClr>
              <a:srgbClr val="FF0000"/>
            </a:fgClr>
            <a:bgClr>
              <a:srgbClr val="FF81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3071665" y="1916832"/>
            <a:ext cx="6295405" cy="4114800"/>
            <a:chOff x="2632219" y="2425778"/>
            <a:chExt cx="6295405" cy="4114800"/>
          </a:xfrm>
        </p:grpSpPr>
        <p:sp>
          <p:nvSpPr>
            <p:cNvPr id="10" name="Rectangle 9"/>
            <p:cNvSpPr/>
            <p:nvPr/>
          </p:nvSpPr>
          <p:spPr>
            <a:xfrm>
              <a:off x="2632219" y="2425778"/>
              <a:ext cx="6295405" cy="411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175014" y="3430140"/>
              <a:ext cx="2777685" cy="585845"/>
              <a:chOff x="3810539" y="2993202"/>
              <a:chExt cx="2777685" cy="585845"/>
            </a:xfrm>
          </p:grpSpPr>
          <p:sp>
            <p:nvSpPr>
              <p:cNvPr id="34" name="Line 46"/>
              <p:cNvSpPr>
                <a:spLocks noChangeShapeType="1"/>
              </p:cNvSpPr>
              <p:nvPr/>
            </p:nvSpPr>
            <p:spPr bwMode="auto">
              <a:xfrm>
                <a:off x="3810539" y="2993202"/>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Line 47"/>
              <p:cNvSpPr>
                <a:spLocks noChangeShapeType="1"/>
              </p:cNvSpPr>
              <p:nvPr/>
            </p:nvSpPr>
            <p:spPr bwMode="auto">
              <a:xfrm>
                <a:off x="6588224" y="2993202"/>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 name="Group 11"/>
            <p:cNvGrpSpPr/>
            <p:nvPr/>
          </p:nvGrpSpPr>
          <p:grpSpPr>
            <a:xfrm>
              <a:off x="3716774" y="2641802"/>
              <a:ext cx="4820101" cy="590151"/>
              <a:chOff x="3352299" y="2276872"/>
              <a:chExt cx="4820101" cy="590151"/>
            </a:xfrm>
          </p:grpSpPr>
          <p:sp>
            <p:nvSpPr>
              <p:cNvPr id="22" name="Line 36"/>
              <p:cNvSpPr>
                <a:spLocks noChangeShapeType="1"/>
              </p:cNvSpPr>
              <p:nvPr/>
            </p:nvSpPr>
            <p:spPr bwMode="auto">
              <a:xfrm>
                <a:off x="3352299" y="2276872"/>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37"/>
              <p:cNvSpPr>
                <a:spLocks noChangeShapeType="1"/>
              </p:cNvSpPr>
              <p:nvPr/>
            </p:nvSpPr>
            <p:spPr bwMode="auto">
              <a:xfrm>
                <a:off x="3540201"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38"/>
              <p:cNvSpPr>
                <a:spLocks noChangeShapeType="1"/>
              </p:cNvSpPr>
              <p:nvPr/>
            </p:nvSpPr>
            <p:spPr bwMode="auto">
              <a:xfrm>
                <a:off x="3728103"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39"/>
              <p:cNvSpPr>
                <a:spLocks noChangeShapeType="1"/>
              </p:cNvSpPr>
              <p:nvPr/>
            </p:nvSpPr>
            <p:spPr bwMode="auto">
              <a:xfrm>
                <a:off x="3977277"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40"/>
              <p:cNvSpPr>
                <a:spLocks noChangeShapeType="1"/>
              </p:cNvSpPr>
              <p:nvPr/>
            </p:nvSpPr>
            <p:spPr bwMode="auto">
              <a:xfrm>
                <a:off x="4283640"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41"/>
              <p:cNvSpPr>
                <a:spLocks noChangeShapeType="1"/>
              </p:cNvSpPr>
              <p:nvPr/>
            </p:nvSpPr>
            <p:spPr bwMode="auto">
              <a:xfrm>
                <a:off x="4655359"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42"/>
              <p:cNvSpPr>
                <a:spLocks noChangeShapeType="1"/>
              </p:cNvSpPr>
              <p:nvPr/>
            </p:nvSpPr>
            <p:spPr bwMode="auto">
              <a:xfrm>
                <a:off x="5210896"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43"/>
              <p:cNvSpPr>
                <a:spLocks noChangeShapeType="1"/>
              </p:cNvSpPr>
              <p:nvPr/>
            </p:nvSpPr>
            <p:spPr bwMode="auto">
              <a:xfrm>
                <a:off x="5950251"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44"/>
              <p:cNvSpPr>
                <a:spLocks noChangeShapeType="1"/>
              </p:cNvSpPr>
              <p:nvPr/>
            </p:nvSpPr>
            <p:spPr bwMode="auto">
              <a:xfrm>
                <a:off x="6877507"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Line 45"/>
              <p:cNvSpPr>
                <a:spLocks noChangeShapeType="1"/>
              </p:cNvSpPr>
              <p:nvPr/>
            </p:nvSpPr>
            <p:spPr bwMode="auto">
              <a:xfrm>
                <a:off x="8172400"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126"/>
              <p:cNvSpPr>
                <a:spLocks noChangeShapeType="1"/>
              </p:cNvSpPr>
              <p:nvPr/>
            </p:nvSpPr>
            <p:spPr bwMode="auto">
              <a:xfrm>
                <a:off x="3356382" y="2276872"/>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27"/>
              <p:cNvSpPr>
                <a:spLocks noChangeShapeType="1"/>
              </p:cNvSpPr>
              <p:nvPr/>
            </p:nvSpPr>
            <p:spPr bwMode="auto">
              <a:xfrm>
                <a:off x="3544284" y="2281178"/>
                <a:ext cx="0" cy="58584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 name="Group 12"/>
            <p:cNvGrpSpPr/>
            <p:nvPr/>
          </p:nvGrpSpPr>
          <p:grpSpPr>
            <a:xfrm>
              <a:off x="4175014" y="5004072"/>
              <a:ext cx="2777685" cy="585845"/>
              <a:chOff x="3810539" y="4567134"/>
              <a:chExt cx="2777685" cy="585845"/>
            </a:xfrm>
          </p:grpSpPr>
          <p:sp>
            <p:nvSpPr>
              <p:cNvPr id="20" name="Line 46"/>
              <p:cNvSpPr>
                <a:spLocks noChangeShapeType="1"/>
              </p:cNvSpPr>
              <p:nvPr/>
            </p:nvSpPr>
            <p:spPr bwMode="auto">
              <a:xfrm>
                <a:off x="3810539" y="4567134"/>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47"/>
              <p:cNvSpPr>
                <a:spLocks noChangeShapeType="1"/>
              </p:cNvSpPr>
              <p:nvPr/>
            </p:nvSpPr>
            <p:spPr bwMode="auto">
              <a:xfrm>
                <a:off x="6588224" y="4567134"/>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4" name="Group 13"/>
            <p:cNvGrpSpPr/>
            <p:nvPr/>
          </p:nvGrpSpPr>
          <p:grpSpPr>
            <a:xfrm>
              <a:off x="4648115" y="4218183"/>
              <a:ext cx="934421" cy="585845"/>
              <a:chOff x="4283640" y="3781245"/>
              <a:chExt cx="934421" cy="585845"/>
            </a:xfrm>
          </p:grpSpPr>
          <p:sp>
            <p:nvSpPr>
              <p:cNvPr id="18" name="Line 46"/>
              <p:cNvSpPr>
                <a:spLocks noChangeShapeType="1"/>
              </p:cNvSpPr>
              <p:nvPr/>
            </p:nvSpPr>
            <p:spPr bwMode="auto">
              <a:xfrm>
                <a:off x="5218061" y="3781245"/>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47"/>
              <p:cNvSpPr>
                <a:spLocks noChangeShapeType="1"/>
              </p:cNvSpPr>
              <p:nvPr/>
            </p:nvSpPr>
            <p:spPr bwMode="auto">
              <a:xfrm>
                <a:off x="4283640" y="3781245"/>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 name="Group 14"/>
            <p:cNvGrpSpPr/>
            <p:nvPr/>
          </p:nvGrpSpPr>
          <p:grpSpPr>
            <a:xfrm>
              <a:off x="5007912" y="5758649"/>
              <a:ext cx="1656755" cy="585845"/>
              <a:chOff x="4643437" y="5321711"/>
              <a:chExt cx="1656755" cy="585845"/>
            </a:xfrm>
          </p:grpSpPr>
          <p:sp>
            <p:nvSpPr>
              <p:cNvPr id="16" name="Line 46"/>
              <p:cNvSpPr>
                <a:spLocks noChangeShapeType="1"/>
              </p:cNvSpPr>
              <p:nvPr/>
            </p:nvSpPr>
            <p:spPr bwMode="auto">
              <a:xfrm>
                <a:off x="4643437" y="5321711"/>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47"/>
              <p:cNvSpPr>
                <a:spLocks noChangeShapeType="1"/>
              </p:cNvSpPr>
              <p:nvPr/>
            </p:nvSpPr>
            <p:spPr bwMode="auto">
              <a:xfrm>
                <a:off x="6300192" y="5321711"/>
                <a:ext cx="0" cy="58584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6" name="Rectangle 30"/>
          <p:cNvSpPr>
            <a:spLocks noChangeArrowheads="1"/>
          </p:cNvSpPr>
          <p:nvPr/>
        </p:nvSpPr>
        <p:spPr bwMode="auto">
          <a:xfrm>
            <a:off x="3503712" y="2132857"/>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37" name="Rectangle 31"/>
          <p:cNvSpPr>
            <a:spLocks noChangeArrowheads="1"/>
          </p:cNvSpPr>
          <p:nvPr/>
        </p:nvSpPr>
        <p:spPr bwMode="auto">
          <a:xfrm>
            <a:off x="3503712" y="2916301"/>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38" name="Rectangle 32"/>
          <p:cNvSpPr>
            <a:spLocks noChangeArrowheads="1"/>
          </p:cNvSpPr>
          <p:nvPr/>
        </p:nvSpPr>
        <p:spPr bwMode="auto">
          <a:xfrm>
            <a:off x="3503712" y="3704344"/>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39" name="Rectangle 33"/>
          <p:cNvSpPr>
            <a:spLocks noChangeArrowheads="1"/>
          </p:cNvSpPr>
          <p:nvPr/>
        </p:nvSpPr>
        <p:spPr bwMode="auto">
          <a:xfrm>
            <a:off x="3503712" y="4490233"/>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40" name="Rectangle 34"/>
          <p:cNvSpPr>
            <a:spLocks noChangeArrowheads="1"/>
          </p:cNvSpPr>
          <p:nvPr/>
        </p:nvSpPr>
        <p:spPr bwMode="auto">
          <a:xfrm>
            <a:off x="3503712" y="5244810"/>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41" name="Rectangle 121"/>
          <p:cNvSpPr>
            <a:spLocks noChangeArrowheads="1"/>
          </p:cNvSpPr>
          <p:nvPr/>
        </p:nvSpPr>
        <p:spPr bwMode="auto">
          <a:xfrm>
            <a:off x="3507795" y="2132857"/>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42" name="Rectangle 123"/>
          <p:cNvSpPr>
            <a:spLocks noChangeArrowheads="1"/>
          </p:cNvSpPr>
          <p:nvPr/>
        </p:nvSpPr>
        <p:spPr bwMode="auto">
          <a:xfrm>
            <a:off x="3507795" y="3704344"/>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43" name="Rectangle 124"/>
          <p:cNvSpPr>
            <a:spLocks noChangeArrowheads="1"/>
          </p:cNvSpPr>
          <p:nvPr/>
        </p:nvSpPr>
        <p:spPr bwMode="auto">
          <a:xfrm>
            <a:off x="3507795" y="4490233"/>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sp>
        <p:nvSpPr>
          <p:cNvPr id="44" name="Rectangle 125"/>
          <p:cNvSpPr>
            <a:spLocks noChangeArrowheads="1"/>
          </p:cNvSpPr>
          <p:nvPr/>
        </p:nvSpPr>
        <p:spPr bwMode="auto">
          <a:xfrm>
            <a:off x="3507795" y="5244810"/>
            <a:ext cx="187902" cy="585845"/>
          </a:xfrm>
          <a:prstGeom prst="rect">
            <a:avLst/>
          </a:prstGeom>
          <a:solidFill>
            <a:schemeClr val="accent6">
              <a:lumMod val="20000"/>
              <a:lumOff val="80000"/>
            </a:schemeClr>
          </a:solidFill>
          <a:ln w="9525">
            <a:solidFill>
              <a:schemeClr val="accent6">
                <a:lumMod val="75000"/>
              </a:schemeClr>
            </a:solidFill>
            <a:miter lim="800000"/>
            <a:headEnd/>
            <a:tailEnd/>
          </a:ln>
          <a:effectLst/>
        </p:spPr>
        <p:txBody>
          <a:bodyPr wrap="none" anchor="ctr"/>
          <a:lstStyle/>
          <a:p>
            <a:endParaRPr lang="en-GB"/>
          </a:p>
        </p:txBody>
      </p:sp>
      <p:pic>
        <p:nvPicPr>
          <p:cNvPr id="49" name="Picture 48" descr="A black and white sign with white text&#10;&#10;AI-generated content may be incorrect.">
            <a:extLst>
              <a:ext uri="{FF2B5EF4-FFF2-40B4-BE49-F238E27FC236}">
                <a16:creationId xmlns:a16="http://schemas.microsoft.com/office/drawing/2014/main" id="{16BB1AFF-2BF2-8833-7EAE-132DC0FE7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3" name="Group 2">
            <a:extLst>
              <a:ext uri="{FF2B5EF4-FFF2-40B4-BE49-F238E27FC236}">
                <a16:creationId xmlns:a16="http://schemas.microsoft.com/office/drawing/2014/main" id="{DC8987AC-5009-69E5-C47E-D8CED17A1F8C}"/>
              </a:ext>
            </a:extLst>
          </p:cNvPr>
          <p:cNvGrpSpPr/>
          <p:nvPr/>
        </p:nvGrpSpPr>
        <p:grpSpPr>
          <a:xfrm>
            <a:off x="1645792" y="998063"/>
            <a:ext cx="4680000" cy="46771"/>
            <a:chOff x="1253158" y="1050894"/>
            <a:chExt cx="4853893" cy="73850"/>
          </a:xfrm>
        </p:grpSpPr>
        <p:cxnSp>
          <p:nvCxnSpPr>
            <p:cNvPr id="4" name="Straight Connector 3">
              <a:extLst>
                <a:ext uri="{FF2B5EF4-FFF2-40B4-BE49-F238E27FC236}">
                  <a16:creationId xmlns:a16="http://schemas.microsoft.com/office/drawing/2014/main" id="{83F8C2C1-475D-1F59-F0B1-57D277A9C48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16A17A-1C12-4454-424C-FFA064E4376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4593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1" y="384833"/>
            <a:ext cx="5888150" cy="707886"/>
          </a:xfrm>
          <a:prstGeom prst="rect">
            <a:avLst/>
          </a:prstGeom>
          <a:noFill/>
        </p:spPr>
        <p:txBody>
          <a:bodyPr wrap="none" rtlCol="0">
            <a:spAutoFit/>
          </a:bodyPr>
          <a:lstStyle/>
          <a:p>
            <a:r>
              <a:rPr lang="en-GB" sz="4000" dirty="0">
                <a:solidFill>
                  <a:schemeClr val="bg1"/>
                </a:solidFill>
              </a:rPr>
              <a:t>Electrophoresis – 2 ways</a:t>
            </a:r>
          </a:p>
        </p:txBody>
      </p:sp>
      <p:sp>
        <p:nvSpPr>
          <p:cNvPr id="6" name="Text Placeholder 5">
            <a:extLst>
              <a:ext uri="{FF2B5EF4-FFF2-40B4-BE49-F238E27FC236}">
                <a16:creationId xmlns:a16="http://schemas.microsoft.com/office/drawing/2014/main" id="{1813372A-7EDB-4E9B-AE02-A866BA0367FC}"/>
              </a:ext>
            </a:extLst>
          </p:cNvPr>
          <p:cNvSpPr>
            <a:spLocks noGrp="1"/>
          </p:cNvSpPr>
          <p:nvPr>
            <p:ph type="body" idx="1"/>
          </p:nvPr>
        </p:nvSpPr>
        <p:spPr>
          <a:xfrm>
            <a:off x="1684422" y="1660841"/>
            <a:ext cx="4223942" cy="563434"/>
          </a:xfrm>
        </p:spPr>
        <p:txBody>
          <a:bodyPr/>
          <a:lstStyle/>
          <a:p>
            <a:r>
              <a:rPr lang="en-GB" dirty="0"/>
              <a:t>Tanks &amp; transilluminator (TT)</a:t>
            </a:r>
          </a:p>
        </p:txBody>
      </p:sp>
      <p:pic>
        <p:nvPicPr>
          <p:cNvPr id="18" name="Content Placeholder 17" descr="A picture containing indoor&#10;&#10;Description automatically generated">
            <a:extLst>
              <a:ext uri="{FF2B5EF4-FFF2-40B4-BE49-F238E27FC236}">
                <a16:creationId xmlns:a16="http://schemas.microsoft.com/office/drawing/2014/main" id="{EAA67CF7-7B9C-4B48-8310-D4BFDC69299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96659" y="2403870"/>
            <a:ext cx="3951284" cy="3951284"/>
          </a:xfrm>
        </p:spPr>
      </p:pic>
      <p:sp>
        <p:nvSpPr>
          <p:cNvPr id="13" name="Text Placeholder 12">
            <a:extLst>
              <a:ext uri="{FF2B5EF4-FFF2-40B4-BE49-F238E27FC236}">
                <a16:creationId xmlns:a16="http://schemas.microsoft.com/office/drawing/2014/main" id="{FA786B1B-2819-4D79-A131-208166BA3622}"/>
              </a:ext>
            </a:extLst>
          </p:cNvPr>
          <p:cNvSpPr>
            <a:spLocks noGrp="1"/>
          </p:cNvSpPr>
          <p:nvPr>
            <p:ph type="body" sz="quarter" idx="3"/>
          </p:nvPr>
        </p:nvSpPr>
        <p:spPr>
          <a:xfrm>
            <a:off x="7484459" y="1640917"/>
            <a:ext cx="2461647" cy="563434"/>
          </a:xfrm>
        </p:spPr>
        <p:txBody>
          <a:bodyPr/>
          <a:lstStyle/>
          <a:p>
            <a:r>
              <a:rPr lang="en-GB" dirty="0"/>
              <a:t>Mini-One (MO)</a:t>
            </a:r>
          </a:p>
        </p:txBody>
      </p:sp>
      <p:pic>
        <p:nvPicPr>
          <p:cNvPr id="16" name="Content Placeholder 15" descr="A picture containing text, case&#10;&#10;Description automatically generated">
            <a:hlinkClick r:id="rId4"/>
            <a:extLst>
              <a:ext uri="{FF2B5EF4-FFF2-40B4-BE49-F238E27FC236}">
                <a16:creationId xmlns:a16="http://schemas.microsoft.com/office/drawing/2014/main" id="{A2509771-AE04-4A29-9EEA-F8DFBFD9681E}"/>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702092" y="2403866"/>
            <a:ext cx="3951288" cy="3951288"/>
          </a:xfrm>
        </p:spPr>
      </p:pic>
      <p:pic>
        <p:nvPicPr>
          <p:cNvPr id="2" name="Picture 1" descr="A black and white sign with white text&#10;&#10;AI-generated content may be incorrect.">
            <a:extLst>
              <a:ext uri="{FF2B5EF4-FFF2-40B4-BE49-F238E27FC236}">
                <a16:creationId xmlns:a16="http://schemas.microsoft.com/office/drawing/2014/main" id="{EF0D0D7A-3B2F-22BF-80F4-29957CA3D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7" name="Group 6">
            <a:extLst>
              <a:ext uri="{FF2B5EF4-FFF2-40B4-BE49-F238E27FC236}">
                <a16:creationId xmlns:a16="http://schemas.microsoft.com/office/drawing/2014/main" id="{A142D772-2E04-0AD4-BD9C-9C13E127AB8A}"/>
              </a:ext>
            </a:extLst>
          </p:cNvPr>
          <p:cNvGrpSpPr/>
          <p:nvPr/>
        </p:nvGrpSpPr>
        <p:grpSpPr>
          <a:xfrm>
            <a:off x="1524001" y="1099139"/>
            <a:ext cx="6120000" cy="46771"/>
            <a:chOff x="1253158" y="1050894"/>
            <a:chExt cx="4853893" cy="73850"/>
          </a:xfrm>
        </p:grpSpPr>
        <p:cxnSp>
          <p:nvCxnSpPr>
            <p:cNvPr id="9" name="Straight Connector 8">
              <a:extLst>
                <a:ext uri="{FF2B5EF4-FFF2-40B4-BE49-F238E27FC236}">
                  <a16:creationId xmlns:a16="http://schemas.microsoft.com/office/drawing/2014/main" id="{EDC0163D-C2B1-B761-B6B5-CA1C9646DA5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A081CC-0179-7184-1E0E-AFEF34BAF2E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95905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19210" y="320968"/>
            <a:ext cx="5860900" cy="707886"/>
          </a:xfrm>
          <a:prstGeom prst="rect">
            <a:avLst/>
          </a:prstGeom>
          <a:noFill/>
        </p:spPr>
        <p:txBody>
          <a:bodyPr wrap="none" rtlCol="0">
            <a:spAutoFit/>
          </a:bodyPr>
          <a:lstStyle/>
          <a:p>
            <a:r>
              <a:rPr lang="en-GB" sz="4000" dirty="0">
                <a:solidFill>
                  <a:schemeClr val="bg1"/>
                </a:solidFill>
                <a:latin typeface="+mj-lt"/>
              </a:rPr>
              <a:t>Lab 5: gel tank assembly</a:t>
            </a:r>
          </a:p>
        </p:txBody>
      </p:sp>
      <p:grpSp>
        <p:nvGrpSpPr>
          <p:cNvPr id="6" name="Group 5"/>
          <p:cNvGrpSpPr/>
          <p:nvPr/>
        </p:nvGrpSpPr>
        <p:grpSpPr>
          <a:xfrm>
            <a:off x="1703389" y="1341438"/>
            <a:ext cx="8669337" cy="5205412"/>
            <a:chOff x="179388" y="1341438"/>
            <a:chExt cx="8669337" cy="5205412"/>
          </a:xfrm>
        </p:grpSpPr>
        <p:pic>
          <p:nvPicPr>
            <p:cNvPr id="7" name="Picture 8" descr="61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940050"/>
              <a:ext cx="34163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ubcell_GT_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412875"/>
              <a:ext cx="37719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1"/>
            <p:cNvSpPr>
              <a:spLocks noChangeShapeType="1"/>
            </p:cNvSpPr>
            <p:nvPr/>
          </p:nvSpPr>
          <p:spPr bwMode="auto">
            <a:xfrm flipV="1">
              <a:off x="2411413" y="1341438"/>
              <a:ext cx="3097212" cy="1582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2"/>
            <p:cNvSpPr>
              <a:spLocks noChangeShapeType="1"/>
            </p:cNvSpPr>
            <p:nvPr/>
          </p:nvSpPr>
          <p:spPr bwMode="auto">
            <a:xfrm>
              <a:off x="2484438" y="4941888"/>
              <a:ext cx="3097212" cy="1582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2" name="Picture 1" descr="A black and white sign with white text&#10;&#10;AI-generated content may be incorrect.">
            <a:extLst>
              <a:ext uri="{FF2B5EF4-FFF2-40B4-BE49-F238E27FC236}">
                <a16:creationId xmlns:a16="http://schemas.microsoft.com/office/drawing/2014/main" id="{B82F04DA-E3A9-9A16-F732-602304002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46B1D7CF-5AE1-FEA7-0F25-634A17FB4007}"/>
              </a:ext>
            </a:extLst>
          </p:cNvPr>
          <p:cNvGrpSpPr/>
          <p:nvPr/>
        </p:nvGrpSpPr>
        <p:grpSpPr>
          <a:xfrm>
            <a:off x="1524001" y="1051013"/>
            <a:ext cx="5760000" cy="104019"/>
            <a:chOff x="1253158" y="1050894"/>
            <a:chExt cx="4853893" cy="73850"/>
          </a:xfrm>
        </p:grpSpPr>
        <p:cxnSp>
          <p:nvCxnSpPr>
            <p:cNvPr id="12" name="Straight Connector 11">
              <a:extLst>
                <a:ext uri="{FF2B5EF4-FFF2-40B4-BE49-F238E27FC236}">
                  <a16:creationId xmlns:a16="http://schemas.microsoft.com/office/drawing/2014/main" id="{4247AD36-4C20-16D7-3A66-EA6C8BA7E35C}"/>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99C710-0ABA-30B3-BE80-AA98291E8551}"/>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933659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5751896" cy="707886"/>
          </a:xfrm>
          <a:prstGeom prst="rect">
            <a:avLst/>
          </a:prstGeom>
          <a:noFill/>
        </p:spPr>
        <p:txBody>
          <a:bodyPr wrap="none" rtlCol="0">
            <a:spAutoFit/>
          </a:bodyPr>
          <a:lstStyle/>
          <a:p>
            <a:pPr>
              <a:defRPr/>
            </a:pPr>
            <a:r>
              <a:rPr lang="en-GB" sz="4000" dirty="0">
                <a:solidFill>
                  <a:schemeClr val="bg1"/>
                </a:solidFill>
                <a:latin typeface="Calibri"/>
              </a:rPr>
              <a:t>Lab 5: Mini-One assembly</a:t>
            </a:r>
          </a:p>
        </p:txBody>
      </p:sp>
      <p:pic>
        <p:nvPicPr>
          <p:cNvPr id="14" name="Picture 13">
            <a:extLst>
              <a:ext uri="{FF2B5EF4-FFF2-40B4-BE49-F238E27FC236}">
                <a16:creationId xmlns:a16="http://schemas.microsoft.com/office/drawing/2014/main" id="{4E368F99-F8E1-491D-9756-5D7335B96F78}"/>
              </a:ext>
            </a:extLst>
          </p:cNvPr>
          <p:cNvPicPr>
            <a:picLocks noChangeAspect="1"/>
          </p:cNvPicPr>
          <p:nvPr/>
        </p:nvPicPr>
        <p:blipFill rotWithShape="1">
          <a:blip r:embed="rId3"/>
          <a:srcRect t="7740"/>
          <a:stretch/>
        </p:blipFill>
        <p:spPr>
          <a:xfrm>
            <a:off x="2935705" y="1188463"/>
            <a:ext cx="6416842" cy="5541577"/>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A9A4F2E5-3BA0-AE11-1847-80519CFDB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3" name="Group 2">
            <a:extLst>
              <a:ext uri="{FF2B5EF4-FFF2-40B4-BE49-F238E27FC236}">
                <a16:creationId xmlns:a16="http://schemas.microsoft.com/office/drawing/2014/main" id="{BB5C876C-7293-1B4F-7457-04289A925BE6}"/>
              </a:ext>
            </a:extLst>
          </p:cNvPr>
          <p:cNvGrpSpPr/>
          <p:nvPr/>
        </p:nvGrpSpPr>
        <p:grpSpPr>
          <a:xfrm>
            <a:off x="1732547" y="970803"/>
            <a:ext cx="5760000" cy="104019"/>
            <a:chOff x="1253158" y="1050894"/>
            <a:chExt cx="4853893" cy="73850"/>
          </a:xfrm>
        </p:grpSpPr>
        <p:cxnSp>
          <p:nvCxnSpPr>
            <p:cNvPr id="4" name="Straight Connector 3">
              <a:extLst>
                <a:ext uri="{FF2B5EF4-FFF2-40B4-BE49-F238E27FC236}">
                  <a16:creationId xmlns:a16="http://schemas.microsoft.com/office/drawing/2014/main" id="{816AFF12-16C2-E1AF-6391-3F4DA907745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064AC4-94C7-0904-9571-0640A375929B}"/>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57144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5888150" cy="707886"/>
          </a:xfrm>
          <a:prstGeom prst="rect">
            <a:avLst/>
          </a:prstGeom>
          <a:noFill/>
        </p:spPr>
        <p:txBody>
          <a:bodyPr wrap="none" rtlCol="0">
            <a:spAutoFit/>
          </a:bodyPr>
          <a:lstStyle/>
          <a:p>
            <a:r>
              <a:rPr lang="en-GB" sz="4000" dirty="0">
                <a:solidFill>
                  <a:schemeClr val="bg1"/>
                </a:solidFill>
              </a:rPr>
              <a:t>Electrophoresis – 2 ways</a:t>
            </a:r>
          </a:p>
        </p:txBody>
      </p:sp>
      <p:sp>
        <p:nvSpPr>
          <p:cNvPr id="6" name="Text Placeholder 5">
            <a:extLst>
              <a:ext uri="{FF2B5EF4-FFF2-40B4-BE49-F238E27FC236}">
                <a16:creationId xmlns:a16="http://schemas.microsoft.com/office/drawing/2014/main" id="{1813372A-7EDB-4E9B-AE02-A866BA0367FC}"/>
              </a:ext>
            </a:extLst>
          </p:cNvPr>
          <p:cNvSpPr>
            <a:spLocks noGrp="1"/>
          </p:cNvSpPr>
          <p:nvPr>
            <p:ph type="body" idx="1"/>
          </p:nvPr>
        </p:nvSpPr>
        <p:spPr>
          <a:xfrm>
            <a:off x="1577322" y="1060488"/>
            <a:ext cx="5386917" cy="639762"/>
          </a:xfrm>
        </p:spPr>
        <p:txBody>
          <a:bodyPr>
            <a:normAutofit/>
          </a:bodyPr>
          <a:lstStyle/>
          <a:p>
            <a:r>
              <a:rPr lang="en-GB" sz="2600" dirty="0">
                <a:solidFill>
                  <a:srgbClr val="FFC000"/>
                </a:solidFill>
              </a:rPr>
              <a:t>Tanks &amp; transilluminator (TT)</a:t>
            </a:r>
          </a:p>
        </p:txBody>
      </p:sp>
      <p:sp>
        <p:nvSpPr>
          <p:cNvPr id="13" name="Text Placeholder 12">
            <a:extLst>
              <a:ext uri="{FF2B5EF4-FFF2-40B4-BE49-F238E27FC236}">
                <a16:creationId xmlns:a16="http://schemas.microsoft.com/office/drawing/2014/main" id="{FA786B1B-2819-4D79-A131-208166BA3622}"/>
              </a:ext>
            </a:extLst>
          </p:cNvPr>
          <p:cNvSpPr>
            <a:spLocks noGrp="1"/>
          </p:cNvSpPr>
          <p:nvPr>
            <p:ph type="body" sz="quarter" idx="3"/>
          </p:nvPr>
        </p:nvSpPr>
        <p:spPr>
          <a:xfrm>
            <a:off x="6987173" y="1060488"/>
            <a:ext cx="5389033" cy="639762"/>
          </a:xfrm>
        </p:spPr>
        <p:txBody>
          <a:bodyPr>
            <a:normAutofit/>
          </a:bodyPr>
          <a:lstStyle/>
          <a:p>
            <a:r>
              <a:rPr lang="en-GB" sz="2600" dirty="0">
                <a:solidFill>
                  <a:srgbClr val="FFC000"/>
                </a:solidFill>
              </a:rPr>
              <a:t>Mini-One (MO)</a:t>
            </a:r>
          </a:p>
        </p:txBody>
      </p:sp>
      <p:sp>
        <p:nvSpPr>
          <p:cNvPr id="7" name="Content Placeholder 6">
            <a:extLst>
              <a:ext uri="{FF2B5EF4-FFF2-40B4-BE49-F238E27FC236}">
                <a16:creationId xmlns:a16="http://schemas.microsoft.com/office/drawing/2014/main" id="{BE50FFF6-48BD-4C31-BED7-7F920E5EB06E}"/>
              </a:ext>
            </a:extLst>
          </p:cNvPr>
          <p:cNvSpPr>
            <a:spLocks noGrp="1"/>
          </p:cNvSpPr>
          <p:nvPr>
            <p:ph sz="half" idx="2"/>
          </p:nvPr>
        </p:nvSpPr>
        <p:spPr>
          <a:xfrm>
            <a:off x="1628275" y="1837993"/>
            <a:ext cx="4563979" cy="4594891"/>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GB" dirty="0"/>
              <a:t>0.8% gel, 1 x TAE buffer</a:t>
            </a:r>
          </a:p>
          <a:p>
            <a:pPr marL="342900" indent="-342900">
              <a:buFont typeface="Arial" panose="020B0604020202020204" pitchFamily="34" charset="0"/>
              <a:buChar char="•"/>
            </a:pPr>
            <a:r>
              <a:rPr lang="en-GB" dirty="0"/>
              <a:t>30-35 ml agarose for each gel</a:t>
            </a:r>
          </a:p>
          <a:p>
            <a:pPr marL="342900" indent="-342900">
              <a:buFont typeface="Arial" panose="020B0604020202020204" pitchFamily="34" charset="0"/>
              <a:buChar char="•"/>
            </a:pPr>
            <a:r>
              <a:rPr lang="en-GB" dirty="0"/>
              <a:t>200-300 ml buffer needed</a:t>
            </a:r>
          </a:p>
          <a:p>
            <a:pPr marL="342900" indent="-342900">
              <a:buFont typeface="Arial" panose="020B0604020202020204" pitchFamily="34" charset="0"/>
              <a:buChar char="•"/>
            </a:pPr>
            <a:r>
              <a:rPr lang="en-GB" dirty="0"/>
              <a:t>8 or 15 teeth (samples) per gel</a:t>
            </a:r>
          </a:p>
          <a:p>
            <a:pPr marL="342900" indent="-342900">
              <a:buFont typeface="Arial" panose="020B0604020202020204" pitchFamily="34" charset="0"/>
              <a:buChar char="•"/>
            </a:pPr>
            <a:r>
              <a:rPr lang="en-GB" dirty="0"/>
              <a:t>Add LD to samples</a:t>
            </a:r>
          </a:p>
          <a:p>
            <a:pPr marL="342900" indent="-342900">
              <a:buFont typeface="Arial" panose="020B0604020202020204" pitchFamily="34" charset="0"/>
              <a:buChar char="•"/>
            </a:pPr>
            <a:r>
              <a:rPr lang="en-GB" dirty="0"/>
              <a:t>LD – regular</a:t>
            </a:r>
          </a:p>
          <a:p>
            <a:pPr marL="342900" indent="-342900">
              <a:buFont typeface="Arial" panose="020B0604020202020204" pitchFamily="34" charset="0"/>
              <a:buChar char="•"/>
            </a:pPr>
            <a:r>
              <a:rPr lang="en-GB" dirty="0"/>
              <a:t>Load / black card below tank</a:t>
            </a:r>
          </a:p>
          <a:p>
            <a:pPr marL="342900" indent="-342900">
              <a:buFont typeface="Arial" panose="020B0604020202020204" pitchFamily="34" charset="0"/>
              <a:buChar char="•"/>
            </a:pPr>
            <a:r>
              <a:rPr lang="en-GB" dirty="0"/>
              <a:t>Run time: 30-45 min</a:t>
            </a:r>
          </a:p>
          <a:p>
            <a:pPr marL="342900" indent="-342900">
              <a:buFont typeface="Arial" panose="020B0604020202020204" pitchFamily="34" charset="0"/>
              <a:buChar char="•"/>
            </a:pPr>
            <a:r>
              <a:rPr lang="en-GB" dirty="0"/>
              <a:t>Post-stain: 30 min / Gel Red</a:t>
            </a:r>
          </a:p>
          <a:p>
            <a:pPr marL="342900" indent="-342900">
              <a:buFont typeface="Arial" panose="020B0604020202020204" pitchFamily="34" charset="0"/>
              <a:buChar char="•"/>
            </a:pPr>
            <a:r>
              <a:rPr lang="en-GB" dirty="0"/>
              <a:t>Download gel images and share results</a:t>
            </a:r>
          </a:p>
        </p:txBody>
      </p:sp>
      <p:sp>
        <p:nvSpPr>
          <p:cNvPr id="10" name="Content Placeholder 9">
            <a:extLst>
              <a:ext uri="{FF2B5EF4-FFF2-40B4-BE49-F238E27FC236}">
                <a16:creationId xmlns:a16="http://schemas.microsoft.com/office/drawing/2014/main" id="{56D0C4ED-0903-4A6C-81FC-175943B0EE45}"/>
              </a:ext>
            </a:extLst>
          </p:cNvPr>
          <p:cNvSpPr>
            <a:spLocks noGrp="1"/>
          </p:cNvSpPr>
          <p:nvPr>
            <p:ph sz="quarter" idx="4"/>
          </p:nvPr>
        </p:nvSpPr>
        <p:spPr>
          <a:xfrm>
            <a:off x="6939047" y="1837992"/>
            <a:ext cx="4838215" cy="4594891"/>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GB" dirty="0"/>
              <a:t>0.8% gel, 1 x TAE buffer</a:t>
            </a:r>
          </a:p>
          <a:p>
            <a:pPr marL="342900" indent="-342900">
              <a:buFont typeface="Arial" panose="020B0604020202020204" pitchFamily="34" charset="0"/>
              <a:buChar char="•"/>
            </a:pPr>
            <a:r>
              <a:rPr lang="en-GB" dirty="0"/>
              <a:t>11 ml agarose for each gel</a:t>
            </a:r>
          </a:p>
          <a:p>
            <a:pPr marL="342900" indent="-342900">
              <a:buFont typeface="Arial" panose="020B0604020202020204" pitchFamily="34" charset="0"/>
              <a:buChar char="•"/>
            </a:pPr>
            <a:r>
              <a:rPr lang="en-GB" dirty="0"/>
              <a:t>135 ml buffer needed </a:t>
            </a:r>
          </a:p>
          <a:p>
            <a:pPr marL="342900" indent="-342900">
              <a:buFont typeface="Arial" panose="020B0604020202020204" pitchFamily="34" charset="0"/>
              <a:buChar char="•"/>
            </a:pPr>
            <a:r>
              <a:rPr lang="en-GB" dirty="0"/>
              <a:t>6 or 9 teeth (samples) per gel</a:t>
            </a:r>
          </a:p>
          <a:p>
            <a:pPr marL="342900" indent="-342900">
              <a:buFont typeface="Arial" panose="020B0604020202020204" pitchFamily="34" charset="0"/>
              <a:buChar char="•"/>
            </a:pPr>
            <a:r>
              <a:rPr lang="en-GB" dirty="0"/>
              <a:t>Add LD to samples</a:t>
            </a:r>
          </a:p>
          <a:p>
            <a:pPr marL="342900" indent="-342900">
              <a:buFont typeface="Arial" panose="020B0604020202020204" pitchFamily="34" charset="0"/>
              <a:buChar char="•"/>
            </a:pPr>
            <a:r>
              <a:rPr lang="en-GB" dirty="0"/>
              <a:t>Ensure LD contains </a:t>
            </a:r>
            <a:r>
              <a:rPr lang="en-GB" u="sng" dirty="0"/>
              <a:t>Gel Green</a:t>
            </a:r>
          </a:p>
          <a:p>
            <a:pPr marL="342900" indent="-342900">
              <a:buFont typeface="Arial" panose="020B0604020202020204" pitchFamily="34" charset="0"/>
              <a:buChar char="•"/>
            </a:pPr>
            <a:r>
              <a:rPr lang="en-GB" dirty="0"/>
              <a:t>Load under blue light</a:t>
            </a:r>
          </a:p>
          <a:p>
            <a:pPr marL="342900" indent="-342900">
              <a:buFont typeface="Arial" panose="020B0604020202020204" pitchFamily="34" charset="0"/>
              <a:buChar char="•"/>
            </a:pPr>
            <a:r>
              <a:rPr lang="en-GB" dirty="0"/>
              <a:t>Run ‘live’ : 20-30 min</a:t>
            </a:r>
          </a:p>
          <a:p>
            <a:pPr marL="342900" indent="-342900">
              <a:buFont typeface="Arial" panose="020B0604020202020204" pitchFamily="34" charset="0"/>
              <a:buChar char="•"/>
            </a:pPr>
            <a:r>
              <a:rPr lang="en-GB" dirty="0"/>
              <a:t>No post-stain required</a:t>
            </a:r>
          </a:p>
          <a:p>
            <a:pPr marL="342900" indent="-342900">
              <a:buFont typeface="Arial" panose="020B0604020202020204" pitchFamily="34" charset="0"/>
              <a:buChar char="•"/>
            </a:pPr>
            <a:r>
              <a:rPr lang="en-GB" dirty="0"/>
              <a:t>Result recorded directly by students on smartphone</a:t>
            </a:r>
          </a:p>
        </p:txBody>
      </p:sp>
      <p:pic>
        <p:nvPicPr>
          <p:cNvPr id="2" name="Picture 1" descr="A black and white sign with white text&#10;&#10;AI-generated content may be incorrect.">
            <a:extLst>
              <a:ext uri="{FF2B5EF4-FFF2-40B4-BE49-F238E27FC236}">
                <a16:creationId xmlns:a16="http://schemas.microsoft.com/office/drawing/2014/main" id="{73B21E8A-AC82-314F-F4C5-31B0293CA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5" name="Group 4">
            <a:extLst>
              <a:ext uri="{FF2B5EF4-FFF2-40B4-BE49-F238E27FC236}">
                <a16:creationId xmlns:a16="http://schemas.microsoft.com/office/drawing/2014/main" id="{A404E127-05A1-4DC9-9C57-55074B7AC46D}"/>
              </a:ext>
            </a:extLst>
          </p:cNvPr>
          <p:cNvGrpSpPr/>
          <p:nvPr/>
        </p:nvGrpSpPr>
        <p:grpSpPr>
          <a:xfrm>
            <a:off x="1732547" y="970803"/>
            <a:ext cx="6120000" cy="104019"/>
            <a:chOff x="1253158" y="1050894"/>
            <a:chExt cx="4853893" cy="73850"/>
          </a:xfrm>
        </p:grpSpPr>
        <p:cxnSp>
          <p:nvCxnSpPr>
            <p:cNvPr id="9" name="Straight Connector 8">
              <a:extLst>
                <a:ext uri="{FF2B5EF4-FFF2-40B4-BE49-F238E27FC236}">
                  <a16:creationId xmlns:a16="http://schemas.microsoft.com/office/drawing/2014/main" id="{8E644988-161F-78D3-17E4-34DCA31A266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AEF79A-9AA2-92C2-619D-BD8D9CB4542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891240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4" y="272842"/>
            <a:ext cx="3664786" cy="707886"/>
          </a:xfrm>
          <a:prstGeom prst="rect">
            <a:avLst/>
          </a:prstGeom>
          <a:noFill/>
        </p:spPr>
        <p:txBody>
          <a:bodyPr wrap="none" rtlCol="0">
            <a:spAutoFit/>
          </a:bodyPr>
          <a:lstStyle/>
          <a:p>
            <a:r>
              <a:rPr lang="en-GB" sz="4000" dirty="0">
                <a:solidFill>
                  <a:schemeClr val="bg1"/>
                </a:solidFill>
              </a:rPr>
              <a:t>Before Loading</a:t>
            </a:r>
          </a:p>
        </p:txBody>
      </p:sp>
      <p:sp>
        <p:nvSpPr>
          <p:cNvPr id="21" name="Content Placeholder 2">
            <a:extLst>
              <a:ext uri="{FF2B5EF4-FFF2-40B4-BE49-F238E27FC236}">
                <a16:creationId xmlns:a16="http://schemas.microsoft.com/office/drawing/2014/main" id="{8873ED6A-09C7-4F0E-9CBE-063CC6B1AB0D}"/>
              </a:ext>
            </a:extLst>
          </p:cNvPr>
          <p:cNvSpPr>
            <a:spLocks noGrp="1"/>
          </p:cNvSpPr>
          <p:nvPr>
            <p:ph sz="half" idx="1"/>
          </p:nvPr>
        </p:nvSpPr>
        <p:spPr>
          <a:xfrm>
            <a:off x="1676402" y="1327487"/>
            <a:ext cx="4038600" cy="4525963"/>
          </a:xfrm>
        </p:spPr>
        <p:txBody>
          <a:bodyPr vert="horz" lIns="0" tIns="0" rIns="0" bIns="0" rtlCol="0" anchor="t">
            <a:noAutofit/>
          </a:bodyPr>
          <a:lstStyle/>
          <a:p>
            <a:pPr marL="228600" indent="-228600">
              <a:buFontTx/>
              <a:buChar char="-"/>
            </a:pPr>
            <a:r>
              <a:rPr lang="en-GB" altLang="en-US" sz="1300" dirty="0"/>
              <a:t>Remove the masking tape from the ends of your gel tray</a:t>
            </a:r>
            <a:endParaRPr lang="en-GB" altLang="en-US" sz="1300" dirty="0">
              <a:cs typeface="Arial" panose="020B0604020202020204"/>
            </a:endParaRPr>
          </a:p>
          <a:p>
            <a:pPr marL="228600" indent="-228600">
              <a:buFontTx/>
              <a:buChar char="-"/>
            </a:pPr>
            <a:r>
              <a:rPr lang="en-GB" altLang="en-US" sz="1300" dirty="0"/>
              <a:t>Place the gel, and its casting tray, into the electrophoresis tank. The wells should be at the black (negative end), as DNA is negatively charged and will run towards the red (positive) end.</a:t>
            </a:r>
          </a:p>
          <a:p>
            <a:pPr marL="228600" indent="-228600">
              <a:buFontTx/>
              <a:buChar char="-"/>
            </a:pPr>
            <a:r>
              <a:rPr lang="en-GB" altLang="en-US" sz="1300" dirty="0"/>
              <a:t>Make sure that the open end of the wells is facing upwards to receive the samples</a:t>
            </a:r>
          </a:p>
          <a:p>
            <a:pPr marL="228600" indent="-228600">
              <a:buFontTx/>
              <a:buChar char="-"/>
            </a:pPr>
            <a:r>
              <a:rPr lang="en-GB" altLang="en-US" sz="1300" dirty="0"/>
              <a:t>Submerge the gel in 1X TAE buffer (this contains the ions needed for electrophoresis). There needs to be 1-2 mm of buffer over the top of the gel. Too much and the current will go through the buffer and not the gel! Pour buffer onto the gel until just after the well dimples disappear.</a:t>
            </a:r>
          </a:p>
          <a:p>
            <a:pPr marL="228600" indent="-228600">
              <a:buFontTx/>
              <a:buChar char="-"/>
            </a:pPr>
            <a:r>
              <a:rPr lang="en-GB" altLang="en-US" sz="1300" dirty="0"/>
              <a:t>Remove the comb from your agarose gel by lifting it directly upwards. The comb will create some suction, so it needs a gentle, but consistent upwards pressure.</a:t>
            </a:r>
          </a:p>
          <a:p>
            <a:pPr marL="228600" indent="-228600">
              <a:buFontTx/>
              <a:buChar char="-"/>
            </a:pPr>
            <a:r>
              <a:rPr lang="en-GB" altLang="en-US" sz="1300" dirty="0"/>
              <a:t>Place a black sheet under the wells to make them more visible</a:t>
            </a:r>
          </a:p>
          <a:p>
            <a:pPr marL="228600" indent="-228600">
              <a:buFontTx/>
              <a:buChar char="-"/>
            </a:pPr>
            <a:endParaRPr lang="en-GB" altLang="en-US" sz="1200" dirty="0"/>
          </a:p>
          <a:p>
            <a:pPr marL="228600" indent="-228600">
              <a:buFontTx/>
              <a:buChar char="-"/>
            </a:pPr>
            <a:endParaRPr lang="en-GB" altLang="en-US" sz="1200" dirty="0"/>
          </a:p>
          <a:p>
            <a:endParaRPr lang="en-US" sz="1200" dirty="0"/>
          </a:p>
        </p:txBody>
      </p:sp>
      <p:sp>
        <p:nvSpPr>
          <p:cNvPr id="22" name="Content Placeholder 3">
            <a:extLst>
              <a:ext uri="{FF2B5EF4-FFF2-40B4-BE49-F238E27FC236}">
                <a16:creationId xmlns:a16="http://schemas.microsoft.com/office/drawing/2014/main" id="{6DE96C0A-0F95-4429-9D2A-7CBE691DD760}"/>
              </a:ext>
            </a:extLst>
          </p:cNvPr>
          <p:cNvSpPr>
            <a:spLocks noGrp="1"/>
          </p:cNvSpPr>
          <p:nvPr>
            <p:ph sz="half" idx="2"/>
          </p:nvPr>
        </p:nvSpPr>
        <p:spPr>
          <a:xfrm>
            <a:off x="6270487" y="1341493"/>
            <a:ext cx="4038600" cy="4525963"/>
          </a:xfrm>
        </p:spPr>
        <p:txBody>
          <a:bodyPr vert="horz" lIns="0" tIns="0" rIns="0" bIns="0" rtlCol="0" anchor="t">
            <a:normAutofit/>
          </a:bodyPr>
          <a:lstStyle/>
          <a:p>
            <a:pPr marL="228600" indent="-228600">
              <a:buFontTx/>
              <a:buChar char="-"/>
            </a:pPr>
            <a:r>
              <a:rPr lang="en-GB" altLang="en-US" sz="1300" dirty="0"/>
              <a:t>Remove the comb from your agarose gel by lifting it directly upwards.</a:t>
            </a:r>
            <a:endParaRPr lang="en-GB" altLang="en-US" sz="1300" dirty="0">
              <a:cs typeface="Arial"/>
            </a:endParaRPr>
          </a:p>
          <a:p>
            <a:pPr marL="228600" indent="-228600">
              <a:buFontTx/>
              <a:buChar char="-"/>
            </a:pPr>
            <a:r>
              <a:rPr lang="en-GB" altLang="en-US" sz="1300" dirty="0"/>
              <a:t>Place the gel, and its casting tray into the electrophoresis tank (only fits one way!). Remember the black supporting platform and make sure the wells are aligned with the marks on the platform on the negative end</a:t>
            </a:r>
          </a:p>
          <a:p>
            <a:pPr marL="228600" indent="-228600">
              <a:buFontTx/>
              <a:buChar char="-"/>
            </a:pPr>
            <a:r>
              <a:rPr lang="en-GB" altLang="en-US" sz="1300" dirty="0"/>
              <a:t>Make sure that the open end of the wells is facing upwards to receive the samples</a:t>
            </a:r>
          </a:p>
          <a:p>
            <a:pPr marL="228600" indent="-228600">
              <a:buFontTx/>
              <a:buChar char="-"/>
            </a:pPr>
            <a:r>
              <a:rPr lang="en-GB" altLang="en-US" sz="1300" dirty="0"/>
              <a:t>Cover gel with 1 x TAE buffer (135 ml recommended) by filling one side of the gel tray, and watching the liquid force air out from under the gel. Then fill the other side until the gel is just covered. </a:t>
            </a:r>
          </a:p>
          <a:p>
            <a:pPr marL="228600" indent="-228600">
              <a:buFontTx/>
              <a:buChar char="-"/>
            </a:pPr>
            <a:r>
              <a:rPr lang="en-GB" altLang="en-US" sz="1300" dirty="0"/>
              <a:t>Place photo hood onto unit and check green power light is solid before loading samples</a:t>
            </a:r>
          </a:p>
          <a:p>
            <a:endParaRPr lang="en-GB" sz="1300" dirty="0"/>
          </a:p>
        </p:txBody>
      </p:sp>
      <p:sp>
        <p:nvSpPr>
          <p:cNvPr id="24" name="TextBox 23">
            <a:extLst>
              <a:ext uri="{FF2B5EF4-FFF2-40B4-BE49-F238E27FC236}">
                <a16:creationId xmlns:a16="http://schemas.microsoft.com/office/drawing/2014/main" id="{BC17284A-25FA-4401-B27F-104BBC632154}"/>
              </a:ext>
            </a:extLst>
          </p:cNvPr>
          <p:cNvSpPr txBox="1"/>
          <p:nvPr/>
        </p:nvSpPr>
        <p:spPr>
          <a:xfrm>
            <a:off x="1811688" y="6106114"/>
            <a:ext cx="8568623" cy="384721"/>
          </a:xfrm>
          <a:prstGeom prst="rect">
            <a:avLst/>
          </a:prstGeom>
          <a:noFill/>
        </p:spPr>
        <p:txBody>
          <a:bodyPr wrap="square" lIns="91440" tIns="45720" rIns="91440" bIns="45720" anchor="t">
            <a:spAutoFit/>
          </a:bodyPr>
          <a:lstStyle/>
          <a:p>
            <a:pPr algn="ctr"/>
            <a:r>
              <a:rPr lang="en-GB" altLang="en-US" sz="1900" dirty="0">
                <a:highlight>
                  <a:srgbClr val="00FF00"/>
                </a:highlight>
              </a:rPr>
              <a:t>Don’t forget gloves and eye protection when handling the TAE buffer</a:t>
            </a:r>
            <a:endParaRPr lang="en-GB" sz="1900" dirty="0"/>
          </a:p>
        </p:txBody>
      </p:sp>
      <p:pic>
        <p:nvPicPr>
          <p:cNvPr id="2" name="Picture 1" descr="A black and white sign with white text&#10;&#10;AI-generated content may be incorrect.">
            <a:extLst>
              <a:ext uri="{FF2B5EF4-FFF2-40B4-BE49-F238E27FC236}">
                <a16:creationId xmlns:a16="http://schemas.microsoft.com/office/drawing/2014/main" id="{2BB9CD2F-F987-E040-0385-4DE73AE74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5" name="Group 4">
            <a:extLst>
              <a:ext uri="{FF2B5EF4-FFF2-40B4-BE49-F238E27FC236}">
                <a16:creationId xmlns:a16="http://schemas.microsoft.com/office/drawing/2014/main" id="{7AE92075-F782-B494-67C3-8285215C3304}"/>
              </a:ext>
            </a:extLst>
          </p:cNvPr>
          <p:cNvGrpSpPr/>
          <p:nvPr/>
        </p:nvGrpSpPr>
        <p:grpSpPr>
          <a:xfrm>
            <a:off x="1732547" y="970803"/>
            <a:ext cx="4320000" cy="104019"/>
            <a:chOff x="1253158" y="1050894"/>
            <a:chExt cx="4853893" cy="73850"/>
          </a:xfrm>
        </p:grpSpPr>
        <p:cxnSp>
          <p:nvCxnSpPr>
            <p:cNvPr id="6" name="Straight Connector 5">
              <a:extLst>
                <a:ext uri="{FF2B5EF4-FFF2-40B4-BE49-F238E27FC236}">
                  <a16:creationId xmlns:a16="http://schemas.microsoft.com/office/drawing/2014/main" id="{37D99503-DD58-4B16-0969-FD582B98D7FC}"/>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0A504E2-5481-6062-6870-23E1F3C0CF2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51633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1504" y="242064"/>
            <a:ext cx="6114174" cy="738664"/>
          </a:xfrm>
          <a:prstGeom prst="rect">
            <a:avLst/>
          </a:prstGeom>
          <a:noFill/>
        </p:spPr>
        <p:txBody>
          <a:bodyPr wrap="none" rtlCol="0">
            <a:spAutoFit/>
          </a:bodyPr>
          <a:lstStyle/>
          <a:p>
            <a:r>
              <a:rPr lang="en-GB" sz="4200" dirty="0">
                <a:solidFill>
                  <a:schemeClr val="bg1"/>
                </a:solidFill>
              </a:rPr>
              <a:t>Lab 5: gel loading tips …</a:t>
            </a:r>
          </a:p>
        </p:txBody>
      </p:sp>
      <p:sp>
        <p:nvSpPr>
          <p:cNvPr id="2" name="Rectangle 1">
            <a:extLst>
              <a:ext uri="{FF2B5EF4-FFF2-40B4-BE49-F238E27FC236}">
                <a16:creationId xmlns:a16="http://schemas.microsoft.com/office/drawing/2014/main" id="{4E805ABD-E927-464B-9C9A-79742B8FA40E}"/>
              </a:ext>
            </a:extLst>
          </p:cNvPr>
          <p:cNvSpPr/>
          <p:nvPr/>
        </p:nvSpPr>
        <p:spPr>
          <a:xfrm>
            <a:off x="1732547" y="1352957"/>
            <a:ext cx="9512969" cy="5262979"/>
          </a:xfrm>
          <a:prstGeom prst="rect">
            <a:avLst/>
          </a:prstGeom>
        </p:spPr>
        <p:txBody>
          <a:bodyPr wrap="square">
            <a:spAutoFit/>
          </a:bodyPr>
          <a:lstStyle/>
          <a:p>
            <a:pPr marL="342900" indent="-342900">
              <a:lnSpc>
                <a:spcPct val="80000"/>
              </a:lnSpc>
              <a:buFont typeface="Arial" panose="020B0604020202020204" pitchFamily="34" charset="0"/>
              <a:buChar char="•"/>
            </a:pPr>
            <a:r>
              <a:rPr lang="en-GB" altLang="en-US" sz="2800" dirty="0">
                <a:solidFill>
                  <a:schemeClr val="bg1"/>
                </a:solidFill>
              </a:rPr>
              <a:t>Spread the electrophoresis tanks out as much as possible around the room </a:t>
            </a:r>
            <a:r>
              <a:rPr lang="en-GB" altLang="en-US" sz="2800" u="sng" dirty="0">
                <a:solidFill>
                  <a:schemeClr val="bg1"/>
                </a:solidFill>
              </a:rPr>
              <a:t>before loading</a:t>
            </a:r>
            <a:r>
              <a:rPr lang="en-GB" altLang="en-US" sz="2800" dirty="0">
                <a:solidFill>
                  <a:schemeClr val="bg1"/>
                </a:solidFill>
              </a:rPr>
              <a:t>. Do not move once loaded</a:t>
            </a:r>
          </a:p>
          <a:p>
            <a:pPr marL="342900" indent="-342900">
              <a:lnSpc>
                <a:spcPct val="80000"/>
              </a:lnSpc>
              <a:buFont typeface="Arial" panose="020B0604020202020204" pitchFamily="34" charset="0"/>
              <a:buChar char="•"/>
            </a:pPr>
            <a:r>
              <a:rPr lang="en-GB" altLang="en-US" sz="2800" dirty="0">
                <a:solidFill>
                  <a:schemeClr val="bg1"/>
                </a:solidFill>
              </a:rPr>
              <a:t>Everyone gets hand-wobble, especially when doing a new lab procedure, so support your hand or wrist to help keep steady</a:t>
            </a:r>
          </a:p>
          <a:p>
            <a:pPr marL="342900" indent="-342900">
              <a:lnSpc>
                <a:spcPct val="80000"/>
              </a:lnSpc>
              <a:buFont typeface="Arial" panose="020B0604020202020204" pitchFamily="34" charset="0"/>
              <a:buChar char="•"/>
            </a:pPr>
            <a:r>
              <a:rPr lang="en-GB" altLang="en-US" sz="2800" dirty="0">
                <a:solidFill>
                  <a:schemeClr val="bg1"/>
                </a:solidFill>
              </a:rPr>
              <a:t>Try not to jab through the bottom or sides of the well, allow the dense loading dye to help the sample sink into well</a:t>
            </a:r>
          </a:p>
          <a:p>
            <a:pPr marL="342900" indent="-342900">
              <a:lnSpc>
                <a:spcPct val="80000"/>
              </a:lnSpc>
              <a:buFont typeface="Arial" panose="020B0604020202020204" pitchFamily="34" charset="0"/>
              <a:buChar char="•"/>
            </a:pPr>
            <a:r>
              <a:rPr lang="en-GB" altLang="en-US" sz="2800" dirty="0">
                <a:solidFill>
                  <a:schemeClr val="bg1"/>
                </a:solidFill>
              </a:rPr>
              <a:t>When you dispense your sample into the well push to the second stop on the pipette and hold there while removing the pipette from the buffer to avoid sucking the sample back up again!</a:t>
            </a:r>
          </a:p>
          <a:p>
            <a:pPr marL="342900" indent="-342900">
              <a:lnSpc>
                <a:spcPct val="80000"/>
              </a:lnSpc>
              <a:buFont typeface="Arial" panose="020B0604020202020204" pitchFamily="34" charset="0"/>
              <a:buChar char="•"/>
            </a:pPr>
            <a:r>
              <a:rPr lang="en-GB" altLang="en-US" sz="2800" dirty="0">
                <a:solidFill>
                  <a:schemeClr val="bg1"/>
                </a:solidFill>
              </a:rPr>
              <a:t>Use a new tip for each sample to avoid contamination</a:t>
            </a:r>
          </a:p>
          <a:p>
            <a:pPr marL="342900" indent="-342900">
              <a:lnSpc>
                <a:spcPct val="80000"/>
              </a:lnSpc>
              <a:buFont typeface="Arial" panose="020B0604020202020204" pitchFamily="34" charset="0"/>
              <a:buChar char="•"/>
            </a:pPr>
            <a:r>
              <a:rPr lang="en-GB" altLang="en-US" sz="2800" dirty="0">
                <a:solidFill>
                  <a:schemeClr val="bg1"/>
                </a:solidFill>
              </a:rPr>
              <a:t>We are usually loading 10 </a:t>
            </a:r>
            <a:r>
              <a:rPr lang="en-GB" altLang="en-US" sz="2800" dirty="0" err="1">
                <a:solidFill>
                  <a:schemeClr val="bg1"/>
                </a:solidFill>
              </a:rPr>
              <a:t>ul</a:t>
            </a:r>
            <a:r>
              <a:rPr lang="en-GB" altLang="en-US" sz="2800" dirty="0">
                <a:solidFill>
                  <a:schemeClr val="bg1"/>
                </a:solidFill>
              </a:rPr>
              <a:t> per well</a:t>
            </a:r>
          </a:p>
        </p:txBody>
      </p:sp>
      <p:pic>
        <p:nvPicPr>
          <p:cNvPr id="3" name="Picture 2" descr="A black and white sign with white text&#10;&#10;AI-generated content may be incorrect.">
            <a:extLst>
              <a:ext uri="{FF2B5EF4-FFF2-40B4-BE49-F238E27FC236}">
                <a16:creationId xmlns:a16="http://schemas.microsoft.com/office/drawing/2014/main" id="{2FA2504F-ED8C-0BEA-143C-83D4171FA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pSp>
        <p:nvGrpSpPr>
          <p:cNvPr id="4" name="Group 3">
            <a:extLst>
              <a:ext uri="{FF2B5EF4-FFF2-40B4-BE49-F238E27FC236}">
                <a16:creationId xmlns:a16="http://schemas.microsoft.com/office/drawing/2014/main" id="{C125B790-AFE6-3F7B-96BE-60723BAD1FE5}"/>
              </a:ext>
            </a:extLst>
          </p:cNvPr>
          <p:cNvGrpSpPr/>
          <p:nvPr/>
        </p:nvGrpSpPr>
        <p:grpSpPr>
          <a:xfrm>
            <a:off x="1732547" y="970803"/>
            <a:ext cx="6120000" cy="104019"/>
            <a:chOff x="1253158" y="1050894"/>
            <a:chExt cx="4853893" cy="73850"/>
          </a:xfrm>
        </p:grpSpPr>
        <p:cxnSp>
          <p:nvCxnSpPr>
            <p:cNvPr id="5" name="Straight Connector 4">
              <a:extLst>
                <a:ext uri="{FF2B5EF4-FFF2-40B4-BE49-F238E27FC236}">
                  <a16:creationId xmlns:a16="http://schemas.microsoft.com/office/drawing/2014/main" id="{80224343-D74C-3124-A68C-D6BE0F20B91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9BAA58-4F9E-352E-FC45-A5D208A8374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3871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0F583-3A4D-345B-EC44-1D977E39E87D}"/>
              </a:ext>
            </a:extLst>
          </p:cNvPr>
          <p:cNvSpPr txBox="1"/>
          <p:nvPr/>
        </p:nvSpPr>
        <p:spPr>
          <a:xfrm>
            <a:off x="1532059" y="1500195"/>
            <a:ext cx="9140701" cy="5007701"/>
          </a:xfrm>
          <a:prstGeom prst="rect">
            <a:avLst/>
          </a:prstGeom>
          <a:solidFill>
            <a:schemeClr val="bg1"/>
          </a:solidFill>
        </p:spPr>
        <p:txBody>
          <a:bodyPr wrap="square" rtlCol="0">
            <a:spAutoFit/>
          </a:bodyPr>
          <a:lstStyle/>
          <a:p>
            <a:endParaRPr lang="en-GB" dirty="0"/>
          </a:p>
        </p:txBody>
      </p:sp>
      <p:grpSp>
        <p:nvGrpSpPr>
          <p:cNvPr id="10" name="Group 9">
            <a:extLst>
              <a:ext uri="{FF2B5EF4-FFF2-40B4-BE49-F238E27FC236}">
                <a16:creationId xmlns:a16="http://schemas.microsoft.com/office/drawing/2014/main" id="{B144F1BA-48AA-34DE-156C-EA575FE934E3}"/>
              </a:ext>
            </a:extLst>
          </p:cNvPr>
          <p:cNvGrpSpPr/>
          <p:nvPr/>
        </p:nvGrpSpPr>
        <p:grpSpPr>
          <a:xfrm>
            <a:off x="1875386" y="2082652"/>
            <a:ext cx="8613103" cy="3002532"/>
            <a:chOff x="351385" y="2082652"/>
            <a:chExt cx="8613103" cy="300253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1385" y="2082652"/>
              <a:ext cx="8613103" cy="30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83768" y="3583918"/>
              <a:ext cx="1080120" cy="421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7" name="Rectangle 6"/>
            <p:cNvSpPr/>
            <p:nvPr/>
          </p:nvSpPr>
          <p:spPr>
            <a:xfrm>
              <a:off x="6156176" y="4092079"/>
              <a:ext cx="1080120" cy="210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8" name="Rectangle 7"/>
            <p:cNvSpPr/>
            <p:nvPr/>
          </p:nvSpPr>
          <p:spPr>
            <a:xfrm>
              <a:off x="6032255" y="4373494"/>
              <a:ext cx="1132219" cy="22865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9" name="Rectangle 8"/>
            <p:cNvSpPr/>
            <p:nvPr/>
          </p:nvSpPr>
          <p:spPr>
            <a:xfrm>
              <a:off x="2483768" y="4365104"/>
              <a:ext cx="1132219" cy="22865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grpSp>
      <p:cxnSp>
        <p:nvCxnSpPr>
          <p:cNvPr id="11" name="Straight Connector 10"/>
          <p:cNvCxnSpPr/>
          <p:nvPr/>
        </p:nvCxnSpPr>
        <p:spPr>
          <a:xfrm flipV="1">
            <a:off x="3977623" y="3604014"/>
            <a:ext cx="216024" cy="27713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79298" y="4479896"/>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57088" y="3184062"/>
            <a:ext cx="1591590" cy="492443"/>
          </a:xfrm>
          <a:prstGeom prst="rect">
            <a:avLst/>
          </a:prstGeom>
          <a:noFill/>
        </p:spPr>
        <p:txBody>
          <a:bodyPr wrap="none" rtlCol="0">
            <a:spAutoFit/>
          </a:bodyPr>
          <a:lstStyle/>
          <a:p>
            <a:pPr>
              <a:defRPr/>
            </a:pPr>
            <a:r>
              <a:rPr lang="en-GB" sz="2600" dirty="0">
                <a:solidFill>
                  <a:prstClr val="black"/>
                </a:solidFill>
                <a:latin typeface="Calibri"/>
              </a:rPr>
              <a:t>Pipette tip</a:t>
            </a:r>
          </a:p>
        </p:txBody>
      </p:sp>
      <p:sp>
        <p:nvSpPr>
          <p:cNvPr id="16" name="TextBox 15"/>
          <p:cNvSpPr txBox="1"/>
          <p:nvPr/>
        </p:nvSpPr>
        <p:spPr>
          <a:xfrm>
            <a:off x="4432402" y="4880774"/>
            <a:ext cx="788036" cy="492443"/>
          </a:xfrm>
          <a:prstGeom prst="rect">
            <a:avLst/>
          </a:prstGeom>
          <a:noFill/>
        </p:spPr>
        <p:txBody>
          <a:bodyPr wrap="none" rtlCol="0">
            <a:spAutoFit/>
          </a:bodyPr>
          <a:lstStyle/>
          <a:p>
            <a:pPr>
              <a:defRPr/>
            </a:pPr>
            <a:r>
              <a:rPr lang="en-GB" sz="2600" dirty="0">
                <a:solidFill>
                  <a:prstClr val="black"/>
                </a:solidFill>
                <a:latin typeface="Calibri"/>
              </a:rPr>
              <a:t>Well</a:t>
            </a:r>
          </a:p>
        </p:txBody>
      </p:sp>
      <p:cxnSp>
        <p:nvCxnSpPr>
          <p:cNvPr id="19" name="Straight Connector 18"/>
          <p:cNvCxnSpPr/>
          <p:nvPr/>
        </p:nvCxnSpPr>
        <p:spPr>
          <a:xfrm>
            <a:off x="6571586" y="4479896"/>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7384" y="4869161"/>
            <a:ext cx="1742913" cy="492443"/>
          </a:xfrm>
          <a:prstGeom prst="rect">
            <a:avLst/>
          </a:prstGeom>
          <a:noFill/>
        </p:spPr>
        <p:txBody>
          <a:bodyPr wrap="none" rtlCol="0">
            <a:spAutoFit/>
          </a:bodyPr>
          <a:lstStyle/>
          <a:p>
            <a:pPr>
              <a:defRPr/>
            </a:pPr>
            <a:r>
              <a:rPr lang="en-GB" sz="2600" dirty="0">
                <a:solidFill>
                  <a:prstClr val="black"/>
                </a:solidFill>
                <a:latin typeface="Calibri"/>
              </a:rPr>
              <a:t>Agarose gel</a:t>
            </a:r>
          </a:p>
        </p:txBody>
      </p:sp>
      <p:sp>
        <p:nvSpPr>
          <p:cNvPr id="22" name="TextBox 21"/>
          <p:cNvSpPr txBox="1"/>
          <p:nvPr/>
        </p:nvSpPr>
        <p:spPr>
          <a:xfrm>
            <a:off x="7024691" y="3356993"/>
            <a:ext cx="1573764" cy="492443"/>
          </a:xfrm>
          <a:prstGeom prst="rect">
            <a:avLst/>
          </a:prstGeom>
          <a:noFill/>
        </p:spPr>
        <p:txBody>
          <a:bodyPr wrap="none" lIns="91440" tIns="45720" rIns="91440" bIns="45720" rtlCol="0" anchor="t">
            <a:spAutoFit/>
          </a:bodyPr>
          <a:lstStyle/>
          <a:p>
            <a:pPr>
              <a:defRPr/>
            </a:pPr>
            <a:r>
              <a:rPr lang="en-GB" sz="2600" dirty="0">
                <a:solidFill>
                  <a:prstClr val="black"/>
                </a:solidFill>
                <a:latin typeface="Calibri"/>
              </a:rPr>
              <a:t>TAE buffer</a:t>
            </a:r>
          </a:p>
        </p:txBody>
      </p:sp>
      <p:cxnSp>
        <p:nvCxnSpPr>
          <p:cNvPr id="23" name="Straight Connector 22"/>
          <p:cNvCxnSpPr/>
          <p:nvPr/>
        </p:nvCxnSpPr>
        <p:spPr>
          <a:xfrm flipV="1">
            <a:off x="6600056" y="3615800"/>
            <a:ext cx="460518" cy="6052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68987" y="266866"/>
            <a:ext cx="5017271" cy="830997"/>
          </a:xfrm>
          <a:prstGeom prst="rect">
            <a:avLst/>
          </a:prstGeom>
          <a:noFill/>
        </p:spPr>
        <p:txBody>
          <a:bodyPr wrap="none" rtlCol="0">
            <a:spAutoFit/>
          </a:bodyPr>
          <a:lstStyle/>
          <a:p>
            <a:pPr>
              <a:defRPr/>
            </a:pPr>
            <a:r>
              <a:rPr lang="en-GB" sz="4800" dirty="0">
                <a:solidFill>
                  <a:schemeClr val="bg1"/>
                </a:solidFill>
                <a:latin typeface="Calibri"/>
              </a:rPr>
              <a:t>Gel electrophoresis</a:t>
            </a:r>
          </a:p>
        </p:txBody>
      </p:sp>
      <p:pic>
        <p:nvPicPr>
          <p:cNvPr id="3" name="Picture 2" descr="A black and white sign with white text&#10;&#10;AI-generated content may be incorrect.">
            <a:extLst>
              <a:ext uri="{FF2B5EF4-FFF2-40B4-BE49-F238E27FC236}">
                <a16:creationId xmlns:a16="http://schemas.microsoft.com/office/drawing/2014/main" id="{BF272013-E5C6-7E81-7A67-371C3B48C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4" name="Group 3">
            <a:extLst>
              <a:ext uri="{FF2B5EF4-FFF2-40B4-BE49-F238E27FC236}">
                <a16:creationId xmlns:a16="http://schemas.microsoft.com/office/drawing/2014/main" id="{82ADE151-4CAF-00AE-98CA-ED4E34674137}"/>
              </a:ext>
            </a:extLst>
          </p:cNvPr>
          <p:cNvGrpSpPr/>
          <p:nvPr/>
        </p:nvGrpSpPr>
        <p:grpSpPr>
          <a:xfrm>
            <a:off x="1572127" y="1018929"/>
            <a:ext cx="5040000" cy="104019"/>
            <a:chOff x="1253158" y="1050894"/>
            <a:chExt cx="4853893" cy="73850"/>
          </a:xfrm>
        </p:grpSpPr>
        <p:cxnSp>
          <p:nvCxnSpPr>
            <p:cNvPr id="17" name="Straight Connector 16">
              <a:extLst>
                <a:ext uri="{FF2B5EF4-FFF2-40B4-BE49-F238E27FC236}">
                  <a16:creationId xmlns:a16="http://schemas.microsoft.com/office/drawing/2014/main" id="{8433B391-5E6E-B041-BC04-5221D557669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107108-606F-880C-4766-55FA3CB0DB54}"/>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36931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1504" y="210670"/>
            <a:ext cx="5907386" cy="830997"/>
          </a:xfrm>
          <a:prstGeom prst="rect">
            <a:avLst/>
          </a:prstGeom>
          <a:noFill/>
        </p:spPr>
        <p:txBody>
          <a:bodyPr wrap="none" rtlCol="0">
            <a:spAutoFit/>
          </a:bodyPr>
          <a:lstStyle/>
          <a:p>
            <a:r>
              <a:rPr lang="en-GB" sz="4800" dirty="0">
                <a:solidFill>
                  <a:schemeClr val="bg1"/>
                </a:solidFill>
              </a:rPr>
              <a:t>Lab 1: </a:t>
            </a:r>
            <a:r>
              <a:rPr lang="en-GB" sz="4800" dirty="0" err="1">
                <a:solidFill>
                  <a:schemeClr val="bg1"/>
                </a:solidFill>
              </a:rPr>
              <a:t>micropipetting</a:t>
            </a:r>
            <a:endParaRPr lang="en-GB" sz="4800" dirty="0">
              <a:solidFill>
                <a:schemeClr val="bg1"/>
              </a:solidFill>
            </a:endParaRPr>
          </a:p>
        </p:txBody>
      </p:sp>
      <p:sp>
        <p:nvSpPr>
          <p:cNvPr id="10" name="Text Box 3"/>
          <p:cNvSpPr txBox="1">
            <a:spLocks noChangeArrowheads="1"/>
          </p:cNvSpPr>
          <p:nvPr/>
        </p:nvSpPr>
        <p:spPr bwMode="auto">
          <a:xfrm>
            <a:off x="1847850" y="1412876"/>
            <a:ext cx="7543800" cy="5121275"/>
          </a:xfrm>
          <a:prstGeom prst="rect">
            <a:avLst/>
          </a:prstGeom>
          <a:noFill/>
          <a:ln w="9525">
            <a:noFill/>
            <a:miter lim="800000"/>
            <a:headEnd/>
            <a:tailEnd/>
          </a:ln>
          <a:effectLst/>
        </p:spPr>
        <p:txBody>
          <a:bodyPr anchor="ct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eaLnBrk="0" hangingPunct="0">
              <a:buClr>
                <a:schemeClr val="tx2"/>
              </a:buClr>
              <a:defRPr/>
            </a:pPr>
            <a:r>
              <a:rPr lang="en-US" sz="3000" dirty="0">
                <a:solidFill>
                  <a:schemeClr val="bg1"/>
                </a:solidFill>
                <a:latin typeface="Calibri" pitchFamily="34" charset="0"/>
                <a:ea typeface="ＭＳ Ｐゴシック" pitchFamily="34" charset="-128"/>
              </a:rPr>
              <a:t>1  Twist dial to desired volume</a:t>
            </a:r>
          </a:p>
          <a:p>
            <a:pPr eaLnBrk="0" hangingPunct="0">
              <a:buClr>
                <a:schemeClr val="tx1"/>
              </a:buClr>
              <a:defRPr/>
            </a:pPr>
            <a:r>
              <a:rPr lang="en-US" sz="3000" dirty="0">
                <a:solidFill>
                  <a:schemeClr val="bg1"/>
                </a:solidFill>
                <a:latin typeface="Calibri" pitchFamily="34" charset="0"/>
                <a:ea typeface="ＭＳ Ｐゴシック" pitchFamily="34" charset="-128"/>
              </a:rPr>
              <a:t>2  Add disposable pipette tip</a:t>
            </a:r>
          </a:p>
          <a:p>
            <a:pPr eaLnBrk="0" hangingPunct="0">
              <a:buClr>
                <a:schemeClr val="tx1"/>
              </a:buClr>
              <a:defRPr/>
            </a:pPr>
            <a:r>
              <a:rPr lang="en-US" sz="3000" dirty="0">
                <a:solidFill>
                  <a:schemeClr val="bg1"/>
                </a:solidFill>
                <a:latin typeface="Calibri" pitchFamily="34" charset="0"/>
                <a:ea typeface="ＭＳ Ｐゴシック" pitchFamily="34" charset="-128"/>
              </a:rPr>
              <a:t>3  Press plunger to first stop </a:t>
            </a:r>
          </a:p>
          <a:p>
            <a:pPr eaLnBrk="0" hangingPunct="0">
              <a:buClr>
                <a:schemeClr val="tx1"/>
              </a:buClr>
              <a:defRPr/>
            </a:pPr>
            <a:r>
              <a:rPr lang="en-US" sz="3000" dirty="0">
                <a:solidFill>
                  <a:schemeClr val="bg1"/>
                </a:solidFill>
                <a:latin typeface="Calibri" pitchFamily="34" charset="0"/>
                <a:ea typeface="ＭＳ Ｐゴシック" pitchFamily="34" charset="-128"/>
              </a:rPr>
              <a:t>4  Insert pipette tip into solution to be      	     </a:t>
            </a:r>
          </a:p>
          <a:p>
            <a:pPr eaLnBrk="0" hangingPunct="0">
              <a:buClr>
                <a:schemeClr val="tx1"/>
              </a:buClr>
              <a:defRPr/>
            </a:pPr>
            <a:r>
              <a:rPr lang="en-US" sz="3000" dirty="0">
                <a:solidFill>
                  <a:schemeClr val="bg1"/>
                </a:solidFill>
                <a:latin typeface="Calibri" pitchFamily="34" charset="0"/>
                <a:ea typeface="ＭＳ Ｐゴシック" pitchFamily="34" charset="-128"/>
              </a:rPr>
              <a:t>    transferred</a:t>
            </a:r>
          </a:p>
          <a:p>
            <a:pPr eaLnBrk="0" hangingPunct="0">
              <a:buClr>
                <a:schemeClr val="tx1"/>
              </a:buClr>
              <a:defRPr/>
            </a:pPr>
            <a:r>
              <a:rPr lang="en-US" sz="3000" dirty="0">
                <a:solidFill>
                  <a:schemeClr val="bg1"/>
                </a:solidFill>
                <a:latin typeface="Calibri" pitchFamily="34" charset="0"/>
                <a:ea typeface="ＭＳ Ｐゴシック" pitchFamily="34" charset="-128"/>
              </a:rPr>
              <a:t>5  Slowly release plunger to retrieve liquid</a:t>
            </a:r>
          </a:p>
          <a:p>
            <a:pPr eaLnBrk="0" hangingPunct="0">
              <a:buClr>
                <a:schemeClr val="tx1"/>
              </a:buClr>
              <a:defRPr/>
            </a:pPr>
            <a:r>
              <a:rPr lang="en-US" sz="3000" dirty="0">
                <a:solidFill>
                  <a:schemeClr val="bg1"/>
                </a:solidFill>
                <a:latin typeface="Calibri" pitchFamily="34" charset="0"/>
                <a:ea typeface="ＭＳ Ｐゴシック" pitchFamily="34" charset="-128"/>
              </a:rPr>
              <a:t>6  Move pipette tip into desired tube</a:t>
            </a:r>
          </a:p>
          <a:p>
            <a:pPr eaLnBrk="0" hangingPunct="0">
              <a:buClr>
                <a:schemeClr val="tx1"/>
              </a:buClr>
              <a:defRPr/>
            </a:pPr>
            <a:r>
              <a:rPr lang="en-US" sz="3000" dirty="0">
                <a:solidFill>
                  <a:schemeClr val="bg1"/>
                </a:solidFill>
                <a:latin typeface="Calibri" pitchFamily="34" charset="0"/>
                <a:ea typeface="ＭＳ Ｐゴシック" pitchFamily="34" charset="-128"/>
              </a:rPr>
              <a:t>7  Press plunger past first stop to second stop</a:t>
            </a:r>
          </a:p>
          <a:p>
            <a:pPr eaLnBrk="0" hangingPunct="0">
              <a:buClr>
                <a:schemeClr val="tx1"/>
              </a:buClr>
              <a:defRPr/>
            </a:pPr>
            <a:r>
              <a:rPr lang="en-US" sz="3000" dirty="0">
                <a:solidFill>
                  <a:schemeClr val="bg1"/>
                </a:solidFill>
                <a:latin typeface="Calibri" pitchFamily="34" charset="0"/>
                <a:ea typeface="ＭＳ Ｐゴシック" pitchFamily="34" charset="-128"/>
              </a:rPr>
              <a:t>    to transfer liquid, keep the plunger down</a:t>
            </a:r>
          </a:p>
          <a:p>
            <a:pPr eaLnBrk="0" hangingPunct="0">
              <a:buClr>
                <a:schemeClr val="tx1"/>
              </a:buClr>
              <a:defRPr/>
            </a:pPr>
            <a:r>
              <a:rPr lang="en-US" sz="3000" dirty="0">
                <a:solidFill>
                  <a:schemeClr val="bg1"/>
                </a:solidFill>
                <a:latin typeface="Calibri" pitchFamily="34" charset="0"/>
                <a:ea typeface="ＭＳ Ｐゴシック" pitchFamily="34" charset="-128"/>
              </a:rPr>
              <a:t>    as you remove it from the tube.</a:t>
            </a:r>
          </a:p>
          <a:p>
            <a:pPr eaLnBrk="0" hangingPunct="0">
              <a:buClr>
                <a:schemeClr val="tx1"/>
              </a:buClr>
              <a:defRPr/>
            </a:pPr>
            <a:r>
              <a:rPr lang="en-US" sz="3000" dirty="0">
                <a:solidFill>
                  <a:schemeClr val="bg1"/>
                </a:solidFill>
                <a:latin typeface="Calibri" pitchFamily="34" charset="0"/>
                <a:ea typeface="ＭＳ Ｐゴシック" pitchFamily="34" charset="-128"/>
              </a:rPr>
              <a:t>8 Eject tip</a:t>
            </a:r>
          </a:p>
        </p:txBody>
      </p:sp>
      <p:pic>
        <p:nvPicPr>
          <p:cNvPr id="11" name="Picture 4" descr="M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89" y="1327422"/>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0807CD78-3B93-8751-1FB7-CEBAFF0B1957}"/>
              </a:ext>
            </a:extLst>
          </p:cNvPr>
          <p:cNvGrpSpPr/>
          <p:nvPr/>
        </p:nvGrpSpPr>
        <p:grpSpPr>
          <a:xfrm>
            <a:off x="1743655" y="1066286"/>
            <a:ext cx="6038128" cy="133864"/>
            <a:chOff x="1253158" y="1050894"/>
            <a:chExt cx="4853893" cy="73850"/>
          </a:xfrm>
        </p:grpSpPr>
        <p:cxnSp>
          <p:nvCxnSpPr>
            <p:cNvPr id="3" name="Straight Connector 2">
              <a:extLst>
                <a:ext uri="{FF2B5EF4-FFF2-40B4-BE49-F238E27FC236}">
                  <a16:creationId xmlns:a16="http://schemas.microsoft.com/office/drawing/2014/main" id="{066E3A7A-E3FE-25E2-8B0D-5D87ECB6164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DAB973-61B1-A383-3127-F24B6221F9B1}"/>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8BCBCD2D-0B4F-343A-E1CF-5B3371249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2423250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218D4-5C7E-1D16-CBAE-BD586D0A3CA3}"/>
              </a:ext>
            </a:extLst>
          </p:cNvPr>
          <p:cNvSpPr txBox="1"/>
          <p:nvPr/>
        </p:nvSpPr>
        <p:spPr>
          <a:xfrm>
            <a:off x="1532059" y="1387901"/>
            <a:ext cx="9140701" cy="5007701"/>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1631504" y="337010"/>
            <a:ext cx="5716630" cy="707886"/>
          </a:xfrm>
          <a:prstGeom prst="rect">
            <a:avLst/>
          </a:prstGeom>
          <a:noFill/>
        </p:spPr>
        <p:txBody>
          <a:bodyPr wrap="none" rtlCol="0">
            <a:spAutoFit/>
          </a:bodyPr>
          <a:lstStyle/>
          <a:p>
            <a:r>
              <a:rPr lang="en-GB" sz="4000" dirty="0">
                <a:solidFill>
                  <a:schemeClr val="bg1"/>
                </a:solidFill>
              </a:rPr>
              <a:t>Gel electrophoresis (TT)</a:t>
            </a:r>
          </a:p>
        </p:txBody>
      </p:sp>
      <p:grpSp>
        <p:nvGrpSpPr>
          <p:cNvPr id="9" name="Group 29"/>
          <p:cNvGrpSpPr>
            <a:grpSpLocks/>
          </p:cNvGrpSpPr>
          <p:nvPr/>
        </p:nvGrpSpPr>
        <p:grpSpPr bwMode="auto">
          <a:xfrm>
            <a:off x="2351088" y="1484313"/>
            <a:ext cx="6265862" cy="4540250"/>
            <a:chOff x="521" y="935"/>
            <a:chExt cx="3947" cy="2860"/>
          </a:xfrm>
        </p:grpSpPr>
        <p:pic>
          <p:nvPicPr>
            <p:cNvPr id="10" name="Picture 27" descr="dye-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935"/>
              <a:ext cx="3855" cy="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8"/>
            <p:cNvSpPr>
              <a:spLocks noChangeArrowheads="1"/>
            </p:cNvSpPr>
            <p:nvPr/>
          </p:nvSpPr>
          <p:spPr bwMode="auto">
            <a:xfrm>
              <a:off x="2018" y="935"/>
              <a:ext cx="2450" cy="118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12" name="Rectangle 28"/>
          <p:cNvSpPr>
            <a:spLocks noChangeArrowheads="1"/>
          </p:cNvSpPr>
          <p:nvPr/>
        </p:nvSpPr>
        <p:spPr bwMode="auto">
          <a:xfrm>
            <a:off x="4753092" y="3860006"/>
            <a:ext cx="5015317" cy="18732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altLang="en-US" sz="2400" b="1" dirty="0">
                <a:solidFill>
                  <a:srgbClr val="00B0F0"/>
                </a:solidFill>
                <a:latin typeface="Calibri" panose="020F0502020204030204" pitchFamily="34" charset="0"/>
              </a:rPr>
              <a:t>Xylene </a:t>
            </a:r>
            <a:r>
              <a:rPr lang="en-US" altLang="en-US" sz="2400" b="1" dirty="0" err="1">
                <a:solidFill>
                  <a:srgbClr val="00B0F0"/>
                </a:solidFill>
                <a:latin typeface="Calibri" panose="020F0502020204030204" pitchFamily="34" charset="0"/>
              </a:rPr>
              <a:t>cyanol</a:t>
            </a:r>
            <a:r>
              <a:rPr lang="en-US" altLang="en-US" sz="2400" b="1" dirty="0">
                <a:solidFill>
                  <a:srgbClr val="00B0F0"/>
                </a:solidFill>
                <a:latin typeface="Calibri" panose="020F0502020204030204" pitchFamily="34" charset="0"/>
              </a:rPr>
              <a:t> </a:t>
            </a:r>
            <a:r>
              <a:rPr lang="en-US" altLang="en-US" sz="2400" dirty="0">
                <a:latin typeface="Calibri" panose="020F0502020204030204" pitchFamily="34" charset="0"/>
              </a:rPr>
              <a:t>~ 4,000 </a:t>
            </a:r>
            <a:r>
              <a:rPr lang="en-US" altLang="en-US" sz="2400" dirty="0" err="1">
                <a:latin typeface="Calibri" panose="020F0502020204030204" pitchFamily="34" charset="0"/>
              </a:rPr>
              <a:t>bp</a:t>
            </a:r>
            <a:endParaRPr lang="en-US" altLang="en-US" sz="2400" dirty="0">
              <a:latin typeface="Calibri" panose="020F0502020204030204" pitchFamily="34" charset="0"/>
            </a:endParaRPr>
          </a:p>
          <a:p>
            <a:pPr eaLnBrk="1" hangingPunct="1">
              <a:lnSpc>
                <a:spcPct val="200000"/>
              </a:lnSpc>
            </a:pPr>
            <a:r>
              <a:rPr lang="en-US" altLang="en-US" sz="2400" b="1" dirty="0" err="1">
                <a:solidFill>
                  <a:srgbClr val="0070C0"/>
                </a:solidFill>
                <a:latin typeface="Calibri" panose="020F0502020204030204" pitchFamily="34" charset="0"/>
              </a:rPr>
              <a:t>Bromophenol</a:t>
            </a:r>
            <a:r>
              <a:rPr lang="en-US" altLang="en-US" sz="2400" b="1" dirty="0">
                <a:solidFill>
                  <a:srgbClr val="0070C0"/>
                </a:solidFill>
                <a:latin typeface="Calibri" panose="020F0502020204030204" pitchFamily="34" charset="0"/>
              </a:rPr>
              <a:t> blue </a:t>
            </a:r>
            <a:r>
              <a:rPr lang="en-US" altLang="en-US" sz="2400" dirty="0">
                <a:latin typeface="Calibri" panose="020F0502020204030204" pitchFamily="34" charset="0"/>
              </a:rPr>
              <a:t>~ 500 </a:t>
            </a:r>
            <a:r>
              <a:rPr lang="en-US" altLang="en-US" sz="2400" dirty="0" err="1">
                <a:latin typeface="Calibri" panose="020F0502020204030204" pitchFamily="34" charset="0"/>
              </a:rPr>
              <a:t>bp</a:t>
            </a:r>
            <a:endParaRPr lang="en-US" altLang="en-US" sz="2400" dirty="0">
              <a:latin typeface="Calibri" panose="020F0502020204030204" pitchFamily="34" charset="0"/>
            </a:endParaRPr>
          </a:p>
          <a:p>
            <a:pPr eaLnBrk="1" hangingPunct="1">
              <a:lnSpc>
                <a:spcPct val="200000"/>
              </a:lnSpc>
            </a:pPr>
            <a:r>
              <a:rPr lang="en-US" altLang="en-US" sz="2400" b="1" dirty="0">
                <a:solidFill>
                  <a:srgbClr val="FFC000"/>
                </a:solidFill>
                <a:latin typeface="Calibri" panose="020F0502020204030204" pitchFamily="34" charset="0"/>
              </a:rPr>
              <a:t>Orange G </a:t>
            </a:r>
            <a:r>
              <a:rPr lang="en-US" altLang="en-US" sz="2400" dirty="0">
                <a:latin typeface="Calibri" panose="020F0502020204030204" pitchFamily="34" charset="0"/>
              </a:rPr>
              <a:t>~ 50 </a:t>
            </a:r>
            <a:r>
              <a:rPr lang="en-US" altLang="en-US" sz="2400" dirty="0" err="1">
                <a:latin typeface="Calibri" panose="020F0502020204030204" pitchFamily="34" charset="0"/>
              </a:rPr>
              <a:t>bp</a:t>
            </a:r>
            <a:r>
              <a:rPr lang="en-US" altLang="en-US" sz="2400" dirty="0">
                <a:latin typeface="Calibri" panose="020F0502020204030204" pitchFamily="34" charset="0"/>
              </a:rPr>
              <a:t> </a:t>
            </a:r>
          </a:p>
        </p:txBody>
      </p:sp>
      <p:pic>
        <p:nvPicPr>
          <p:cNvPr id="5" name="Picture 4" descr="A black and white sign with white text&#10;&#10;AI-generated content may be incorrect.">
            <a:extLst>
              <a:ext uri="{FF2B5EF4-FFF2-40B4-BE49-F238E27FC236}">
                <a16:creationId xmlns:a16="http://schemas.microsoft.com/office/drawing/2014/main" id="{F07F5E78-0894-79A4-EE55-8C2B7C76D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 name="Group 5">
            <a:extLst>
              <a:ext uri="{FF2B5EF4-FFF2-40B4-BE49-F238E27FC236}">
                <a16:creationId xmlns:a16="http://schemas.microsoft.com/office/drawing/2014/main" id="{9BA24C30-9E00-7A0B-AF4E-BD1A0DD26BB4}"/>
              </a:ext>
            </a:extLst>
          </p:cNvPr>
          <p:cNvGrpSpPr/>
          <p:nvPr/>
        </p:nvGrpSpPr>
        <p:grpSpPr>
          <a:xfrm>
            <a:off x="1732547" y="1083097"/>
            <a:ext cx="5760000" cy="104019"/>
            <a:chOff x="1253158" y="1050894"/>
            <a:chExt cx="4853893" cy="73850"/>
          </a:xfrm>
        </p:grpSpPr>
        <p:cxnSp>
          <p:nvCxnSpPr>
            <p:cNvPr id="7" name="Straight Connector 6">
              <a:extLst>
                <a:ext uri="{FF2B5EF4-FFF2-40B4-BE49-F238E27FC236}">
                  <a16:creationId xmlns:a16="http://schemas.microsoft.com/office/drawing/2014/main" id="{ED9BAD5D-20BA-4D16-9C92-59B201D3CE54}"/>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7EBBC2-D438-8840-93BB-D09D92832BFB}"/>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56365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1C3DF58-B3FF-C552-228F-EC57D9C76C3C}"/>
              </a:ext>
            </a:extLst>
          </p:cNvPr>
          <p:cNvSpPr txBox="1"/>
          <p:nvPr/>
        </p:nvSpPr>
        <p:spPr>
          <a:xfrm>
            <a:off x="1299411" y="1419985"/>
            <a:ext cx="9689431" cy="5470095"/>
          </a:xfrm>
          <a:prstGeom prst="rect">
            <a:avLst/>
          </a:prstGeom>
          <a:solidFill>
            <a:schemeClr val="bg1"/>
          </a:solidFill>
        </p:spPr>
        <p:txBody>
          <a:bodyPr wrap="square" rtlCol="0">
            <a:spAutoFit/>
          </a:bodyPr>
          <a:lstStyle/>
          <a:p>
            <a:endParaRPr lang="en-GB" dirty="0"/>
          </a:p>
        </p:txBody>
      </p:sp>
      <p:pic>
        <p:nvPicPr>
          <p:cNvPr id="10" name="Picture 8" descr="IMG_0307"/>
          <p:cNvPicPr>
            <a:picLocks noChangeAspect="1" noChangeArrowheads="1"/>
          </p:cNvPicPr>
          <p:nvPr/>
        </p:nvPicPr>
        <p:blipFill>
          <a:blip r:embed="rId3">
            <a:extLst>
              <a:ext uri="{28A0092B-C50C-407E-A947-70E740481C1C}">
                <a14:useLocalDpi xmlns:a14="http://schemas.microsoft.com/office/drawing/2010/main" val="0"/>
              </a:ext>
            </a:extLst>
          </a:blip>
          <a:srcRect r="11810" b="15749"/>
          <a:stretch>
            <a:fillRect/>
          </a:stretch>
        </p:blipFill>
        <p:spPr bwMode="auto">
          <a:xfrm>
            <a:off x="5380162" y="3123456"/>
            <a:ext cx="504825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1703513" y="1492250"/>
            <a:ext cx="8629285"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en-US" sz="3400" b="1" dirty="0">
                <a:solidFill>
                  <a:schemeClr val="tx1">
                    <a:lumMod val="65000"/>
                    <a:lumOff val="35000"/>
                  </a:schemeClr>
                </a:solidFill>
                <a:latin typeface="Calibri" pitchFamily="34" charset="0"/>
              </a:rPr>
              <a:t>P</a:t>
            </a:r>
            <a:r>
              <a:rPr lang="en-GB" altLang="en-US" sz="3400" dirty="0">
                <a:solidFill>
                  <a:schemeClr val="tx1">
                    <a:lumMod val="65000"/>
                    <a:lumOff val="35000"/>
                  </a:schemeClr>
                </a:solidFill>
                <a:latin typeface="Calibri" pitchFamily="34" charset="0"/>
              </a:rPr>
              <a:t> is programme, use with macro mode, flash off</a:t>
            </a:r>
          </a:p>
          <a:p>
            <a:pPr eaLnBrk="1" hangingPunct="1">
              <a:spcBef>
                <a:spcPct val="20000"/>
              </a:spcBef>
            </a:pPr>
            <a:r>
              <a:rPr lang="en-GB" altLang="en-US" sz="3400" b="1" dirty="0">
                <a:solidFill>
                  <a:schemeClr val="tx1">
                    <a:lumMod val="65000"/>
                    <a:lumOff val="35000"/>
                  </a:schemeClr>
                </a:solidFill>
                <a:latin typeface="Calibri" pitchFamily="34" charset="0"/>
              </a:rPr>
              <a:t>C</a:t>
            </a:r>
            <a:r>
              <a:rPr lang="en-GB" altLang="en-US" sz="3400" dirty="0">
                <a:solidFill>
                  <a:schemeClr val="tx1">
                    <a:lumMod val="65000"/>
                    <a:lumOff val="35000"/>
                  </a:schemeClr>
                </a:solidFill>
                <a:latin typeface="Calibri" pitchFamily="34" charset="0"/>
              </a:rPr>
              <a:t> is custom</a:t>
            </a:r>
          </a:p>
          <a:p>
            <a:pPr eaLnBrk="1" hangingPunct="1"/>
            <a:endParaRPr lang="en-GB" altLang="en-US" sz="3400" dirty="0">
              <a:solidFill>
                <a:schemeClr val="tx1">
                  <a:lumMod val="65000"/>
                  <a:lumOff val="35000"/>
                </a:schemeClr>
              </a:solidFill>
              <a:latin typeface="Calibri" pitchFamily="34" charset="0"/>
            </a:endParaRPr>
          </a:p>
          <a:p>
            <a:pPr eaLnBrk="1" hangingPunct="1">
              <a:spcBef>
                <a:spcPct val="20000"/>
              </a:spcBef>
            </a:pPr>
            <a:r>
              <a:rPr lang="en-GB" altLang="en-US" sz="3400" dirty="0">
                <a:solidFill>
                  <a:schemeClr val="tx1">
                    <a:lumMod val="65000"/>
                    <a:lumOff val="35000"/>
                  </a:schemeClr>
                </a:solidFill>
                <a:latin typeface="Calibri" pitchFamily="34" charset="0"/>
              </a:rPr>
              <a:t>No zoom improves quality</a:t>
            </a:r>
          </a:p>
          <a:p>
            <a:pPr eaLnBrk="1" hangingPunct="1">
              <a:spcBef>
                <a:spcPct val="20000"/>
              </a:spcBef>
            </a:pPr>
            <a:r>
              <a:rPr lang="en-GB" altLang="en-US" sz="3400" dirty="0">
                <a:solidFill>
                  <a:schemeClr val="tx1">
                    <a:lumMod val="65000"/>
                    <a:lumOff val="35000"/>
                  </a:schemeClr>
                </a:solidFill>
                <a:latin typeface="Calibri" pitchFamily="34" charset="0"/>
              </a:rPr>
              <a:t>Focus before taking</a:t>
            </a:r>
          </a:p>
          <a:p>
            <a:pPr eaLnBrk="1" hangingPunct="1"/>
            <a:endParaRPr lang="en-GB" altLang="en-US" sz="3400" dirty="0">
              <a:solidFill>
                <a:schemeClr val="tx1">
                  <a:lumMod val="65000"/>
                  <a:lumOff val="35000"/>
                </a:schemeClr>
              </a:solidFill>
              <a:latin typeface="Calibri" pitchFamily="34" charset="0"/>
            </a:endParaRPr>
          </a:p>
          <a:p>
            <a:pPr eaLnBrk="1" hangingPunct="1"/>
            <a:endParaRPr lang="en-GB" altLang="en-US" sz="3400" dirty="0">
              <a:solidFill>
                <a:schemeClr val="tx1">
                  <a:lumMod val="65000"/>
                  <a:lumOff val="35000"/>
                </a:schemeClr>
              </a:solidFill>
              <a:latin typeface="Calibri" pitchFamily="34" charset="0"/>
            </a:endParaRPr>
          </a:p>
        </p:txBody>
      </p:sp>
      <p:sp>
        <p:nvSpPr>
          <p:cNvPr id="2" name="TextBox 1">
            <a:extLst>
              <a:ext uri="{FF2B5EF4-FFF2-40B4-BE49-F238E27FC236}">
                <a16:creationId xmlns:a16="http://schemas.microsoft.com/office/drawing/2014/main" id="{53BD34FF-B1F7-D187-C02D-6F7092EE77E0}"/>
              </a:ext>
            </a:extLst>
          </p:cNvPr>
          <p:cNvSpPr txBox="1"/>
          <p:nvPr/>
        </p:nvSpPr>
        <p:spPr>
          <a:xfrm>
            <a:off x="1631504" y="337010"/>
            <a:ext cx="5716630" cy="707886"/>
          </a:xfrm>
          <a:prstGeom prst="rect">
            <a:avLst/>
          </a:prstGeom>
          <a:noFill/>
        </p:spPr>
        <p:txBody>
          <a:bodyPr wrap="none" rtlCol="0">
            <a:spAutoFit/>
          </a:bodyPr>
          <a:lstStyle/>
          <a:p>
            <a:r>
              <a:rPr lang="en-GB" sz="4000" dirty="0">
                <a:solidFill>
                  <a:schemeClr val="bg1"/>
                </a:solidFill>
              </a:rPr>
              <a:t>Gel electrophoresis (TT)</a:t>
            </a:r>
          </a:p>
        </p:txBody>
      </p:sp>
      <p:pic>
        <p:nvPicPr>
          <p:cNvPr id="3" name="Picture 2" descr="A black and white sign with white text&#10;&#10;AI-generated content may be incorrect.">
            <a:extLst>
              <a:ext uri="{FF2B5EF4-FFF2-40B4-BE49-F238E27FC236}">
                <a16:creationId xmlns:a16="http://schemas.microsoft.com/office/drawing/2014/main" id="{FE81CF3E-07A8-7F90-84F5-342334D2A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4" name="Group 3">
            <a:extLst>
              <a:ext uri="{FF2B5EF4-FFF2-40B4-BE49-F238E27FC236}">
                <a16:creationId xmlns:a16="http://schemas.microsoft.com/office/drawing/2014/main" id="{3ECFDDFA-9F6D-B41B-A319-54D11C657740}"/>
              </a:ext>
            </a:extLst>
          </p:cNvPr>
          <p:cNvGrpSpPr/>
          <p:nvPr/>
        </p:nvGrpSpPr>
        <p:grpSpPr>
          <a:xfrm>
            <a:off x="1732547" y="1083097"/>
            <a:ext cx="5760000" cy="104019"/>
            <a:chOff x="1253158" y="1050894"/>
            <a:chExt cx="4853893" cy="73850"/>
          </a:xfrm>
        </p:grpSpPr>
        <p:cxnSp>
          <p:nvCxnSpPr>
            <p:cNvPr id="5" name="Straight Connector 4">
              <a:extLst>
                <a:ext uri="{FF2B5EF4-FFF2-40B4-BE49-F238E27FC236}">
                  <a16:creationId xmlns:a16="http://schemas.microsoft.com/office/drawing/2014/main" id="{56ECA225-8F75-A221-C632-4AD8428429EC}"/>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338772-99D9-3B25-E6A9-B409385E547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95895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25A5-BC0C-CE09-81AD-3FD309EE58A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6D359F3-B5C3-164E-384D-A502B1592BCD}"/>
              </a:ext>
            </a:extLst>
          </p:cNvPr>
          <p:cNvSpPr txBox="1"/>
          <p:nvPr/>
        </p:nvSpPr>
        <p:spPr>
          <a:xfrm>
            <a:off x="2114551" y="2616739"/>
            <a:ext cx="8286843" cy="1770203"/>
          </a:xfrm>
          <a:prstGeom prst="rect">
            <a:avLst/>
          </a:prstGeom>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100" b="1" kern="1200" dirty="0">
                <a:solidFill>
                  <a:schemeClr val="bg1"/>
                </a:solidFill>
                <a:latin typeface="+mj-lt"/>
                <a:ea typeface="+mj-ea"/>
                <a:cs typeface="+mj-cs"/>
              </a:rPr>
              <a:t>RESULTS</a:t>
            </a:r>
          </a:p>
          <a:p>
            <a:pPr>
              <a:lnSpc>
                <a:spcPct val="90000"/>
              </a:lnSpc>
              <a:spcBef>
                <a:spcPct val="0"/>
              </a:spcBef>
              <a:spcAft>
                <a:spcPts val="600"/>
              </a:spcAft>
            </a:pPr>
            <a:r>
              <a:rPr lang="en-US" sz="4000" b="1" kern="1200" dirty="0">
                <a:solidFill>
                  <a:schemeClr val="bg1"/>
                </a:solidFill>
                <a:latin typeface="+mj-lt"/>
                <a:ea typeface="+mj-ea"/>
                <a:cs typeface="+mj-cs"/>
              </a:rPr>
              <a:t> </a:t>
            </a:r>
          </a:p>
          <a:p>
            <a:pPr algn="ctr">
              <a:lnSpc>
                <a:spcPct val="90000"/>
              </a:lnSpc>
              <a:spcBef>
                <a:spcPct val="0"/>
              </a:spcBef>
              <a:spcAft>
                <a:spcPts val="600"/>
              </a:spcAft>
            </a:pPr>
            <a:r>
              <a:rPr lang="en-GB" sz="3200" b="1" dirty="0">
                <a:solidFill>
                  <a:srgbClr val="FFFFFF"/>
                </a:solidFill>
              </a:rPr>
              <a:t>FROM DIGESTS AND LIGATION</a:t>
            </a:r>
          </a:p>
        </p:txBody>
      </p:sp>
      <p:pic>
        <p:nvPicPr>
          <p:cNvPr id="7" name="Picture 4">
            <a:extLst>
              <a:ext uri="{FF2B5EF4-FFF2-40B4-BE49-F238E27FC236}">
                <a16:creationId xmlns:a16="http://schemas.microsoft.com/office/drawing/2014/main" id="{A0C1EC7B-64D7-D612-E705-63DED11ABB96}"/>
              </a:ext>
            </a:extLst>
          </p:cNvPr>
          <p:cNvPicPr>
            <a:picLocks noChangeAspect="1"/>
          </p:cNvPicPr>
          <p:nvPr/>
        </p:nvPicPr>
        <p:blipFill>
          <a:blip r:embed="rId3"/>
          <a:srcRect l="82865"/>
          <a:stretch/>
        </p:blipFill>
        <p:spPr>
          <a:xfrm>
            <a:off x="9765779" y="4386942"/>
            <a:ext cx="1925477" cy="1903159"/>
          </a:xfrm>
          <a:prstGeom prst="rect">
            <a:avLst/>
          </a:prstGeom>
          <a:noFill/>
          <a:ln cap="flat">
            <a:noFill/>
          </a:ln>
        </p:spPr>
      </p:pic>
      <p:pic>
        <p:nvPicPr>
          <p:cNvPr id="8" name="Picture 7">
            <a:extLst>
              <a:ext uri="{FF2B5EF4-FFF2-40B4-BE49-F238E27FC236}">
                <a16:creationId xmlns:a16="http://schemas.microsoft.com/office/drawing/2014/main" id="{6288917C-F52A-2273-E24F-C33C426E9B8F}"/>
              </a:ext>
            </a:extLst>
          </p:cNvPr>
          <p:cNvPicPr>
            <a:picLocks noChangeAspect="1"/>
          </p:cNvPicPr>
          <p:nvPr/>
        </p:nvPicPr>
        <p:blipFill>
          <a:blip r:embed="rId3"/>
          <a:srcRect r="50625"/>
          <a:stretch/>
        </p:blipFill>
        <p:spPr>
          <a:xfrm>
            <a:off x="0" y="-6"/>
            <a:ext cx="6019800" cy="2066854"/>
          </a:xfrm>
          <a:prstGeom prst="rect">
            <a:avLst/>
          </a:prstGeom>
          <a:noFill/>
          <a:ln cap="flat">
            <a:noFill/>
          </a:ln>
        </p:spPr>
      </p:pic>
    </p:spTree>
    <p:extLst>
      <p:ext uri="{BB962C8B-B14F-4D97-AF65-F5344CB8AC3E}">
        <p14:creationId xmlns:p14="http://schemas.microsoft.com/office/powerpoint/2010/main" val="1963858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1505" y="272842"/>
            <a:ext cx="6029215" cy="707886"/>
          </a:xfrm>
          <a:prstGeom prst="rect">
            <a:avLst/>
          </a:prstGeom>
          <a:noFill/>
        </p:spPr>
        <p:txBody>
          <a:bodyPr wrap="none" rtlCol="0">
            <a:spAutoFit/>
          </a:bodyPr>
          <a:lstStyle/>
          <a:p>
            <a:r>
              <a:rPr lang="en-GB" sz="4000" dirty="0">
                <a:solidFill>
                  <a:schemeClr val="bg1"/>
                </a:solidFill>
              </a:rPr>
              <a:t>Plasmid Digest &amp; Ligation</a:t>
            </a:r>
          </a:p>
        </p:txBody>
      </p:sp>
      <p:pic>
        <p:nvPicPr>
          <p:cNvPr id="15" name="Content Placeholder 6" descr="IMG_0870.JPG">
            <a:extLst>
              <a:ext uri="{FF2B5EF4-FFF2-40B4-BE49-F238E27FC236}">
                <a16:creationId xmlns:a16="http://schemas.microsoft.com/office/drawing/2014/main" id="{5F063B1C-8BA7-47DE-88CB-D1CA33FCA45B}"/>
              </a:ext>
            </a:extLst>
          </p:cNvPr>
          <p:cNvPicPr>
            <a:picLocks noChangeAspect="1"/>
          </p:cNvPicPr>
          <p:nvPr/>
        </p:nvPicPr>
        <p:blipFill rotWithShape="1">
          <a:blip r:embed="rId3"/>
          <a:srcRect l="30989" t="29024" r="35730" b="32646"/>
          <a:stretch/>
        </p:blipFill>
        <p:spPr>
          <a:xfrm rot="5400000">
            <a:off x="3437801" y="1664816"/>
            <a:ext cx="5316397" cy="4592097"/>
          </a:xfrm>
          <a:prstGeom prst="rect">
            <a:avLst/>
          </a:prstGeom>
        </p:spPr>
      </p:pic>
      <p:grpSp>
        <p:nvGrpSpPr>
          <p:cNvPr id="16" name="Group 15">
            <a:extLst>
              <a:ext uri="{FF2B5EF4-FFF2-40B4-BE49-F238E27FC236}">
                <a16:creationId xmlns:a16="http://schemas.microsoft.com/office/drawing/2014/main" id="{60A9F786-0D39-40C2-92B4-9471A6CB87C5}"/>
              </a:ext>
            </a:extLst>
          </p:cNvPr>
          <p:cNvGrpSpPr/>
          <p:nvPr/>
        </p:nvGrpSpPr>
        <p:grpSpPr>
          <a:xfrm>
            <a:off x="4367809" y="1392146"/>
            <a:ext cx="3412473" cy="2897938"/>
            <a:chOff x="2843808" y="1392146"/>
            <a:chExt cx="3412473" cy="2897938"/>
          </a:xfrm>
        </p:grpSpPr>
        <p:sp>
          <p:nvSpPr>
            <p:cNvPr id="17" name="TextBox 16">
              <a:extLst>
                <a:ext uri="{FF2B5EF4-FFF2-40B4-BE49-F238E27FC236}">
                  <a16:creationId xmlns:a16="http://schemas.microsoft.com/office/drawing/2014/main" id="{DC2DCB94-5B95-464B-8165-72DFAB9BC71B}"/>
                </a:ext>
              </a:extLst>
            </p:cNvPr>
            <p:cNvSpPr txBox="1"/>
            <p:nvPr/>
          </p:nvSpPr>
          <p:spPr>
            <a:xfrm rot="5400000">
              <a:off x="4079924" y="613848"/>
              <a:ext cx="1398060" cy="2954655"/>
            </a:xfrm>
            <a:prstGeom prst="rect">
              <a:avLst/>
            </a:prstGeom>
            <a:noFill/>
          </p:spPr>
          <p:txBody>
            <a:bodyPr wrap="square" rtlCol="0">
              <a:spAutoFit/>
            </a:bodyPr>
            <a:lstStyle/>
            <a:p>
              <a:r>
                <a:rPr lang="en-US" sz="2800" b="1" dirty="0">
                  <a:solidFill>
                    <a:srgbClr val="FFFF00"/>
                  </a:solidFill>
                </a:rPr>
                <a:t>K-</a:t>
              </a:r>
            </a:p>
            <a:p>
              <a:r>
                <a:rPr lang="en-US" sz="2800" b="1" dirty="0">
                  <a:solidFill>
                    <a:srgbClr val="FFFF00"/>
                  </a:solidFill>
                </a:rPr>
                <a:t>K+</a:t>
              </a:r>
            </a:p>
            <a:p>
              <a:r>
                <a:rPr lang="en-US" sz="2800" b="1" dirty="0">
                  <a:solidFill>
                    <a:srgbClr val="FFFF00"/>
                  </a:solidFill>
                </a:rPr>
                <a:t>A-</a:t>
              </a:r>
            </a:p>
            <a:p>
              <a:r>
                <a:rPr lang="en-US" sz="2800" b="1" dirty="0">
                  <a:solidFill>
                    <a:srgbClr val="FFFF00"/>
                  </a:solidFill>
                </a:rPr>
                <a:t>A+</a:t>
              </a:r>
            </a:p>
            <a:p>
              <a:r>
                <a:rPr lang="en-US" sz="2800" b="1" dirty="0" err="1">
                  <a:solidFill>
                    <a:srgbClr val="FFFF00"/>
                  </a:solidFill>
                </a:rPr>
                <a:t>Lig</a:t>
              </a:r>
              <a:endParaRPr lang="en-US" sz="2800" b="1" dirty="0">
                <a:solidFill>
                  <a:srgbClr val="FFFF00"/>
                </a:solidFill>
              </a:endParaRPr>
            </a:p>
            <a:p>
              <a:r>
                <a:rPr lang="en-US" sz="2800" b="1" dirty="0">
                  <a:solidFill>
                    <a:srgbClr val="FFFF00"/>
                  </a:solidFill>
                </a:rPr>
                <a:t>1 kb </a:t>
              </a:r>
            </a:p>
            <a:p>
              <a:endParaRPr lang="en-US" dirty="0"/>
            </a:p>
          </p:txBody>
        </p:sp>
        <p:sp>
          <p:nvSpPr>
            <p:cNvPr id="18" name="TextBox 17">
              <a:extLst>
                <a:ext uri="{FF2B5EF4-FFF2-40B4-BE49-F238E27FC236}">
                  <a16:creationId xmlns:a16="http://schemas.microsoft.com/office/drawing/2014/main" id="{5D4D99EE-27B6-4F97-992D-53FDCBD60591}"/>
                </a:ext>
              </a:extLst>
            </p:cNvPr>
            <p:cNvSpPr txBox="1"/>
            <p:nvPr/>
          </p:nvSpPr>
          <p:spPr>
            <a:xfrm>
              <a:off x="2843808" y="2775131"/>
              <a:ext cx="792088" cy="307777"/>
            </a:xfrm>
            <a:prstGeom prst="rect">
              <a:avLst/>
            </a:prstGeom>
            <a:noFill/>
          </p:spPr>
          <p:txBody>
            <a:bodyPr wrap="square" rtlCol="0">
              <a:spAutoFit/>
            </a:bodyPr>
            <a:lstStyle/>
            <a:p>
              <a:r>
                <a:rPr lang="en-US" sz="1400" dirty="0">
                  <a:solidFill>
                    <a:srgbClr val="FFFF00"/>
                  </a:solidFill>
                </a:rPr>
                <a:t>3000  &gt;</a:t>
              </a:r>
            </a:p>
          </p:txBody>
        </p:sp>
        <p:sp>
          <p:nvSpPr>
            <p:cNvPr id="19" name="TextBox 18">
              <a:extLst>
                <a:ext uri="{FF2B5EF4-FFF2-40B4-BE49-F238E27FC236}">
                  <a16:creationId xmlns:a16="http://schemas.microsoft.com/office/drawing/2014/main" id="{34D62EF5-C157-409B-805F-00C835D27B80}"/>
                </a:ext>
              </a:extLst>
            </p:cNvPr>
            <p:cNvSpPr txBox="1"/>
            <p:nvPr/>
          </p:nvSpPr>
          <p:spPr>
            <a:xfrm>
              <a:off x="2843808" y="3299989"/>
              <a:ext cx="792087" cy="307777"/>
            </a:xfrm>
            <a:prstGeom prst="rect">
              <a:avLst/>
            </a:prstGeom>
            <a:noFill/>
          </p:spPr>
          <p:txBody>
            <a:bodyPr wrap="square" rtlCol="0">
              <a:spAutoFit/>
            </a:bodyPr>
            <a:lstStyle/>
            <a:p>
              <a:r>
                <a:rPr lang="en-US" sz="1400" dirty="0">
                  <a:solidFill>
                    <a:srgbClr val="FFFF00"/>
                  </a:solidFill>
                </a:rPr>
                <a:t>1000  &gt;</a:t>
              </a:r>
            </a:p>
          </p:txBody>
        </p:sp>
        <p:sp>
          <p:nvSpPr>
            <p:cNvPr id="20" name="TextBox 19">
              <a:extLst>
                <a:ext uri="{FF2B5EF4-FFF2-40B4-BE49-F238E27FC236}">
                  <a16:creationId xmlns:a16="http://schemas.microsoft.com/office/drawing/2014/main" id="{85CF585C-0555-434C-A909-22E217CB5579}"/>
                </a:ext>
              </a:extLst>
            </p:cNvPr>
            <p:cNvSpPr txBox="1"/>
            <p:nvPr/>
          </p:nvSpPr>
          <p:spPr>
            <a:xfrm>
              <a:off x="2924107" y="3766864"/>
              <a:ext cx="711788" cy="523220"/>
            </a:xfrm>
            <a:prstGeom prst="rect">
              <a:avLst/>
            </a:prstGeom>
            <a:noFill/>
          </p:spPr>
          <p:txBody>
            <a:bodyPr wrap="square" rtlCol="0">
              <a:spAutoFit/>
            </a:bodyPr>
            <a:lstStyle/>
            <a:p>
              <a:r>
                <a:rPr lang="en-US" sz="1400" dirty="0">
                  <a:solidFill>
                    <a:srgbClr val="FFFF00"/>
                  </a:solidFill>
                </a:rPr>
                <a:t>500   &gt;</a:t>
              </a:r>
            </a:p>
          </p:txBody>
        </p:sp>
      </p:grpSp>
      <p:pic>
        <p:nvPicPr>
          <p:cNvPr id="9" name="Picture 8" descr="A black and white sign with white text&#10;&#10;AI-generated content may be incorrect.">
            <a:extLst>
              <a:ext uri="{FF2B5EF4-FFF2-40B4-BE49-F238E27FC236}">
                <a16:creationId xmlns:a16="http://schemas.microsoft.com/office/drawing/2014/main" id="{2DD441DF-E1D8-29AE-48AC-8D4038437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10" name="Group 9">
            <a:extLst>
              <a:ext uri="{FF2B5EF4-FFF2-40B4-BE49-F238E27FC236}">
                <a16:creationId xmlns:a16="http://schemas.microsoft.com/office/drawing/2014/main" id="{D11B123D-8F41-BA95-FD27-8C0518E0FB46}"/>
              </a:ext>
            </a:extLst>
          </p:cNvPr>
          <p:cNvGrpSpPr/>
          <p:nvPr/>
        </p:nvGrpSpPr>
        <p:grpSpPr>
          <a:xfrm>
            <a:off x="1700463" y="986845"/>
            <a:ext cx="6120000" cy="104019"/>
            <a:chOff x="1253158" y="1050894"/>
            <a:chExt cx="4853893" cy="73850"/>
          </a:xfrm>
        </p:grpSpPr>
        <p:cxnSp>
          <p:nvCxnSpPr>
            <p:cNvPr id="11" name="Straight Connector 10">
              <a:extLst>
                <a:ext uri="{FF2B5EF4-FFF2-40B4-BE49-F238E27FC236}">
                  <a16:creationId xmlns:a16="http://schemas.microsoft.com/office/drawing/2014/main" id="{C5619D9F-3A47-BAA8-1241-8017A91280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046381-EA3F-9304-B060-4428810B20B5}"/>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259878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30EC610F-8ABD-B689-3FB8-9BBB29B8B080}"/>
              </a:ext>
            </a:extLst>
          </p:cNvPr>
          <p:cNvSpPr txBox="1"/>
          <p:nvPr/>
        </p:nvSpPr>
        <p:spPr>
          <a:xfrm>
            <a:off x="0" y="1309810"/>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688191"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cxnSp>
        <p:nvCxnSpPr>
          <p:cNvPr id="53" name="Straight Connector 52"/>
          <p:cNvCxnSpPr/>
          <p:nvPr/>
        </p:nvCxnSpPr>
        <p:spPr>
          <a:xfrm>
            <a:off x="2896940"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9617"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6940"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349217" y="216372"/>
            <a:ext cx="6061275" cy="707886"/>
          </a:xfrm>
          <a:prstGeom prst="rect">
            <a:avLst/>
          </a:prstGeom>
          <a:noFill/>
        </p:spPr>
        <p:txBody>
          <a:bodyPr wrap="none" rtlCol="0">
            <a:spAutoFit/>
          </a:bodyPr>
          <a:lstStyle/>
          <a:p>
            <a:r>
              <a:rPr lang="en-GB" sz="4000" dirty="0">
                <a:solidFill>
                  <a:schemeClr val="bg1"/>
                </a:solidFill>
              </a:rPr>
              <a:t>Lab 5: gel electrophoresis</a:t>
            </a:r>
          </a:p>
        </p:txBody>
      </p:sp>
      <p:sp>
        <p:nvSpPr>
          <p:cNvPr id="64" name="Rectangle 63"/>
          <p:cNvSpPr/>
          <p:nvPr/>
        </p:nvSpPr>
        <p:spPr>
          <a:xfrm>
            <a:off x="3686779" y="3356992"/>
            <a:ext cx="176661" cy="2520280"/>
          </a:xfrm>
          <a:prstGeom prst="rect">
            <a:avLst/>
          </a:prstGeom>
          <a:pattFill prst="dkHorz">
            <a:fgClr>
              <a:srgbClr val="C00000"/>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3684534" y="2183737"/>
            <a:ext cx="179218" cy="73653"/>
          </a:xfrm>
          <a:prstGeom prst="rect">
            <a:avLst/>
          </a:prstGeom>
          <a:solidFill>
            <a:schemeClr val="accent6">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rot="16200000">
            <a:off x="3515052" y="1511704"/>
            <a:ext cx="527709" cy="338554"/>
          </a:xfrm>
          <a:prstGeom prst="rect">
            <a:avLst/>
          </a:prstGeom>
          <a:noFill/>
        </p:spPr>
        <p:txBody>
          <a:bodyPr wrap="none" rtlCol="0">
            <a:spAutoFit/>
          </a:bodyPr>
          <a:lstStyle/>
          <a:p>
            <a:r>
              <a:rPr lang="en-GB" sz="1600" b="1" dirty="0"/>
              <a:t>LIG</a:t>
            </a:r>
          </a:p>
        </p:txBody>
      </p:sp>
      <p:grpSp>
        <p:nvGrpSpPr>
          <p:cNvPr id="62" name="Group 61"/>
          <p:cNvGrpSpPr/>
          <p:nvPr/>
        </p:nvGrpSpPr>
        <p:grpSpPr>
          <a:xfrm>
            <a:off x="4133633" y="1264040"/>
            <a:ext cx="2228914" cy="5477329"/>
            <a:chOff x="2609633" y="1264039"/>
            <a:chExt cx="2228914" cy="5477329"/>
          </a:xfrm>
        </p:grpSpPr>
        <p:grpSp>
          <p:nvGrpSpPr>
            <p:cNvPr id="60" name="Group 59"/>
            <p:cNvGrpSpPr/>
            <p:nvPr/>
          </p:nvGrpSpPr>
          <p:grpSpPr>
            <a:xfrm>
              <a:off x="2609633" y="1264039"/>
              <a:ext cx="1962367" cy="5477329"/>
              <a:chOff x="2609633" y="1264039"/>
              <a:chExt cx="1962367" cy="5477329"/>
            </a:xfrm>
          </p:grpSpPr>
          <p:sp>
            <p:nvSpPr>
              <p:cNvPr id="2" name="TextBox 1"/>
              <p:cNvSpPr txBox="1"/>
              <p:nvPr/>
            </p:nvSpPr>
            <p:spPr>
              <a:xfrm>
                <a:off x="2609633" y="3224590"/>
                <a:ext cx="431528" cy="246221"/>
              </a:xfrm>
              <a:prstGeom prst="rect">
                <a:avLst/>
              </a:prstGeom>
              <a:noFill/>
            </p:spPr>
            <p:txBody>
              <a:bodyPr wrap="none" rtlCol="0">
                <a:spAutoFit/>
              </a:bodyPr>
              <a:lstStyle/>
              <a:p>
                <a:r>
                  <a:rPr lang="en-GB" sz="1000" dirty="0"/>
                  <a:t>10.0</a:t>
                </a:r>
              </a:p>
            </p:txBody>
          </p:sp>
          <p:sp>
            <p:nvSpPr>
              <p:cNvPr id="27" name="TextBox 26"/>
              <p:cNvSpPr txBox="1"/>
              <p:nvPr/>
            </p:nvSpPr>
            <p:spPr>
              <a:xfrm>
                <a:off x="2675357" y="5991091"/>
                <a:ext cx="360996" cy="246221"/>
              </a:xfrm>
              <a:prstGeom prst="rect">
                <a:avLst/>
              </a:prstGeom>
              <a:noFill/>
            </p:spPr>
            <p:txBody>
              <a:bodyPr wrap="none" rtlCol="0">
                <a:spAutoFit/>
              </a:bodyPr>
              <a:lstStyle/>
              <a:p>
                <a:r>
                  <a:rPr lang="en-GB" sz="1000" dirty="0"/>
                  <a:t>0.5</a:t>
                </a:r>
              </a:p>
            </p:txBody>
          </p:sp>
          <p:sp>
            <p:nvSpPr>
              <p:cNvPr id="28" name="TextBox 27"/>
              <p:cNvSpPr txBox="1"/>
              <p:nvPr/>
            </p:nvSpPr>
            <p:spPr>
              <a:xfrm>
                <a:off x="2675357" y="5126995"/>
                <a:ext cx="360996" cy="246221"/>
              </a:xfrm>
              <a:prstGeom prst="rect">
                <a:avLst/>
              </a:prstGeom>
              <a:noFill/>
            </p:spPr>
            <p:txBody>
              <a:bodyPr wrap="none" rtlCol="0">
                <a:spAutoFit/>
              </a:bodyPr>
              <a:lstStyle/>
              <a:p>
                <a:r>
                  <a:rPr lang="en-GB" sz="1000" dirty="0"/>
                  <a:t>1.0</a:t>
                </a:r>
              </a:p>
            </p:txBody>
          </p:sp>
          <p:sp>
            <p:nvSpPr>
              <p:cNvPr id="29" name="TextBox 28"/>
              <p:cNvSpPr txBox="1"/>
              <p:nvPr/>
            </p:nvSpPr>
            <p:spPr>
              <a:xfrm>
                <a:off x="2675357" y="4622939"/>
                <a:ext cx="360996" cy="246221"/>
              </a:xfrm>
              <a:prstGeom prst="rect">
                <a:avLst/>
              </a:prstGeom>
              <a:noFill/>
            </p:spPr>
            <p:txBody>
              <a:bodyPr wrap="none" rtlCol="0">
                <a:spAutoFit/>
              </a:bodyPr>
              <a:lstStyle/>
              <a:p>
                <a:r>
                  <a:rPr lang="en-GB" sz="1000" dirty="0"/>
                  <a:t>1.5</a:t>
                </a:r>
              </a:p>
            </p:txBody>
          </p:sp>
          <p:sp>
            <p:nvSpPr>
              <p:cNvPr id="30" name="TextBox 29"/>
              <p:cNvSpPr txBox="1"/>
              <p:nvPr/>
            </p:nvSpPr>
            <p:spPr>
              <a:xfrm>
                <a:off x="2675357" y="4262899"/>
                <a:ext cx="360996" cy="246221"/>
              </a:xfrm>
              <a:prstGeom prst="rect">
                <a:avLst/>
              </a:prstGeom>
              <a:noFill/>
            </p:spPr>
            <p:txBody>
              <a:bodyPr wrap="none" rtlCol="0">
                <a:spAutoFit/>
              </a:bodyPr>
              <a:lstStyle/>
              <a:p>
                <a:r>
                  <a:rPr lang="en-GB" sz="1000" dirty="0"/>
                  <a:t>2.0</a:t>
                </a:r>
              </a:p>
            </p:txBody>
          </p:sp>
          <p:sp>
            <p:nvSpPr>
              <p:cNvPr id="31" name="TextBox 30"/>
              <p:cNvSpPr txBox="1"/>
              <p:nvPr/>
            </p:nvSpPr>
            <p:spPr>
              <a:xfrm>
                <a:off x="2675357" y="3902859"/>
                <a:ext cx="360996" cy="246221"/>
              </a:xfrm>
              <a:prstGeom prst="rect">
                <a:avLst/>
              </a:prstGeom>
              <a:noFill/>
            </p:spPr>
            <p:txBody>
              <a:bodyPr wrap="none" rtlCol="0">
                <a:spAutoFit/>
              </a:bodyPr>
              <a:lstStyle/>
              <a:p>
                <a:r>
                  <a:rPr lang="en-GB" sz="1000" dirty="0"/>
                  <a:t>3.0</a:t>
                </a:r>
              </a:p>
            </p:txBody>
          </p:sp>
          <p:sp>
            <p:nvSpPr>
              <p:cNvPr id="32" name="TextBox 31"/>
              <p:cNvSpPr txBox="1"/>
              <p:nvPr/>
            </p:nvSpPr>
            <p:spPr>
              <a:xfrm>
                <a:off x="2675357" y="3686835"/>
                <a:ext cx="360996" cy="246221"/>
              </a:xfrm>
              <a:prstGeom prst="rect">
                <a:avLst/>
              </a:prstGeom>
              <a:noFill/>
            </p:spPr>
            <p:txBody>
              <a:bodyPr wrap="none" rtlCol="0">
                <a:spAutoFit/>
              </a:bodyPr>
              <a:lstStyle/>
              <a:p>
                <a:r>
                  <a:rPr lang="en-GB" sz="1000" dirty="0"/>
                  <a:t>4.0</a:t>
                </a:r>
              </a:p>
            </p:txBody>
          </p:sp>
          <p:sp>
            <p:nvSpPr>
              <p:cNvPr id="33" name="TextBox 32"/>
              <p:cNvSpPr txBox="1"/>
              <p:nvPr/>
            </p:nvSpPr>
            <p:spPr>
              <a:xfrm>
                <a:off x="2675357" y="3440614"/>
                <a:ext cx="360996" cy="246221"/>
              </a:xfrm>
              <a:prstGeom prst="rect">
                <a:avLst/>
              </a:prstGeom>
              <a:noFill/>
            </p:spPr>
            <p:txBody>
              <a:bodyPr wrap="none" rtlCol="0">
                <a:spAutoFit/>
              </a:bodyPr>
              <a:lstStyle/>
              <a:p>
                <a:r>
                  <a:rPr lang="en-GB" sz="1000" dirty="0"/>
                  <a:t>6.0</a:t>
                </a:r>
              </a:p>
            </p:txBody>
          </p:sp>
          <p:sp>
            <p:nvSpPr>
              <p:cNvPr id="34" name="TextBox 33"/>
              <p:cNvSpPr txBox="1"/>
              <p:nvPr/>
            </p:nvSpPr>
            <p:spPr>
              <a:xfrm>
                <a:off x="2675357" y="3326795"/>
                <a:ext cx="360996" cy="246221"/>
              </a:xfrm>
              <a:prstGeom prst="rect">
                <a:avLst/>
              </a:prstGeom>
              <a:noFill/>
            </p:spPr>
            <p:txBody>
              <a:bodyPr wrap="none" rtlCol="0">
                <a:spAutoFit/>
              </a:bodyPr>
              <a:lstStyle/>
              <a:p>
                <a:r>
                  <a:rPr lang="en-GB" sz="1000" dirty="0"/>
                  <a:t>8.0</a:t>
                </a:r>
              </a:p>
            </p:txBody>
          </p:sp>
          <p:sp>
            <p:nvSpPr>
              <p:cNvPr id="35" name="TextBox 34"/>
              <p:cNvSpPr txBox="1"/>
              <p:nvPr/>
            </p:nvSpPr>
            <p:spPr>
              <a:xfrm>
                <a:off x="2675357" y="3547799"/>
                <a:ext cx="360996" cy="246221"/>
              </a:xfrm>
              <a:prstGeom prst="rect">
                <a:avLst/>
              </a:prstGeom>
              <a:noFill/>
            </p:spPr>
            <p:txBody>
              <a:bodyPr wrap="none" rtlCol="0">
                <a:spAutoFit/>
              </a:bodyPr>
              <a:lstStyle/>
              <a:p>
                <a:r>
                  <a:rPr lang="en-GB" sz="1000" dirty="0"/>
                  <a:t>5.0</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8542" t="54223" r="22424" b="23637"/>
              <a:stretch/>
            </p:blipFill>
            <p:spPr>
              <a:xfrm rot="5400000" flipH="1">
                <a:off x="1384867" y="3554235"/>
                <a:ext cx="4843947" cy="1530319"/>
              </a:xfrm>
              <a:prstGeom prst="rect">
                <a:avLst/>
              </a:prstGeom>
            </p:spPr>
          </p:pic>
          <p:sp>
            <p:nvSpPr>
              <p:cNvPr id="48" name="TextBox 47"/>
              <p:cNvSpPr txBox="1"/>
              <p:nvPr/>
            </p:nvSpPr>
            <p:spPr>
              <a:xfrm rot="16200000">
                <a:off x="4130015" y="1554183"/>
                <a:ext cx="502445" cy="338554"/>
              </a:xfrm>
              <a:prstGeom prst="rect">
                <a:avLst/>
              </a:prstGeom>
              <a:noFill/>
            </p:spPr>
            <p:txBody>
              <a:bodyPr wrap="none" lIns="91440" tIns="45720" rIns="91440" bIns="45720" rtlCol="0" anchor="t">
                <a:spAutoFit/>
              </a:bodyPr>
              <a:lstStyle/>
              <a:p>
                <a:r>
                  <a:rPr lang="en-GB" sz="1600" b="1" dirty="0"/>
                  <a:t> A+</a:t>
                </a:r>
              </a:p>
            </p:txBody>
          </p:sp>
          <p:sp>
            <p:nvSpPr>
              <p:cNvPr id="49" name="TextBox 48"/>
              <p:cNvSpPr txBox="1"/>
              <p:nvPr/>
            </p:nvSpPr>
            <p:spPr>
              <a:xfrm rot="16200000">
                <a:off x="3295684" y="1560595"/>
                <a:ext cx="401072" cy="338554"/>
              </a:xfrm>
              <a:prstGeom prst="rect">
                <a:avLst/>
              </a:prstGeom>
              <a:noFill/>
            </p:spPr>
            <p:txBody>
              <a:bodyPr wrap="none" rtlCol="0">
                <a:spAutoFit/>
              </a:bodyPr>
              <a:lstStyle/>
              <a:p>
                <a:r>
                  <a:rPr lang="en-GB" sz="1600" b="1" dirty="0"/>
                  <a:t>K-</a:t>
                </a:r>
              </a:p>
            </p:txBody>
          </p:sp>
          <p:sp>
            <p:nvSpPr>
              <p:cNvPr id="50" name="TextBox 49"/>
              <p:cNvSpPr txBox="1"/>
              <p:nvPr/>
            </p:nvSpPr>
            <p:spPr>
              <a:xfrm rot="16200000">
                <a:off x="3578989" y="1540558"/>
                <a:ext cx="452368" cy="338554"/>
              </a:xfrm>
              <a:prstGeom prst="rect">
                <a:avLst/>
              </a:prstGeom>
              <a:noFill/>
            </p:spPr>
            <p:txBody>
              <a:bodyPr wrap="none" rtlCol="0">
                <a:spAutoFit/>
              </a:bodyPr>
              <a:lstStyle/>
              <a:p>
                <a:r>
                  <a:rPr lang="en-GB" sz="1600" b="1" dirty="0"/>
                  <a:t>K+</a:t>
                </a:r>
              </a:p>
            </p:txBody>
          </p:sp>
          <p:sp>
            <p:nvSpPr>
              <p:cNvPr id="51" name="TextBox 50"/>
              <p:cNvSpPr txBox="1"/>
              <p:nvPr/>
            </p:nvSpPr>
            <p:spPr>
              <a:xfrm rot="16200000">
                <a:off x="3892669" y="1554183"/>
                <a:ext cx="401072" cy="338554"/>
              </a:xfrm>
              <a:prstGeom prst="rect">
                <a:avLst/>
              </a:prstGeom>
              <a:noFill/>
            </p:spPr>
            <p:txBody>
              <a:bodyPr wrap="none" rtlCol="0">
                <a:spAutoFit/>
              </a:bodyPr>
              <a:lstStyle/>
              <a:p>
                <a:r>
                  <a:rPr lang="en-GB" sz="1600" b="1" dirty="0"/>
                  <a:t>A-</a:t>
                </a:r>
              </a:p>
            </p:txBody>
          </p:sp>
          <p:sp>
            <p:nvSpPr>
              <p:cNvPr id="52" name="TextBox 51"/>
              <p:cNvSpPr txBox="1"/>
              <p:nvPr/>
            </p:nvSpPr>
            <p:spPr>
              <a:xfrm rot="16200000">
                <a:off x="2885907" y="1437965"/>
                <a:ext cx="686406" cy="338554"/>
              </a:xfrm>
              <a:prstGeom prst="rect">
                <a:avLst/>
              </a:prstGeom>
              <a:noFill/>
            </p:spPr>
            <p:txBody>
              <a:bodyPr wrap="none" rtlCol="0">
                <a:spAutoFit/>
              </a:bodyPr>
              <a:lstStyle/>
              <a:p>
                <a:r>
                  <a:rPr lang="en-GB" sz="1600" b="1" dirty="0"/>
                  <a:t>1 Kb </a:t>
                </a:r>
              </a:p>
            </p:txBody>
          </p:sp>
        </p:grpSp>
        <p:pic>
          <p:nvPicPr>
            <p:cNvPr id="72" name="Picture 71"/>
            <p:cNvPicPr>
              <a:picLocks noChangeAspect="1"/>
            </p:cNvPicPr>
            <p:nvPr/>
          </p:nvPicPr>
          <p:blipFill rotWithShape="1">
            <a:blip r:embed="rId4" cstate="print">
              <a:extLst>
                <a:ext uri="{28A0092B-C50C-407E-A947-70E740481C1C}">
                  <a14:useLocalDpi xmlns:a14="http://schemas.microsoft.com/office/drawing/2010/main" val="0"/>
                </a:ext>
              </a:extLst>
            </a:blip>
            <a:srcRect l="15909" t="46837" r="22424" b="48145"/>
            <a:stretch/>
          </p:blipFill>
          <p:spPr>
            <a:xfrm rot="5400000" flipH="1">
              <a:off x="2199664" y="4153004"/>
              <a:ext cx="4843738" cy="332979"/>
            </a:xfrm>
            <a:prstGeom prst="rect">
              <a:avLst/>
            </a:prstGeom>
          </p:spPr>
        </p:pic>
        <p:sp>
          <p:nvSpPr>
            <p:cNvPr id="67" name="TextBox 66"/>
            <p:cNvSpPr txBox="1"/>
            <p:nvPr/>
          </p:nvSpPr>
          <p:spPr>
            <a:xfrm rot="16200000">
              <a:off x="4405415" y="1499917"/>
              <a:ext cx="527709" cy="338554"/>
            </a:xfrm>
            <a:prstGeom prst="rect">
              <a:avLst/>
            </a:prstGeom>
            <a:noFill/>
          </p:spPr>
          <p:txBody>
            <a:bodyPr wrap="none" rtlCol="0">
              <a:spAutoFit/>
            </a:bodyPr>
            <a:lstStyle/>
            <a:p>
              <a:r>
                <a:rPr lang="en-GB" sz="1600" b="1" dirty="0"/>
                <a:t>LIG</a:t>
              </a:r>
            </a:p>
          </p:txBody>
        </p:sp>
      </p:grpSp>
      <p:pic>
        <p:nvPicPr>
          <p:cNvPr id="56" name="Picture 55" descr="A black and white sign with white text&#10;&#10;AI-generated content may be incorrect.">
            <a:extLst>
              <a:ext uri="{FF2B5EF4-FFF2-40B4-BE49-F238E27FC236}">
                <a16:creationId xmlns:a16="http://schemas.microsoft.com/office/drawing/2014/main" id="{833C946F-3007-CC47-C93F-E01083C08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874" y="174209"/>
            <a:ext cx="3364360" cy="830997"/>
          </a:xfrm>
          <a:prstGeom prst="rect">
            <a:avLst/>
          </a:prstGeom>
        </p:spPr>
      </p:pic>
      <p:grpSp>
        <p:nvGrpSpPr>
          <p:cNvPr id="61" name="Group 60">
            <a:extLst>
              <a:ext uri="{FF2B5EF4-FFF2-40B4-BE49-F238E27FC236}">
                <a16:creationId xmlns:a16="http://schemas.microsoft.com/office/drawing/2014/main" id="{CE46127D-B226-9FA7-2180-A06D86A45470}"/>
              </a:ext>
            </a:extLst>
          </p:cNvPr>
          <p:cNvGrpSpPr/>
          <p:nvPr/>
        </p:nvGrpSpPr>
        <p:grpSpPr>
          <a:xfrm>
            <a:off x="1371603" y="926022"/>
            <a:ext cx="6120000" cy="133864"/>
            <a:chOff x="1253158" y="1050894"/>
            <a:chExt cx="4853893" cy="73850"/>
          </a:xfrm>
        </p:grpSpPr>
        <p:cxnSp>
          <p:nvCxnSpPr>
            <p:cNvPr id="63" name="Straight Connector 62">
              <a:extLst>
                <a:ext uri="{FF2B5EF4-FFF2-40B4-BE49-F238E27FC236}">
                  <a16:creationId xmlns:a16="http://schemas.microsoft.com/office/drawing/2014/main" id="{167B27D7-4F3F-9061-DF7C-699F208B181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2BA009-23D7-176D-122A-AF810CD01CC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0068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DCE57-2A57-554F-1465-A24789C3AD82}"/>
              </a:ext>
            </a:extLst>
          </p:cNvPr>
          <p:cNvSpPr txBox="1"/>
          <p:nvPr/>
        </p:nvSpPr>
        <p:spPr>
          <a:xfrm>
            <a:off x="0" y="1269378"/>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sp>
        <p:nvSpPr>
          <p:cNvPr id="59" name="TextBox 58"/>
          <p:cNvSpPr txBox="1"/>
          <p:nvPr/>
        </p:nvSpPr>
        <p:spPr>
          <a:xfrm>
            <a:off x="1186899" y="199223"/>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9" y="1386139"/>
            <a:ext cx="2390443" cy="226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2895161"/>
            <a:ext cx="3780731" cy="9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16" name="Group 4115"/>
          <p:cNvGrpSpPr/>
          <p:nvPr/>
        </p:nvGrpSpPr>
        <p:grpSpPr>
          <a:xfrm>
            <a:off x="2639616" y="2257389"/>
            <a:ext cx="1840552" cy="1390370"/>
            <a:chOff x="1115616" y="2257389"/>
            <a:chExt cx="1840552" cy="1390370"/>
          </a:xfrm>
        </p:grpSpPr>
        <p:cxnSp>
          <p:nvCxnSpPr>
            <p:cNvPr id="54" name="Straight Connector 53"/>
            <p:cNvCxnSpPr/>
            <p:nvPr/>
          </p:nvCxnSpPr>
          <p:spPr>
            <a:xfrm>
              <a:off x="1115616"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6" name="Straight Arrow Connector 4105"/>
            <p:cNvCxnSpPr/>
            <p:nvPr/>
          </p:nvCxnSpPr>
          <p:spPr>
            <a:xfrm flipH="1">
              <a:off x="1245810" y="2257389"/>
              <a:ext cx="1710358" cy="132085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7" name="Group 4116"/>
          <p:cNvGrpSpPr/>
          <p:nvPr/>
        </p:nvGrpSpPr>
        <p:grpSpPr>
          <a:xfrm>
            <a:off x="2896939" y="2996952"/>
            <a:ext cx="3774306" cy="720080"/>
            <a:chOff x="1372939" y="2996952"/>
            <a:chExt cx="3774306" cy="720080"/>
          </a:xfrm>
        </p:grpSpPr>
        <p:cxnSp>
          <p:nvCxnSpPr>
            <p:cNvPr id="55" name="Straight Connector 54"/>
            <p:cNvCxnSpPr/>
            <p:nvPr/>
          </p:nvCxnSpPr>
          <p:spPr>
            <a:xfrm>
              <a:off x="1372939"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8" name="Straight Arrow Connector 4107"/>
            <p:cNvCxnSpPr/>
            <p:nvPr/>
          </p:nvCxnSpPr>
          <p:spPr>
            <a:xfrm flipH="1">
              <a:off x="1460859" y="2996952"/>
              <a:ext cx="3686386" cy="65080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8" name="Group 4117"/>
          <p:cNvGrpSpPr/>
          <p:nvPr/>
        </p:nvGrpSpPr>
        <p:grpSpPr>
          <a:xfrm>
            <a:off x="2896939" y="3578244"/>
            <a:ext cx="3973672" cy="1938989"/>
            <a:chOff x="1372939" y="3578243"/>
            <a:chExt cx="3973672" cy="1938989"/>
          </a:xfrm>
        </p:grpSpPr>
        <p:cxnSp>
          <p:nvCxnSpPr>
            <p:cNvPr id="53" name="Straight Connector 52"/>
            <p:cNvCxnSpPr/>
            <p:nvPr/>
          </p:nvCxnSpPr>
          <p:spPr>
            <a:xfrm>
              <a:off x="1372939"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0" name="Straight Arrow Connector 4109"/>
            <p:cNvCxnSpPr/>
            <p:nvPr/>
          </p:nvCxnSpPr>
          <p:spPr>
            <a:xfrm flipH="1">
              <a:off x="1460859" y="3578243"/>
              <a:ext cx="3885752" cy="182541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20" descr="A black and white sign with white text&#10;&#10;AI-generated content may be incorrect.">
            <a:extLst>
              <a:ext uri="{FF2B5EF4-FFF2-40B4-BE49-F238E27FC236}">
                <a16:creationId xmlns:a16="http://schemas.microsoft.com/office/drawing/2014/main" id="{E877445B-0C5E-941F-60C0-BDEAB005E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2" name="Group 21">
            <a:extLst>
              <a:ext uri="{FF2B5EF4-FFF2-40B4-BE49-F238E27FC236}">
                <a16:creationId xmlns:a16="http://schemas.microsoft.com/office/drawing/2014/main" id="{38DBEB65-C03D-AE58-22F3-3EEF02EDAE32}"/>
              </a:ext>
            </a:extLst>
          </p:cNvPr>
          <p:cNvGrpSpPr/>
          <p:nvPr/>
        </p:nvGrpSpPr>
        <p:grpSpPr>
          <a:xfrm>
            <a:off x="1214443" y="897446"/>
            <a:ext cx="6120000" cy="133864"/>
            <a:chOff x="1253158" y="1050894"/>
            <a:chExt cx="4853893" cy="73850"/>
          </a:xfrm>
        </p:grpSpPr>
        <p:cxnSp>
          <p:nvCxnSpPr>
            <p:cNvPr id="27" name="Straight Connector 26">
              <a:extLst>
                <a:ext uri="{FF2B5EF4-FFF2-40B4-BE49-F238E27FC236}">
                  <a16:creationId xmlns:a16="http://schemas.microsoft.com/office/drawing/2014/main" id="{73C1D934-721C-9E2E-1D19-38B3C393FC8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39492D-EB4A-4AC8-610C-3EE621C5FB6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7624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A3AA29B-AFFB-5970-15B9-7F8CCF9FE692}"/>
              </a:ext>
            </a:extLst>
          </p:cNvPr>
          <p:cNvSpPr txBox="1"/>
          <p:nvPr/>
        </p:nvSpPr>
        <p:spPr>
          <a:xfrm>
            <a:off x="0" y="1258149"/>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sp>
        <p:nvSpPr>
          <p:cNvPr id="59" name="TextBox 58"/>
          <p:cNvSpPr txBox="1"/>
          <p:nvPr/>
        </p:nvSpPr>
        <p:spPr>
          <a:xfrm>
            <a:off x="1145421" y="215151"/>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8" y="4151375"/>
            <a:ext cx="1763026" cy="171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5890173"/>
            <a:ext cx="3632647" cy="9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12" name="Straight Arrow Connector 4111"/>
          <p:cNvCxnSpPr>
            <a:stCxn id="4103" idx="1"/>
          </p:cNvCxnSpPr>
          <p:nvPr/>
        </p:nvCxnSpPr>
        <p:spPr>
          <a:xfrm flipH="1" flipV="1">
            <a:off x="3249194" y="3789040"/>
            <a:ext cx="1230975" cy="121793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13" name="Arc 4112"/>
          <p:cNvSpPr/>
          <p:nvPr/>
        </p:nvSpPr>
        <p:spPr>
          <a:xfrm>
            <a:off x="767409" y="3789040"/>
            <a:ext cx="6103203" cy="4536504"/>
          </a:xfrm>
          <a:prstGeom prst="arc">
            <a:avLst>
              <a:gd name="adj1" fmla="val 16032641"/>
              <a:gd name="adj2" fmla="val 29471"/>
            </a:avLst>
          </a:prstGeom>
          <a:ln>
            <a:solidFill>
              <a:schemeClr val="tx1">
                <a:lumMod val="65000"/>
                <a:lumOff val="3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15" name="Straight Arrow Connector 4114"/>
          <p:cNvCxnSpPr/>
          <p:nvPr/>
        </p:nvCxnSpPr>
        <p:spPr>
          <a:xfrm flipH="1">
            <a:off x="3671139" y="6525344"/>
            <a:ext cx="3199473"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96940" y="5517479"/>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639617" y="3648006"/>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96940" y="371727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sign with white text&#10;&#10;AI-generated content may be incorrect.">
            <a:extLst>
              <a:ext uri="{FF2B5EF4-FFF2-40B4-BE49-F238E27FC236}">
                <a16:creationId xmlns:a16="http://schemas.microsoft.com/office/drawing/2014/main" id="{EF07D2F7-55C4-703F-C485-29EF94819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7" name="Group 26">
            <a:extLst>
              <a:ext uri="{FF2B5EF4-FFF2-40B4-BE49-F238E27FC236}">
                <a16:creationId xmlns:a16="http://schemas.microsoft.com/office/drawing/2014/main" id="{A77AF7CA-7119-195C-CB5F-C81A54E84F68}"/>
              </a:ext>
            </a:extLst>
          </p:cNvPr>
          <p:cNvGrpSpPr/>
          <p:nvPr/>
        </p:nvGrpSpPr>
        <p:grpSpPr>
          <a:xfrm>
            <a:off x="1214443" y="897446"/>
            <a:ext cx="6120000" cy="133864"/>
            <a:chOff x="1253158" y="1050894"/>
            <a:chExt cx="4853893" cy="73850"/>
          </a:xfrm>
        </p:grpSpPr>
        <p:cxnSp>
          <p:nvCxnSpPr>
            <p:cNvPr id="28" name="Straight Connector 27">
              <a:extLst>
                <a:ext uri="{FF2B5EF4-FFF2-40B4-BE49-F238E27FC236}">
                  <a16:creationId xmlns:a16="http://schemas.microsoft.com/office/drawing/2014/main" id="{6562629C-E61F-CF89-8C80-196E1116753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03CA29-7056-30D0-BD91-605B7E605BC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0759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AA275461-5237-67C7-DD34-474299E48A73}"/>
              </a:ext>
            </a:extLst>
          </p:cNvPr>
          <p:cNvSpPr txBox="1"/>
          <p:nvPr/>
        </p:nvSpPr>
        <p:spPr>
          <a:xfrm>
            <a:off x="0" y="1258149"/>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grpSp>
        <p:nvGrpSpPr>
          <p:cNvPr id="60" name="Group 59"/>
          <p:cNvGrpSpPr/>
          <p:nvPr/>
        </p:nvGrpSpPr>
        <p:grpSpPr>
          <a:xfrm>
            <a:off x="4133634" y="1264040"/>
            <a:ext cx="1962367" cy="5477329"/>
            <a:chOff x="2609633" y="1264039"/>
            <a:chExt cx="1962367" cy="5477329"/>
          </a:xfrm>
        </p:grpSpPr>
        <p:sp>
          <p:nvSpPr>
            <p:cNvPr id="2" name="TextBox 1"/>
            <p:cNvSpPr txBox="1"/>
            <p:nvPr/>
          </p:nvSpPr>
          <p:spPr>
            <a:xfrm>
              <a:off x="2609633" y="3224590"/>
              <a:ext cx="431528" cy="246221"/>
            </a:xfrm>
            <a:prstGeom prst="rect">
              <a:avLst/>
            </a:prstGeom>
            <a:noFill/>
          </p:spPr>
          <p:txBody>
            <a:bodyPr wrap="none" rtlCol="0">
              <a:spAutoFit/>
            </a:bodyPr>
            <a:lstStyle/>
            <a:p>
              <a:r>
                <a:rPr lang="en-GB" sz="1000" dirty="0"/>
                <a:t>10.0</a:t>
              </a:r>
            </a:p>
          </p:txBody>
        </p:sp>
        <p:sp>
          <p:nvSpPr>
            <p:cNvPr id="27" name="TextBox 26"/>
            <p:cNvSpPr txBox="1"/>
            <p:nvPr/>
          </p:nvSpPr>
          <p:spPr>
            <a:xfrm>
              <a:off x="2675357" y="5991091"/>
              <a:ext cx="360996" cy="246221"/>
            </a:xfrm>
            <a:prstGeom prst="rect">
              <a:avLst/>
            </a:prstGeom>
            <a:noFill/>
          </p:spPr>
          <p:txBody>
            <a:bodyPr wrap="none" rtlCol="0">
              <a:spAutoFit/>
            </a:bodyPr>
            <a:lstStyle/>
            <a:p>
              <a:r>
                <a:rPr lang="en-GB" sz="1000" dirty="0"/>
                <a:t>0.5</a:t>
              </a:r>
            </a:p>
          </p:txBody>
        </p:sp>
        <p:sp>
          <p:nvSpPr>
            <p:cNvPr id="28" name="TextBox 27"/>
            <p:cNvSpPr txBox="1"/>
            <p:nvPr/>
          </p:nvSpPr>
          <p:spPr>
            <a:xfrm>
              <a:off x="2675357" y="5126995"/>
              <a:ext cx="360996" cy="246221"/>
            </a:xfrm>
            <a:prstGeom prst="rect">
              <a:avLst/>
            </a:prstGeom>
            <a:noFill/>
          </p:spPr>
          <p:txBody>
            <a:bodyPr wrap="none" rtlCol="0">
              <a:spAutoFit/>
            </a:bodyPr>
            <a:lstStyle/>
            <a:p>
              <a:r>
                <a:rPr lang="en-GB" sz="1000" dirty="0"/>
                <a:t>1.0</a:t>
              </a:r>
            </a:p>
          </p:txBody>
        </p:sp>
        <p:sp>
          <p:nvSpPr>
            <p:cNvPr id="29" name="TextBox 28"/>
            <p:cNvSpPr txBox="1"/>
            <p:nvPr/>
          </p:nvSpPr>
          <p:spPr>
            <a:xfrm>
              <a:off x="2675357" y="4622939"/>
              <a:ext cx="360996" cy="246221"/>
            </a:xfrm>
            <a:prstGeom prst="rect">
              <a:avLst/>
            </a:prstGeom>
            <a:noFill/>
          </p:spPr>
          <p:txBody>
            <a:bodyPr wrap="none" rtlCol="0">
              <a:spAutoFit/>
            </a:bodyPr>
            <a:lstStyle/>
            <a:p>
              <a:r>
                <a:rPr lang="en-GB" sz="1000" dirty="0"/>
                <a:t>1.5</a:t>
              </a:r>
            </a:p>
          </p:txBody>
        </p:sp>
        <p:sp>
          <p:nvSpPr>
            <p:cNvPr id="30" name="TextBox 29"/>
            <p:cNvSpPr txBox="1"/>
            <p:nvPr/>
          </p:nvSpPr>
          <p:spPr>
            <a:xfrm>
              <a:off x="2675357" y="4262899"/>
              <a:ext cx="360996" cy="246221"/>
            </a:xfrm>
            <a:prstGeom prst="rect">
              <a:avLst/>
            </a:prstGeom>
            <a:noFill/>
          </p:spPr>
          <p:txBody>
            <a:bodyPr wrap="none" rtlCol="0">
              <a:spAutoFit/>
            </a:bodyPr>
            <a:lstStyle/>
            <a:p>
              <a:r>
                <a:rPr lang="en-GB" sz="1000" dirty="0"/>
                <a:t>2.0</a:t>
              </a:r>
            </a:p>
          </p:txBody>
        </p:sp>
        <p:sp>
          <p:nvSpPr>
            <p:cNvPr id="31" name="TextBox 30"/>
            <p:cNvSpPr txBox="1"/>
            <p:nvPr/>
          </p:nvSpPr>
          <p:spPr>
            <a:xfrm>
              <a:off x="2675357" y="3902859"/>
              <a:ext cx="360996" cy="246221"/>
            </a:xfrm>
            <a:prstGeom prst="rect">
              <a:avLst/>
            </a:prstGeom>
            <a:noFill/>
          </p:spPr>
          <p:txBody>
            <a:bodyPr wrap="none" rtlCol="0">
              <a:spAutoFit/>
            </a:bodyPr>
            <a:lstStyle/>
            <a:p>
              <a:r>
                <a:rPr lang="en-GB" sz="1000" dirty="0"/>
                <a:t>3.0</a:t>
              </a:r>
            </a:p>
          </p:txBody>
        </p:sp>
        <p:sp>
          <p:nvSpPr>
            <p:cNvPr id="32" name="TextBox 31"/>
            <p:cNvSpPr txBox="1"/>
            <p:nvPr/>
          </p:nvSpPr>
          <p:spPr>
            <a:xfrm>
              <a:off x="2675357" y="3686835"/>
              <a:ext cx="360996" cy="246221"/>
            </a:xfrm>
            <a:prstGeom prst="rect">
              <a:avLst/>
            </a:prstGeom>
            <a:noFill/>
          </p:spPr>
          <p:txBody>
            <a:bodyPr wrap="none" rtlCol="0">
              <a:spAutoFit/>
            </a:bodyPr>
            <a:lstStyle/>
            <a:p>
              <a:r>
                <a:rPr lang="en-GB" sz="1000" dirty="0"/>
                <a:t>4.0</a:t>
              </a:r>
            </a:p>
          </p:txBody>
        </p:sp>
        <p:sp>
          <p:nvSpPr>
            <p:cNvPr id="33" name="TextBox 32"/>
            <p:cNvSpPr txBox="1"/>
            <p:nvPr/>
          </p:nvSpPr>
          <p:spPr>
            <a:xfrm>
              <a:off x="2675357" y="3440614"/>
              <a:ext cx="360996" cy="246221"/>
            </a:xfrm>
            <a:prstGeom prst="rect">
              <a:avLst/>
            </a:prstGeom>
            <a:noFill/>
          </p:spPr>
          <p:txBody>
            <a:bodyPr wrap="none" rtlCol="0">
              <a:spAutoFit/>
            </a:bodyPr>
            <a:lstStyle/>
            <a:p>
              <a:r>
                <a:rPr lang="en-GB" sz="1000" dirty="0"/>
                <a:t>6.0</a:t>
              </a:r>
            </a:p>
          </p:txBody>
        </p:sp>
        <p:sp>
          <p:nvSpPr>
            <p:cNvPr id="34" name="TextBox 33"/>
            <p:cNvSpPr txBox="1"/>
            <p:nvPr/>
          </p:nvSpPr>
          <p:spPr>
            <a:xfrm>
              <a:off x="2675357" y="3326795"/>
              <a:ext cx="360996" cy="246221"/>
            </a:xfrm>
            <a:prstGeom prst="rect">
              <a:avLst/>
            </a:prstGeom>
            <a:noFill/>
          </p:spPr>
          <p:txBody>
            <a:bodyPr wrap="none" rtlCol="0">
              <a:spAutoFit/>
            </a:bodyPr>
            <a:lstStyle/>
            <a:p>
              <a:r>
                <a:rPr lang="en-GB" sz="1000" dirty="0"/>
                <a:t>8.0</a:t>
              </a:r>
            </a:p>
          </p:txBody>
        </p:sp>
        <p:sp>
          <p:nvSpPr>
            <p:cNvPr id="35" name="TextBox 34"/>
            <p:cNvSpPr txBox="1"/>
            <p:nvPr/>
          </p:nvSpPr>
          <p:spPr>
            <a:xfrm>
              <a:off x="2675357" y="3547799"/>
              <a:ext cx="360996" cy="246221"/>
            </a:xfrm>
            <a:prstGeom prst="rect">
              <a:avLst/>
            </a:prstGeom>
            <a:noFill/>
          </p:spPr>
          <p:txBody>
            <a:bodyPr wrap="none" rtlCol="0">
              <a:spAutoFit/>
            </a:bodyPr>
            <a:lstStyle/>
            <a:p>
              <a:r>
                <a:rPr lang="en-GB" sz="1000" dirty="0"/>
                <a:t>5.0</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8542" t="54223" r="22424" b="23637"/>
            <a:stretch/>
          </p:blipFill>
          <p:spPr>
            <a:xfrm rot="5400000" flipH="1">
              <a:off x="1384867" y="3554235"/>
              <a:ext cx="4843947" cy="1530319"/>
            </a:xfrm>
            <a:prstGeom prst="rect">
              <a:avLst/>
            </a:prstGeom>
          </p:spPr>
        </p:pic>
        <p:sp>
          <p:nvSpPr>
            <p:cNvPr id="48" name="TextBox 47"/>
            <p:cNvSpPr txBox="1"/>
            <p:nvPr/>
          </p:nvSpPr>
          <p:spPr>
            <a:xfrm rot="16200000">
              <a:off x="4079494" y="1508690"/>
              <a:ext cx="502445" cy="338554"/>
            </a:xfrm>
            <a:prstGeom prst="rect">
              <a:avLst/>
            </a:prstGeom>
            <a:noFill/>
          </p:spPr>
          <p:txBody>
            <a:bodyPr wrap="none" lIns="91440" tIns="45720" rIns="91440" bIns="45720" rtlCol="0" anchor="t">
              <a:spAutoFit/>
            </a:bodyPr>
            <a:lstStyle/>
            <a:p>
              <a:r>
                <a:rPr lang="en-GB" sz="1600" b="1" dirty="0"/>
                <a:t> A+</a:t>
              </a:r>
            </a:p>
          </p:txBody>
        </p:sp>
        <p:sp>
          <p:nvSpPr>
            <p:cNvPr id="49" name="TextBox 48"/>
            <p:cNvSpPr txBox="1"/>
            <p:nvPr/>
          </p:nvSpPr>
          <p:spPr>
            <a:xfrm rot="16200000">
              <a:off x="3295684" y="1560595"/>
              <a:ext cx="401072" cy="338554"/>
            </a:xfrm>
            <a:prstGeom prst="rect">
              <a:avLst/>
            </a:prstGeom>
            <a:noFill/>
          </p:spPr>
          <p:txBody>
            <a:bodyPr wrap="none" rtlCol="0">
              <a:spAutoFit/>
            </a:bodyPr>
            <a:lstStyle/>
            <a:p>
              <a:r>
                <a:rPr lang="en-GB" sz="1600" b="1" dirty="0"/>
                <a:t>K-</a:t>
              </a:r>
            </a:p>
          </p:txBody>
        </p:sp>
        <p:sp>
          <p:nvSpPr>
            <p:cNvPr id="50" name="TextBox 49"/>
            <p:cNvSpPr txBox="1"/>
            <p:nvPr/>
          </p:nvSpPr>
          <p:spPr>
            <a:xfrm rot="16200000">
              <a:off x="3578989" y="1540558"/>
              <a:ext cx="452368" cy="338554"/>
            </a:xfrm>
            <a:prstGeom prst="rect">
              <a:avLst/>
            </a:prstGeom>
            <a:noFill/>
          </p:spPr>
          <p:txBody>
            <a:bodyPr wrap="none" rtlCol="0">
              <a:spAutoFit/>
            </a:bodyPr>
            <a:lstStyle/>
            <a:p>
              <a:r>
                <a:rPr lang="en-GB" sz="1600" b="1" dirty="0"/>
                <a:t>K+</a:t>
              </a:r>
            </a:p>
          </p:txBody>
        </p:sp>
        <p:sp>
          <p:nvSpPr>
            <p:cNvPr id="51" name="TextBox 50"/>
            <p:cNvSpPr txBox="1"/>
            <p:nvPr/>
          </p:nvSpPr>
          <p:spPr>
            <a:xfrm rot="16200000">
              <a:off x="3842147" y="1554183"/>
              <a:ext cx="401072" cy="338554"/>
            </a:xfrm>
            <a:prstGeom prst="rect">
              <a:avLst/>
            </a:prstGeom>
            <a:noFill/>
          </p:spPr>
          <p:txBody>
            <a:bodyPr wrap="none" rtlCol="0">
              <a:spAutoFit/>
            </a:bodyPr>
            <a:lstStyle/>
            <a:p>
              <a:r>
                <a:rPr lang="en-GB" sz="1600" b="1" dirty="0"/>
                <a:t>A-</a:t>
              </a:r>
            </a:p>
          </p:txBody>
        </p:sp>
        <p:sp>
          <p:nvSpPr>
            <p:cNvPr id="52" name="TextBox 51"/>
            <p:cNvSpPr txBox="1"/>
            <p:nvPr/>
          </p:nvSpPr>
          <p:spPr>
            <a:xfrm rot="16200000">
              <a:off x="2885907" y="1437965"/>
              <a:ext cx="686406" cy="338554"/>
            </a:xfrm>
            <a:prstGeom prst="rect">
              <a:avLst/>
            </a:prstGeom>
            <a:noFill/>
          </p:spPr>
          <p:txBody>
            <a:bodyPr wrap="none" rtlCol="0">
              <a:spAutoFit/>
            </a:bodyPr>
            <a:lstStyle/>
            <a:p>
              <a:r>
                <a:rPr lang="en-GB" sz="1600" b="1" dirty="0"/>
                <a:t>1 Kb </a:t>
              </a:r>
            </a:p>
          </p:txBody>
        </p:sp>
      </p:grpSp>
      <p:cxnSp>
        <p:nvCxnSpPr>
          <p:cNvPr id="53" name="Straight Connector 52"/>
          <p:cNvCxnSpPr/>
          <p:nvPr/>
        </p:nvCxnSpPr>
        <p:spPr>
          <a:xfrm>
            <a:off x="2896940"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9617"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6940"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14443" y="215170"/>
            <a:ext cx="6175088" cy="707886"/>
          </a:xfrm>
          <a:prstGeom prst="rect">
            <a:avLst/>
          </a:prstGeom>
          <a:noFill/>
        </p:spPr>
        <p:txBody>
          <a:bodyPr wrap="none" rtlCol="0">
            <a:spAutoFit/>
          </a:bodyPr>
          <a:lstStyle/>
          <a:p>
            <a:r>
              <a:rPr lang="en-GB" sz="4000" dirty="0">
                <a:solidFill>
                  <a:schemeClr val="bg1"/>
                </a:solidFill>
              </a:rPr>
              <a:t>Lab 2: restriction digestion</a:t>
            </a:r>
          </a:p>
        </p:txBody>
      </p:sp>
      <p:grpSp>
        <p:nvGrpSpPr>
          <p:cNvPr id="5125" name="Group 5124"/>
          <p:cNvGrpSpPr/>
          <p:nvPr/>
        </p:nvGrpSpPr>
        <p:grpSpPr>
          <a:xfrm>
            <a:off x="5761791" y="1765600"/>
            <a:ext cx="4238272" cy="1675014"/>
            <a:chOff x="4211960" y="1765600"/>
            <a:chExt cx="4238272" cy="1675014"/>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446" t="44081" r="26680" b="33021"/>
            <a:stretch/>
          </p:blipFill>
          <p:spPr bwMode="auto">
            <a:xfrm>
              <a:off x="5734328" y="1765600"/>
              <a:ext cx="2715904"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20" name="Straight Arrow Connector 5119"/>
            <p:cNvCxnSpPr>
              <a:stCxn id="5122" idx="1"/>
            </p:cNvCxnSpPr>
            <p:nvPr/>
          </p:nvCxnSpPr>
          <p:spPr>
            <a:xfrm flipH="1">
              <a:off x="4211960" y="2603107"/>
              <a:ext cx="1522368" cy="3218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6" name="Group 5125"/>
          <p:cNvGrpSpPr/>
          <p:nvPr/>
        </p:nvGrpSpPr>
        <p:grpSpPr>
          <a:xfrm>
            <a:off x="5735960" y="3077344"/>
            <a:ext cx="3717122" cy="2137470"/>
            <a:chOff x="4211960" y="3077344"/>
            <a:chExt cx="3717122" cy="2137470"/>
          </a:xfrm>
        </p:grpSpPr>
        <p:pic>
          <p:nvPicPr>
            <p:cNvPr id="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44081" r="50089" b="33021"/>
            <a:stretch/>
          </p:blipFill>
          <p:spPr bwMode="auto">
            <a:xfrm>
              <a:off x="6154872" y="3539800"/>
              <a:ext cx="1774210"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Straight Arrow Connector 65"/>
            <p:cNvCxnSpPr>
              <a:stCxn id="62" idx="1"/>
            </p:cNvCxnSpPr>
            <p:nvPr/>
          </p:nvCxnSpPr>
          <p:spPr>
            <a:xfrm flipH="1" flipV="1">
              <a:off x="4211960" y="3077344"/>
              <a:ext cx="1942912" cy="129996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8" name="Group 5127"/>
          <p:cNvGrpSpPr/>
          <p:nvPr/>
        </p:nvGrpSpPr>
        <p:grpSpPr>
          <a:xfrm>
            <a:off x="5707144" y="3556419"/>
            <a:ext cx="4349297" cy="2618829"/>
            <a:chOff x="4183143" y="3470691"/>
            <a:chExt cx="4349297" cy="2618829"/>
          </a:xfrm>
        </p:grpSpPr>
        <p:pic>
          <p:nvPicPr>
            <p:cNvPr id="6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53" t="49003" r="65735" b="39522"/>
            <a:stretch>
              <a:fillRect/>
            </a:stretch>
          </p:blipFill>
          <p:spPr bwMode="auto">
            <a:xfrm>
              <a:off x="5590447" y="5250105"/>
              <a:ext cx="2941993" cy="8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Arrow Connector 68"/>
            <p:cNvCxnSpPr/>
            <p:nvPr/>
          </p:nvCxnSpPr>
          <p:spPr>
            <a:xfrm flipH="1" flipV="1">
              <a:off x="4183143" y="3470691"/>
              <a:ext cx="1621690" cy="193296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FCBA5B1-0D8E-45A8-B053-1FF89736D140}"/>
              </a:ext>
            </a:extLst>
          </p:cNvPr>
          <p:cNvSpPr txBox="1"/>
          <p:nvPr/>
        </p:nvSpPr>
        <p:spPr>
          <a:xfrm>
            <a:off x="10092950" y="2394693"/>
            <a:ext cx="1115616" cy="369332"/>
          </a:xfrm>
          <a:prstGeom prst="rect">
            <a:avLst/>
          </a:prstGeom>
          <a:noFill/>
        </p:spPr>
        <p:txBody>
          <a:bodyPr wrap="square" rtlCol="0">
            <a:spAutoFit/>
          </a:bodyPr>
          <a:lstStyle/>
          <a:p>
            <a:r>
              <a:rPr lang="en-GB" dirty="0"/>
              <a:t>multimer</a:t>
            </a:r>
          </a:p>
        </p:txBody>
      </p:sp>
      <p:sp>
        <p:nvSpPr>
          <p:cNvPr id="71" name="TextBox 70">
            <a:extLst>
              <a:ext uri="{FF2B5EF4-FFF2-40B4-BE49-F238E27FC236}">
                <a16:creationId xmlns:a16="http://schemas.microsoft.com/office/drawing/2014/main" id="{B413B3B6-EFE0-47BB-B32E-ED4AFC30B63B}"/>
              </a:ext>
            </a:extLst>
          </p:cNvPr>
          <p:cNvSpPr txBox="1"/>
          <p:nvPr/>
        </p:nvSpPr>
        <p:spPr>
          <a:xfrm>
            <a:off x="9540364" y="3996229"/>
            <a:ext cx="1115616" cy="646331"/>
          </a:xfrm>
          <a:prstGeom prst="rect">
            <a:avLst/>
          </a:prstGeom>
          <a:noFill/>
        </p:spPr>
        <p:txBody>
          <a:bodyPr wrap="square" rtlCol="0">
            <a:spAutoFit/>
          </a:bodyPr>
          <a:lstStyle/>
          <a:p>
            <a:r>
              <a:rPr lang="en-GB" dirty="0"/>
              <a:t>Nicked circle</a:t>
            </a:r>
          </a:p>
        </p:txBody>
      </p:sp>
      <p:sp>
        <p:nvSpPr>
          <p:cNvPr id="72" name="TextBox 71">
            <a:extLst>
              <a:ext uri="{FF2B5EF4-FFF2-40B4-BE49-F238E27FC236}">
                <a16:creationId xmlns:a16="http://schemas.microsoft.com/office/drawing/2014/main" id="{0481314C-46A4-40D7-B183-6213DBEF9CF2}"/>
              </a:ext>
            </a:extLst>
          </p:cNvPr>
          <p:cNvSpPr txBox="1"/>
          <p:nvPr/>
        </p:nvSpPr>
        <p:spPr>
          <a:xfrm>
            <a:off x="10092950" y="5530671"/>
            <a:ext cx="1372939" cy="369332"/>
          </a:xfrm>
          <a:prstGeom prst="rect">
            <a:avLst/>
          </a:prstGeom>
          <a:noFill/>
        </p:spPr>
        <p:txBody>
          <a:bodyPr wrap="square" rtlCol="0">
            <a:spAutoFit/>
          </a:bodyPr>
          <a:lstStyle/>
          <a:p>
            <a:r>
              <a:rPr lang="en-GB" dirty="0"/>
              <a:t>supercoiled</a:t>
            </a:r>
          </a:p>
        </p:txBody>
      </p:sp>
      <p:pic>
        <p:nvPicPr>
          <p:cNvPr id="56" name="Picture 55" descr="A black and white sign with white text&#10;&#10;AI-generated content may be incorrect.">
            <a:extLst>
              <a:ext uri="{FF2B5EF4-FFF2-40B4-BE49-F238E27FC236}">
                <a16:creationId xmlns:a16="http://schemas.microsoft.com/office/drawing/2014/main" id="{197B4921-67FE-F7A3-8AFC-6FC41377E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4" name="Group 63">
            <a:extLst>
              <a:ext uri="{FF2B5EF4-FFF2-40B4-BE49-F238E27FC236}">
                <a16:creationId xmlns:a16="http://schemas.microsoft.com/office/drawing/2014/main" id="{0ABC3C3A-C43D-AF6F-C608-91DDE532F865}"/>
              </a:ext>
            </a:extLst>
          </p:cNvPr>
          <p:cNvGrpSpPr/>
          <p:nvPr/>
        </p:nvGrpSpPr>
        <p:grpSpPr>
          <a:xfrm>
            <a:off x="1214443" y="897446"/>
            <a:ext cx="6120000" cy="133864"/>
            <a:chOff x="1253158" y="1050894"/>
            <a:chExt cx="4853893" cy="73850"/>
          </a:xfrm>
        </p:grpSpPr>
        <p:cxnSp>
          <p:nvCxnSpPr>
            <p:cNvPr id="65" name="Straight Connector 64">
              <a:extLst>
                <a:ext uri="{FF2B5EF4-FFF2-40B4-BE49-F238E27FC236}">
                  <a16:creationId xmlns:a16="http://schemas.microsoft.com/office/drawing/2014/main" id="{2A41A20B-8E77-2A4A-DEC7-E026C95034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B7CD1EC-AC76-2AE8-87C5-5ED37C10D3E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6214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1" grpId="0"/>
      <p:bldP spid="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888" y="1226963"/>
            <a:ext cx="2768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951" y="1225376"/>
            <a:ext cx="5905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6"/>
          <p:cNvSpPr>
            <a:spLocks noChangeArrowheads="1"/>
          </p:cNvSpPr>
          <p:nvPr/>
        </p:nvSpPr>
        <p:spPr bwMode="auto">
          <a:xfrm>
            <a:off x="1671513" y="4306713"/>
            <a:ext cx="59769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dirty="0">
                <a:solidFill>
                  <a:schemeClr val="bg1"/>
                </a:solidFill>
                <a:latin typeface="Calibri" pitchFamily="34" charset="0"/>
              </a:rPr>
              <a:t>High Resolution – Scanning Electron Microscope imaging of the three-dimensional surface topology of (a) supercoiled plasmid pUC21, (c and d) open-circular DNA molecules of pBR322 plasmid.</a:t>
            </a:r>
          </a:p>
        </p:txBody>
      </p:sp>
      <p:sp>
        <p:nvSpPr>
          <p:cNvPr id="5" name="Rectangle 68"/>
          <p:cNvSpPr>
            <a:spLocks noChangeArrowheads="1"/>
          </p:cNvSpPr>
          <p:nvPr/>
        </p:nvSpPr>
        <p:spPr bwMode="auto">
          <a:xfrm>
            <a:off x="1528639" y="5876751"/>
            <a:ext cx="6335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dirty="0">
                <a:solidFill>
                  <a:schemeClr val="bg1"/>
                </a:solidFill>
                <a:latin typeface="Calibri" pitchFamily="34" charset="0"/>
              </a:rPr>
              <a:t>Taken from; YAFFEE, M, WALTER, P., RICHTER, C. and MULLER, M. (1996) Direct observation of iron-induced conformational changes of mitochondrial DNA by high-resolution field-emission in-lens scanning electron microscopy (DNA unwinding/iron colloid formation/backscattered electron detection). </a:t>
            </a:r>
            <a:r>
              <a:rPr lang="en-GB" altLang="en-US" sz="1200" i="1" dirty="0">
                <a:solidFill>
                  <a:schemeClr val="bg1"/>
                </a:solidFill>
                <a:latin typeface="Calibri" pitchFamily="34" charset="0"/>
              </a:rPr>
              <a:t>Proceedings of the National Academy of Sciences of the USA 93</a:t>
            </a:r>
            <a:r>
              <a:rPr lang="en-GB" altLang="en-US" sz="1200" dirty="0">
                <a:solidFill>
                  <a:schemeClr val="bg1"/>
                </a:solidFill>
                <a:latin typeface="Calibri" pitchFamily="34" charset="0"/>
              </a:rPr>
              <a:t>; pp. 5341-5346.</a:t>
            </a:r>
          </a:p>
        </p:txBody>
      </p:sp>
      <p:sp>
        <p:nvSpPr>
          <p:cNvPr id="9" name="TextBox 8"/>
          <p:cNvSpPr txBox="1"/>
          <p:nvPr/>
        </p:nvSpPr>
        <p:spPr>
          <a:xfrm>
            <a:off x="1214443" y="169241"/>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6" name="Picture 5" descr="A black and white sign with white text&#10;&#10;AI-generated content may be incorrect.">
            <a:extLst>
              <a:ext uri="{FF2B5EF4-FFF2-40B4-BE49-F238E27FC236}">
                <a16:creationId xmlns:a16="http://schemas.microsoft.com/office/drawing/2014/main" id="{AC3FD615-F981-7124-6D43-1990B61E2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10" name="Group 9">
            <a:extLst>
              <a:ext uri="{FF2B5EF4-FFF2-40B4-BE49-F238E27FC236}">
                <a16:creationId xmlns:a16="http://schemas.microsoft.com/office/drawing/2014/main" id="{8DAC19ED-AE26-FE9C-6364-270119D182E7}"/>
              </a:ext>
            </a:extLst>
          </p:cNvPr>
          <p:cNvGrpSpPr/>
          <p:nvPr/>
        </p:nvGrpSpPr>
        <p:grpSpPr>
          <a:xfrm>
            <a:off x="1214443" y="897446"/>
            <a:ext cx="6120000" cy="133864"/>
            <a:chOff x="1253158" y="1050894"/>
            <a:chExt cx="4853893" cy="73850"/>
          </a:xfrm>
        </p:grpSpPr>
        <p:cxnSp>
          <p:nvCxnSpPr>
            <p:cNvPr id="11" name="Straight Connector 10">
              <a:extLst>
                <a:ext uri="{FF2B5EF4-FFF2-40B4-BE49-F238E27FC236}">
                  <a16:creationId xmlns:a16="http://schemas.microsoft.com/office/drawing/2014/main" id="{A9D9B846-30C4-2638-2C12-45B7CA4C605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5B34E1-C261-BE3B-A18F-AC0B6CBB8ED0}"/>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620137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631504" y="188641"/>
            <a:ext cx="4538422" cy="830997"/>
          </a:xfrm>
          <a:prstGeom prst="rect">
            <a:avLst/>
          </a:prstGeom>
          <a:noFill/>
        </p:spPr>
        <p:txBody>
          <a:bodyPr wrap="none" rtlCol="0">
            <a:spAutoFit/>
          </a:bodyPr>
          <a:lstStyle/>
          <a:p>
            <a:r>
              <a:rPr lang="en-GB" sz="4800" dirty="0">
                <a:solidFill>
                  <a:schemeClr val="bg1"/>
                </a:solidFill>
              </a:rPr>
              <a:t>Clone that gene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734797" y="583829"/>
            <a:ext cx="1187746" cy="91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45319" y="1560350"/>
            <a:ext cx="965501" cy="910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761062288"/>
              </p:ext>
            </p:extLst>
          </p:nvPr>
        </p:nvGraphicFramePr>
        <p:xfrm>
          <a:off x="1775520" y="1300164"/>
          <a:ext cx="6168330" cy="2846017"/>
        </p:xfrm>
        <a:graphic>
          <a:graphicData uri="http://schemas.openxmlformats.org/drawingml/2006/table">
            <a:tbl>
              <a:tblPr firstRow="1" bandRow="1">
                <a:tableStyleId>{7DF18680-E054-41AD-8BC1-D1AEF772440D}</a:tableStyleId>
              </a:tblPr>
              <a:tblGrid>
                <a:gridCol w="3084165">
                  <a:extLst>
                    <a:ext uri="{9D8B030D-6E8A-4147-A177-3AD203B41FA5}">
                      <a16:colId xmlns:a16="http://schemas.microsoft.com/office/drawing/2014/main" val="20000"/>
                    </a:ext>
                  </a:extLst>
                </a:gridCol>
                <a:gridCol w="3084165">
                  <a:extLst>
                    <a:ext uri="{9D8B030D-6E8A-4147-A177-3AD203B41FA5}">
                      <a16:colId xmlns:a16="http://schemas.microsoft.com/office/drawing/2014/main" val="20001"/>
                    </a:ext>
                  </a:extLst>
                </a:gridCol>
              </a:tblGrid>
              <a:tr h="482838">
                <a:tc>
                  <a:txBody>
                    <a:bodyPr/>
                    <a:lstStyle/>
                    <a:p>
                      <a:pPr algn="ctr"/>
                      <a:r>
                        <a:rPr lang="en-GB" sz="2200" dirty="0"/>
                        <a:t>Restriction enzyme</a:t>
                      </a:r>
                    </a:p>
                  </a:txBody>
                  <a:tcPr/>
                </a:tc>
                <a:tc>
                  <a:txBody>
                    <a:bodyPr/>
                    <a:lstStyle/>
                    <a:p>
                      <a:pPr algn="ctr"/>
                      <a:r>
                        <a:rPr lang="en-GB" sz="2200" dirty="0"/>
                        <a:t>Recognition</a:t>
                      </a:r>
                      <a:r>
                        <a:rPr lang="en-GB" sz="2200" baseline="0" dirty="0"/>
                        <a:t> site</a:t>
                      </a:r>
                      <a:endParaRPr lang="en-GB" sz="2200" dirty="0"/>
                    </a:p>
                  </a:txBody>
                  <a:tcPr/>
                </a:tc>
                <a:extLst>
                  <a:ext uri="{0D108BD9-81ED-4DB2-BD59-A6C34878D82A}">
                    <a16:rowId xmlns:a16="http://schemas.microsoft.com/office/drawing/2014/main" val="10000"/>
                  </a:ext>
                </a:extLst>
              </a:tr>
              <a:tr h="731598">
                <a:tc>
                  <a:txBody>
                    <a:bodyPr/>
                    <a:lstStyle/>
                    <a:p>
                      <a:r>
                        <a:rPr lang="en-GB" sz="2200" i="1" dirty="0" err="1"/>
                        <a:t>Bam</a:t>
                      </a:r>
                      <a:r>
                        <a:rPr lang="en-GB" sz="2200" dirty="0" err="1"/>
                        <a:t>HI</a:t>
                      </a:r>
                      <a:endParaRPr lang="en-GB" sz="2200" dirty="0"/>
                    </a:p>
                  </a:txBody>
                  <a:tcPr/>
                </a:tc>
                <a:tc>
                  <a:txBody>
                    <a:bodyPr/>
                    <a:lstStyle/>
                    <a:p>
                      <a:r>
                        <a:rPr lang="en-GB" sz="2200" dirty="0"/>
                        <a:t>GGATCC</a:t>
                      </a:r>
                    </a:p>
                    <a:p>
                      <a:r>
                        <a:rPr lang="en-GB" sz="2200" dirty="0"/>
                        <a:t>CCTAGG</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1"/>
                  </a:ext>
                </a:extLst>
              </a:tr>
              <a:tr h="741123">
                <a:tc>
                  <a:txBody>
                    <a:bodyPr/>
                    <a:lstStyle/>
                    <a:p>
                      <a:r>
                        <a:rPr lang="en-GB" sz="2200" i="1" dirty="0" err="1"/>
                        <a:t>Eco</a:t>
                      </a:r>
                      <a:r>
                        <a:rPr lang="en-GB" sz="2200" dirty="0" err="1"/>
                        <a:t>RI</a:t>
                      </a:r>
                      <a:endParaRPr lang="en-GB" sz="2200" dirty="0"/>
                    </a:p>
                  </a:txBody>
                  <a:tcPr/>
                </a:tc>
                <a:tc>
                  <a:txBody>
                    <a:bodyPr/>
                    <a:lstStyle/>
                    <a:p>
                      <a:r>
                        <a:rPr lang="en-GB" sz="2200" dirty="0"/>
                        <a:t>GAATTC</a:t>
                      </a:r>
                    </a:p>
                    <a:p>
                      <a:r>
                        <a:rPr lang="en-GB" sz="2200" dirty="0"/>
                        <a:t>CTTAAG</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2"/>
                  </a:ext>
                </a:extLst>
              </a:tr>
              <a:tr h="839179">
                <a:tc>
                  <a:txBody>
                    <a:bodyPr/>
                    <a:lstStyle/>
                    <a:p>
                      <a:r>
                        <a:rPr lang="en-GB" sz="2200" i="1" dirty="0" err="1"/>
                        <a:t>Hind</a:t>
                      </a:r>
                      <a:r>
                        <a:rPr lang="en-GB" sz="2200" dirty="0" err="1"/>
                        <a:t>III</a:t>
                      </a:r>
                      <a:endParaRPr lang="en-GB" sz="2200" dirty="0"/>
                    </a:p>
                  </a:txBody>
                  <a:tcPr/>
                </a:tc>
                <a:tc>
                  <a:txBody>
                    <a:bodyPr/>
                    <a:lstStyle/>
                    <a:p>
                      <a:r>
                        <a:rPr lang="en-GB" sz="2200" dirty="0"/>
                        <a:t>AAGCTT</a:t>
                      </a:r>
                    </a:p>
                    <a:p>
                      <a:r>
                        <a:rPr lang="en-GB" sz="2200" dirty="0"/>
                        <a:t>TTCGAA</a:t>
                      </a:r>
                      <a:endParaRPr lang="en-GB" sz="22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003"/>
                  </a:ext>
                </a:extLst>
              </a:tr>
            </a:tbl>
          </a:graphicData>
        </a:graphic>
      </p:graphicFrame>
      <p:pic>
        <p:nvPicPr>
          <p:cNvPr id="2" name="Picture 1" descr="A black and white sign with white text&#10;&#10;AI-generated content may be incorrect.">
            <a:extLst>
              <a:ext uri="{FF2B5EF4-FFF2-40B4-BE49-F238E27FC236}">
                <a16:creationId xmlns:a16="http://schemas.microsoft.com/office/drawing/2014/main" id="{DE47BC72-BF3E-9F6F-EE50-F63C22757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4" name="Group 3">
            <a:extLst>
              <a:ext uri="{FF2B5EF4-FFF2-40B4-BE49-F238E27FC236}">
                <a16:creationId xmlns:a16="http://schemas.microsoft.com/office/drawing/2014/main" id="{BFAAC81B-5B08-80C7-3231-A78C1AF67AF6}"/>
              </a:ext>
            </a:extLst>
          </p:cNvPr>
          <p:cNvGrpSpPr/>
          <p:nvPr/>
        </p:nvGrpSpPr>
        <p:grpSpPr>
          <a:xfrm>
            <a:off x="1757373" y="983174"/>
            <a:ext cx="6120000" cy="133864"/>
            <a:chOff x="1253158" y="1050894"/>
            <a:chExt cx="4853893" cy="73850"/>
          </a:xfrm>
        </p:grpSpPr>
        <p:cxnSp>
          <p:nvCxnSpPr>
            <p:cNvPr id="5" name="Straight Connector 4">
              <a:extLst>
                <a:ext uri="{FF2B5EF4-FFF2-40B4-BE49-F238E27FC236}">
                  <a16:creationId xmlns:a16="http://schemas.microsoft.com/office/drawing/2014/main" id="{0FD5C4BF-9782-2B1B-750E-B9C4C45C2B0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2BEE6-6979-2440-D3C1-81C478263F5D}"/>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8089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0B0-0E1C-6B57-91F4-0C5257AC9FA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6F71C6D-98FF-4FE6-8509-37D48845AD46}"/>
              </a:ext>
            </a:extLst>
          </p:cNvPr>
          <p:cNvSpPr txBox="1"/>
          <p:nvPr/>
        </p:nvSpPr>
        <p:spPr>
          <a:xfrm>
            <a:off x="1250504" y="224290"/>
            <a:ext cx="5907386" cy="830997"/>
          </a:xfrm>
          <a:prstGeom prst="rect">
            <a:avLst/>
          </a:prstGeom>
          <a:noFill/>
        </p:spPr>
        <p:txBody>
          <a:bodyPr wrap="none" rtlCol="0">
            <a:spAutoFit/>
          </a:bodyPr>
          <a:lstStyle/>
          <a:p>
            <a:r>
              <a:rPr lang="en-GB" sz="4800" dirty="0">
                <a:solidFill>
                  <a:schemeClr val="bg1"/>
                </a:solidFill>
              </a:rPr>
              <a:t>Lab 1: </a:t>
            </a:r>
            <a:r>
              <a:rPr lang="en-GB" sz="4800" dirty="0" err="1">
                <a:solidFill>
                  <a:schemeClr val="bg1"/>
                </a:solidFill>
              </a:rPr>
              <a:t>micropipetting</a:t>
            </a:r>
            <a:endParaRPr lang="en-GB" sz="4800" dirty="0">
              <a:solidFill>
                <a:schemeClr val="bg1"/>
              </a:solidFill>
            </a:endParaRPr>
          </a:p>
        </p:txBody>
      </p:sp>
      <p:grpSp>
        <p:nvGrpSpPr>
          <p:cNvPr id="13" name="Group 12">
            <a:extLst>
              <a:ext uri="{FF2B5EF4-FFF2-40B4-BE49-F238E27FC236}">
                <a16:creationId xmlns:a16="http://schemas.microsoft.com/office/drawing/2014/main" id="{5F7B4666-F926-4B3A-EB38-2E8AB50A1F98}"/>
              </a:ext>
            </a:extLst>
          </p:cNvPr>
          <p:cNvGrpSpPr/>
          <p:nvPr/>
        </p:nvGrpSpPr>
        <p:grpSpPr>
          <a:xfrm>
            <a:off x="1292277" y="1015596"/>
            <a:ext cx="5940000" cy="77868"/>
            <a:chOff x="1253158" y="1050894"/>
            <a:chExt cx="4853893" cy="73850"/>
          </a:xfrm>
        </p:grpSpPr>
        <p:cxnSp>
          <p:nvCxnSpPr>
            <p:cNvPr id="14" name="Straight Connector 13">
              <a:extLst>
                <a:ext uri="{FF2B5EF4-FFF2-40B4-BE49-F238E27FC236}">
                  <a16:creationId xmlns:a16="http://schemas.microsoft.com/office/drawing/2014/main" id="{795F60C1-D9DB-BE27-D53E-DDEA82713EB4}"/>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C45ADB-FB15-548C-569A-A834322150D7}"/>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16" name="Picture 15" descr="A black and white sign with white text&#10;&#10;AI-generated content may be incorrect.">
            <a:extLst>
              <a:ext uri="{FF2B5EF4-FFF2-40B4-BE49-F238E27FC236}">
                <a16:creationId xmlns:a16="http://schemas.microsoft.com/office/drawing/2014/main" id="{5A953C1C-34F3-6A3F-54CE-99B07B1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3" name="Oval 7">
            <a:extLst>
              <a:ext uri="{FF2B5EF4-FFF2-40B4-BE49-F238E27FC236}">
                <a16:creationId xmlns:a16="http://schemas.microsoft.com/office/drawing/2014/main" id="{9B10F6B8-EDFF-F591-863B-173695ECE171}"/>
              </a:ext>
            </a:extLst>
          </p:cNvPr>
          <p:cNvSpPr>
            <a:spLocks noChangeArrowheads="1"/>
          </p:cNvSpPr>
          <p:nvPr/>
        </p:nvSpPr>
        <p:spPr bwMode="auto">
          <a:xfrm>
            <a:off x="1436690" y="1700210"/>
            <a:ext cx="4679950" cy="453707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8">
            <a:extLst>
              <a:ext uri="{FF2B5EF4-FFF2-40B4-BE49-F238E27FC236}">
                <a16:creationId xmlns:a16="http://schemas.microsoft.com/office/drawing/2014/main" id="{AFABE3F0-B8A9-15D0-E1C9-58335FC78F4D}"/>
              </a:ext>
            </a:extLst>
          </p:cNvPr>
          <p:cNvSpPr>
            <a:spLocks noChangeArrowheads="1"/>
          </p:cNvSpPr>
          <p:nvPr/>
        </p:nvSpPr>
        <p:spPr bwMode="auto">
          <a:xfrm>
            <a:off x="2516190" y="2493960"/>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9">
            <a:extLst>
              <a:ext uri="{FF2B5EF4-FFF2-40B4-BE49-F238E27FC236}">
                <a16:creationId xmlns:a16="http://schemas.microsoft.com/office/drawing/2014/main" id="{D94EC53E-E8CD-F823-C9CD-7EE73FC943F7}"/>
              </a:ext>
            </a:extLst>
          </p:cNvPr>
          <p:cNvSpPr>
            <a:spLocks noChangeArrowheads="1"/>
          </p:cNvSpPr>
          <p:nvPr/>
        </p:nvSpPr>
        <p:spPr bwMode="auto">
          <a:xfrm>
            <a:off x="32369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0">
            <a:extLst>
              <a:ext uri="{FF2B5EF4-FFF2-40B4-BE49-F238E27FC236}">
                <a16:creationId xmlns:a16="http://schemas.microsoft.com/office/drawing/2014/main" id="{84EF3560-861E-BFED-A4A5-E121C179493A}"/>
              </a:ext>
            </a:extLst>
          </p:cNvPr>
          <p:cNvSpPr>
            <a:spLocks noChangeArrowheads="1"/>
          </p:cNvSpPr>
          <p:nvPr/>
        </p:nvSpPr>
        <p:spPr bwMode="auto">
          <a:xfrm>
            <a:off x="41005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p>
        </p:txBody>
      </p:sp>
      <p:sp>
        <p:nvSpPr>
          <p:cNvPr id="27" name="Oval 11">
            <a:extLst>
              <a:ext uri="{FF2B5EF4-FFF2-40B4-BE49-F238E27FC236}">
                <a16:creationId xmlns:a16="http://schemas.microsoft.com/office/drawing/2014/main" id="{6820C707-DD7C-5B8B-95D5-3F3061C1A627}"/>
              </a:ext>
            </a:extLst>
          </p:cNvPr>
          <p:cNvSpPr>
            <a:spLocks noChangeArrowheads="1"/>
          </p:cNvSpPr>
          <p:nvPr/>
        </p:nvSpPr>
        <p:spPr bwMode="auto">
          <a:xfrm>
            <a:off x="4821240" y="24209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
            <a:extLst>
              <a:ext uri="{FF2B5EF4-FFF2-40B4-BE49-F238E27FC236}">
                <a16:creationId xmlns:a16="http://schemas.microsoft.com/office/drawing/2014/main" id="{5DE1D550-03A9-5BD8-4FE6-6F1D186E2FEC}"/>
              </a:ext>
            </a:extLst>
          </p:cNvPr>
          <p:cNvSpPr>
            <a:spLocks noChangeArrowheads="1"/>
          </p:cNvSpPr>
          <p:nvPr/>
        </p:nvSpPr>
        <p:spPr bwMode="auto">
          <a:xfrm>
            <a:off x="2084390" y="3070223"/>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3">
            <a:extLst>
              <a:ext uri="{FF2B5EF4-FFF2-40B4-BE49-F238E27FC236}">
                <a16:creationId xmlns:a16="http://schemas.microsoft.com/office/drawing/2014/main" id="{5256735C-A792-2C0A-3D4B-0950397C058C}"/>
              </a:ext>
            </a:extLst>
          </p:cNvPr>
          <p:cNvSpPr>
            <a:spLocks noChangeArrowheads="1"/>
          </p:cNvSpPr>
          <p:nvPr/>
        </p:nvSpPr>
        <p:spPr bwMode="auto">
          <a:xfrm>
            <a:off x="3165477"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4">
            <a:extLst>
              <a:ext uri="{FF2B5EF4-FFF2-40B4-BE49-F238E27FC236}">
                <a16:creationId xmlns:a16="http://schemas.microsoft.com/office/drawing/2014/main" id="{76BF0A19-4B39-A1F8-D49F-84666F40B7A6}"/>
              </a:ext>
            </a:extLst>
          </p:cNvPr>
          <p:cNvSpPr>
            <a:spLocks noChangeArrowheads="1"/>
          </p:cNvSpPr>
          <p:nvPr/>
        </p:nvSpPr>
        <p:spPr bwMode="auto">
          <a:xfrm>
            <a:off x="4100515"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5">
            <a:extLst>
              <a:ext uri="{FF2B5EF4-FFF2-40B4-BE49-F238E27FC236}">
                <a16:creationId xmlns:a16="http://schemas.microsoft.com/office/drawing/2014/main" id="{9FBCB0A6-5A6B-C2B6-B61A-2AD574B885A9}"/>
              </a:ext>
            </a:extLst>
          </p:cNvPr>
          <p:cNvSpPr>
            <a:spLocks noChangeArrowheads="1"/>
          </p:cNvSpPr>
          <p:nvPr/>
        </p:nvSpPr>
        <p:spPr bwMode="auto">
          <a:xfrm>
            <a:off x="5181602" y="2997198"/>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6">
            <a:extLst>
              <a:ext uri="{FF2B5EF4-FFF2-40B4-BE49-F238E27FC236}">
                <a16:creationId xmlns:a16="http://schemas.microsoft.com/office/drawing/2014/main" id="{64134394-9D3F-0C67-E8A3-EA4564AF0ED9}"/>
              </a:ext>
            </a:extLst>
          </p:cNvPr>
          <p:cNvSpPr>
            <a:spLocks noChangeArrowheads="1"/>
          </p:cNvSpPr>
          <p:nvPr/>
        </p:nvSpPr>
        <p:spPr bwMode="auto">
          <a:xfrm>
            <a:off x="1941515" y="3933823"/>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7">
            <a:extLst>
              <a:ext uri="{FF2B5EF4-FFF2-40B4-BE49-F238E27FC236}">
                <a16:creationId xmlns:a16="http://schemas.microsoft.com/office/drawing/2014/main" id="{2A35471B-84FC-6223-7623-E2357B7E7749}"/>
              </a:ext>
            </a:extLst>
          </p:cNvPr>
          <p:cNvSpPr>
            <a:spLocks noChangeArrowheads="1"/>
          </p:cNvSpPr>
          <p:nvPr/>
        </p:nvSpPr>
        <p:spPr bwMode="auto">
          <a:xfrm>
            <a:off x="3092452" y="3789360"/>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8">
            <a:extLst>
              <a:ext uri="{FF2B5EF4-FFF2-40B4-BE49-F238E27FC236}">
                <a16:creationId xmlns:a16="http://schemas.microsoft.com/office/drawing/2014/main" id="{C56DF43D-E3A3-CE33-3F11-E9666513D0FA}"/>
              </a:ext>
            </a:extLst>
          </p:cNvPr>
          <p:cNvSpPr>
            <a:spLocks noChangeArrowheads="1"/>
          </p:cNvSpPr>
          <p:nvPr/>
        </p:nvSpPr>
        <p:spPr bwMode="auto">
          <a:xfrm>
            <a:off x="4100515" y="3789360"/>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9">
            <a:extLst>
              <a:ext uri="{FF2B5EF4-FFF2-40B4-BE49-F238E27FC236}">
                <a16:creationId xmlns:a16="http://schemas.microsoft.com/office/drawing/2014/main" id="{A56A0D6F-7494-F1DE-0243-16369846244F}"/>
              </a:ext>
            </a:extLst>
          </p:cNvPr>
          <p:cNvSpPr>
            <a:spLocks noChangeArrowheads="1"/>
          </p:cNvSpPr>
          <p:nvPr/>
        </p:nvSpPr>
        <p:spPr bwMode="auto">
          <a:xfrm>
            <a:off x="5181602" y="3862385"/>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20">
            <a:extLst>
              <a:ext uri="{FF2B5EF4-FFF2-40B4-BE49-F238E27FC236}">
                <a16:creationId xmlns:a16="http://schemas.microsoft.com/office/drawing/2014/main" id="{03237958-14C0-EC89-3520-D6E6246A19FA}"/>
              </a:ext>
            </a:extLst>
          </p:cNvPr>
          <p:cNvSpPr>
            <a:spLocks noChangeArrowheads="1"/>
          </p:cNvSpPr>
          <p:nvPr/>
        </p:nvSpPr>
        <p:spPr bwMode="auto">
          <a:xfrm>
            <a:off x="230029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21">
            <a:extLst>
              <a:ext uri="{FF2B5EF4-FFF2-40B4-BE49-F238E27FC236}">
                <a16:creationId xmlns:a16="http://schemas.microsoft.com/office/drawing/2014/main" id="{084423C1-C222-83C3-22DC-67EB1A3AD041}"/>
              </a:ext>
            </a:extLst>
          </p:cNvPr>
          <p:cNvSpPr>
            <a:spLocks noChangeArrowheads="1"/>
          </p:cNvSpPr>
          <p:nvPr/>
        </p:nvSpPr>
        <p:spPr bwMode="auto">
          <a:xfrm>
            <a:off x="31654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22">
            <a:extLst>
              <a:ext uri="{FF2B5EF4-FFF2-40B4-BE49-F238E27FC236}">
                <a16:creationId xmlns:a16="http://schemas.microsoft.com/office/drawing/2014/main" id="{7244DD91-979D-D404-DF2F-19667F37B019}"/>
              </a:ext>
            </a:extLst>
          </p:cNvPr>
          <p:cNvSpPr>
            <a:spLocks noChangeArrowheads="1"/>
          </p:cNvSpPr>
          <p:nvPr/>
        </p:nvSpPr>
        <p:spPr bwMode="auto">
          <a:xfrm>
            <a:off x="40290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23">
            <a:extLst>
              <a:ext uri="{FF2B5EF4-FFF2-40B4-BE49-F238E27FC236}">
                <a16:creationId xmlns:a16="http://schemas.microsoft.com/office/drawing/2014/main" id="{B89AF9E3-3F0B-0792-81F8-59F5354FD7C3}"/>
              </a:ext>
            </a:extLst>
          </p:cNvPr>
          <p:cNvSpPr>
            <a:spLocks noChangeArrowheads="1"/>
          </p:cNvSpPr>
          <p:nvPr/>
        </p:nvSpPr>
        <p:spPr bwMode="auto">
          <a:xfrm>
            <a:off x="482124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Line 24">
            <a:extLst>
              <a:ext uri="{FF2B5EF4-FFF2-40B4-BE49-F238E27FC236}">
                <a16:creationId xmlns:a16="http://schemas.microsoft.com/office/drawing/2014/main" id="{A14A676D-C910-B364-CBDC-6EB71F7AD503}"/>
              </a:ext>
            </a:extLst>
          </p:cNvPr>
          <p:cNvSpPr>
            <a:spLocks noChangeShapeType="1"/>
          </p:cNvSpPr>
          <p:nvPr/>
        </p:nvSpPr>
        <p:spPr bwMode="auto">
          <a:xfrm flipH="1">
            <a:off x="5037140" y="1917698"/>
            <a:ext cx="1008062" cy="50323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 name="Line 25">
            <a:extLst>
              <a:ext uri="{FF2B5EF4-FFF2-40B4-BE49-F238E27FC236}">
                <a16:creationId xmlns:a16="http://schemas.microsoft.com/office/drawing/2014/main" id="{7332F85B-E71E-206A-ED7F-1ABD7E7EE30C}"/>
              </a:ext>
            </a:extLst>
          </p:cNvPr>
          <p:cNvSpPr>
            <a:spLocks noChangeShapeType="1"/>
          </p:cNvSpPr>
          <p:nvPr/>
        </p:nvSpPr>
        <p:spPr bwMode="auto">
          <a:xfrm flipH="1">
            <a:off x="5541965" y="2852735"/>
            <a:ext cx="1079500" cy="215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6">
            <a:extLst>
              <a:ext uri="{FF2B5EF4-FFF2-40B4-BE49-F238E27FC236}">
                <a16:creationId xmlns:a16="http://schemas.microsoft.com/office/drawing/2014/main" id="{731E40C9-5C2A-0DDD-86AE-0546C4B24EC7}"/>
              </a:ext>
            </a:extLst>
          </p:cNvPr>
          <p:cNvSpPr>
            <a:spLocks noChangeShapeType="1"/>
          </p:cNvSpPr>
          <p:nvPr/>
        </p:nvSpPr>
        <p:spPr bwMode="auto">
          <a:xfrm flipH="1" flipV="1">
            <a:off x="5613402" y="4003673"/>
            <a:ext cx="1152525"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27">
            <a:extLst>
              <a:ext uri="{FF2B5EF4-FFF2-40B4-BE49-F238E27FC236}">
                <a16:creationId xmlns:a16="http://schemas.microsoft.com/office/drawing/2014/main" id="{83D16B5D-880E-EA47-59BC-FD5AF03BC9B3}"/>
              </a:ext>
            </a:extLst>
          </p:cNvPr>
          <p:cNvSpPr>
            <a:spLocks noChangeShapeType="1"/>
          </p:cNvSpPr>
          <p:nvPr/>
        </p:nvSpPr>
        <p:spPr bwMode="auto">
          <a:xfrm flipH="1" flipV="1">
            <a:off x="5324477" y="5011735"/>
            <a:ext cx="1081088" cy="4333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Text Box 28">
            <a:extLst>
              <a:ext uri="{FF2B5EF4-FFF2-40B4-BE49-F238E27FC236}">
                <a16:creationId xmlns:a16="http://schemas.microsoft.com/office/drawing/2014/main" id="{66E1ED5A-0626-D4D3-F706-B10247A8789E}"/>
              </a:ext>
            </a:extLst>
          </p:cNvPr>
          <p:cNvSpPr txBox="1">
            <a:spLocks noChangeArrowheads="1"/>
          </p:cNvSpPr>
          <p:nvPr/>
        </p:nvSpPr>
        <p:spPr bwMode="auto">
          <a:xfrm>
            <a:off x="6045202" y="1628773"/>
            <a:ext cx="769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dirty="0">
                <a:latin typeface="Calibri" pitchFamily="34" charset="0"/>
              </a:rPr>
              <a:t>2 </a:t>
            </a:r>
            <a:r>
              <a:rPr lang="en-GB" altLang="en-US" sz="3000" dirty="0">
                <a:latin typeface="Calibri" pitchFamily="34" charset="0"/>
                <a:sym typeface="Symbol" pitchFamily="18" charset="2"/>
              </a:rPr>
              <a:t>l</a:t>
            </a:r>
          </a:p>
        </p:txBody>
      </p:sp>
      <p:sp>
        <p:nvSpPr>
          <p:cNvPr id="45" name="Text Box 29">
            <a:extLst>
              <a:ext uri="{FF2B5EF4-FFF2-40B4-BE49-F238E27FC236}">
                <a16:creationId xmlns:a16="http://schemas.microsoft.com/office/drawing/2014/main" id="{F2CEF0B9-2017-5EA8-2514-D54903697AF6}"/>
              </a:ext>
            </a:extLst>
          </p:cNvPr>
          <p:cNvSpPr txBox="1">
            <a:spLocks noChangeArrowheads="1"/>
          </p:cNvSpPr>
          <p:nvPr/>
        </p:nvSpPr>
        <p:spPr bwMode="auto">
          <a:xfrm>
            <a:off x="6621465" y="2565398"/>
            <a:ext cx="769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5 </a:t>
            </a:r>
            <a:r>
              <a:rPr lang="en-GB" altLang="en-US" sz="3000">
                <a:latin typeface="Calibri" pitchFamily="34" charset="0"/>
                <a:sym typeface="Symbol" pitchFamily="18" charset="2"/>
              </a:rPr>
              <a:t>l</a:t>
            </a:r>
          </a:p>
        </p:txBody>
      </p:sp>
      <p:sp>
        <p:nvSpPr>
          <p:cNvPr id="46" name="Text Box 30">
            <a:extLst>
              <a:ext uri="{FF2B5EF4-FFF2-40B4-BE49-F238E27FC236}">
                <a16:creationId xmlns:a16="http://schemas.microsoft.com/office/drawing/2014/main" id="{18CC0DBA-6EDD-C0E7-AEF5-C19A508386C8}"/>
              </a:ext>
            </a:extLst>
          </p:cNvPr>
          <p:cNvSpPr txBox="1">
            <a:spLocks noChangeArrowheads="1"/>
          </p:cNvSpPr>
          <p:nvPr/>
        </p:nvSpPr>
        <p:spPr bwMode="auto">
          <a:xfrm>
            <a:off x="6765927" y="3862385"/>
            <a:ext cx="9636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10 </a:t>
            </a:r>
            <a:r>
              <a:rPr lang="en-GB" altLang="en-US" sz="3000">
                <a:latin typeface="Calibri" pitchFamily="34" charset="0"/>
                <a:sym typeface="Symbol" pitchFamily="18" charset="2"/>
              </a:rPr>
              <a:t>l</a:t>
            </a:r>
          </a:p>
        </p:txBody>
      </p:sp>
      <p:sp>
        <p:nvSpPr>
          <p:cNvPr id="47" name="Text Box 31">
            <a:extLst>
              <a:ext uri="{FF2B5EF4-FFF2-40B4-BE49-F238E27FC236}">
                <a16:creationId xmlns:a16="http://schemas.microsoft.com/office/drawing/2014/main" id="{C86B5735-69EA-BD13-35F9-FDFE941A489C}"/>
              </a:ext>
            </a:extLst>
          </p:cNvPr>
          <p:cNvSpPr txBox="1">
            <a:spLocks noChangeArrowheads="1"/>
          </p:cNvSpPr>
          <p:nvPr/>
        </p:nvSpPr>
        <p:spPr bwMode="auto">
          <a:xfrm>
            <a:off x="6405565" y="5157785"/>
            <a:ext cx="963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a:latin typeface="Calibri" pitchFamily="34" charset="0"/>
              </a:rPr>
              <a:t>20 </a:t>
            </a:r>
            <a:r>
              <a:rPr lang="en-GB" altLang="en-US" sz="3000">
                <a:latin typeface="Calibri" pitchFamily="34" charset="0"/>
                <a:sym typeface="Symbol" pitchFamily="18" charset="2"/>
              </a:rPr>
              <a:t>l</a:t>
            </a:r>
          </a:p>
        </p:txBody>
      </p:sp>
    </p:spTree>
    <p:extLst>
      <p:ext uri="{BB962C8B-B14F-4D97-AF65-F5344CB8AC3E}">
        <p14:creationId xmlns:p14="http://schemas.microsoft.com/office/powerpoint/2010/main" val="346428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7307" y="333407"/>
            <a:ext cx="3060453" cy="830997"/>
          </a:xfrm>
          <a:prstGeom prst="rect">
            <a:avLst/>
          </a:prstGeom>
          <a:noFill/>
        </p:spPr>
        <p:txBody>
          <a:bodyPr wrap="none" rtlCol="0">
            <a:spAutoFit/>
          </a:bodyPr>
          <a:lstStyle/>
          <a:p>
            <a:r>
              <a:rPr lang="en-GB" sz="4800" dirty="0">
                <a:solidFill>
                  <a:schemeClr val="bg1"/>
                </a:solidFill>
                <a:latin typeface="+mj-lt"/>
              </a:rPr>
              <a:t>Objectives</a:t>
            </a:r>
          </a:p>
        </p:txBody>
      </p:sp>
      <p:sp>
        <p:nvSpPr>
          <p:cNvPr id="2" name="TextBox 1"/>
          <p:cNvSpPr txBox="1"/>
          <p:nvPr/>
        </p:nvSpPr>
        <p:spPr>
          <a:xfrm>
            <a:off x="1631504" y="1628800"/>
            <a:ext cx="8820472" cy="4201150"/>
          </a:xfrm>
          <a:prstGeom prst="rect">
            <a:avLst/>
          </a:prstGeom>
          <a:noFill/>
        </p:spPr>
        <p:txBody>
          <a:bodyPr wrap="square" lIns="91440" tIns="45720" rIns="91440" bIns="45720" rtlCol="0" anchor="t">
            <a:spAutoFit/>
          </a:bodyPr>
          <a:lstStyle/>
          <a:p>
            <a:pPr>
              <a:spcAft>
                <a:spcPts val="1800"/>
              </a:spcAft>
            </a:pPr>
            <a:r>
              <a:rPr lang="en-GB" sz="3200" dirty="0">
                <a:solidFill>
                  <a:schemeClr val="bg1"/>
                </a:solidFill>
              </a:rPr>
              <a:t>By the end of this course you will:</a:t>
            </a:r>
          </a:p>
          <a:p>
            <a:pPr marL="457200" indent="-457200">
              <a:spcAft>
                <a:spcPts val="1800"/>
              </a:spcAft>
              <a:buFont typeface="Arial" panose="020B0604020202020204" pitchFamily="34" charset="0"/>
              <a:buChar char="•"/>
            </a:pPr>
            <a:r>
              <a:rPr lang="en-GB" sz="3200" dirty="0">
                <a:solidFill>
                  <a:schemeClr val="bg1"/>
                </a:solidFill>
              </a:rPr>
              <a:t>Feel confident preparing for labs 1, 2 , 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Feel confident carrying out labs 1, 2 , 3 &amp; 5</a:t>
            </a:r>
            <a:endParaRPr lang="en-GB" sz="3200" dirty="0">
              <a:solidFill>
                <a:schemeClr val="bg1"/>
              </a:solidFill>
              <a:cs typeface="Calibri"/>
            </a:endParaRPr>
          </a:p>
          <a:p>
            <a:pPr marL="457200" indent="-457200">
              <a:spcAft>
                <a:spcPts val="1800"/>
              </a:spcAft>
              <a:buFont typeface="Arial" panose="020B0604020202020204" pitchFamily="34" charset="0"/>
              <a:buChar char="•"/>
            </a:pPr>
            <a:r>
              <a:rPr lang="en-GB" sz="3200" dirty="0">
                <a:solidFill>
                  <a:schemeClr val="bg1"/>
                </a:solidFill>
              </a:rPr>
              <a:t>Be aware of Health and Safety requirements</a:t>
            </a:r>
          </a:p>
          <a:p>
            <a:pPr marL="457200" indent="-457200">
              <a:spcAft>
                <a:spcPts val="1800"/>
              </a:spcAft>
              <a:buFont typeface="Arial" panose="020B0604020202020204" pitchFamily="34" charset="0"/>
              <a:buChar char="•"/>
            </a:pPr>
            <a:r>
              <a:rPr lang="en-GB" sz="3200" dirty="0">
                <a:solidFill>
                  <a:schemeClr val="bg1"/>
                </a:solidFill>
              </a:rPr>
              <a:t>Know where to access resources</a:t>
            </a:r>
          </a:p>
          <a:p>
            <a:pPr marL="457200" indent="-457200">
              <a:spcAft>
                <a:spcPts val="1800"/>
              </a:spcAft>
              <a:buFont typeface="Arial" panose="020B0604020202020204" pitchFamily="34" charset="0"/>
              <a:buChar char="•"/>
            </a:pPr>
            <a:r>
              <a:rPr lang="en-GB" sz="3200" dirty="0">
                <a:solidFill>
                  <a:schemeClr val="bg1"/>
                </a:solidFill>
              </a:rPr>
              <a:t>Know who to contact for support</a:t>
            </a:r>
          </a:p>
        </p:txBody>
      </p:sp>
      <p:pic>
        <p:nvPicPr>
          <p:cNvPr id="4" name="Picture 3" descr="A black and white sign with white text&#10;&#10;AI-generated content may be incorrect.">
            <a:extLst>
              <a:ext uri="{FF2B5EF4-FFF2-40B4-BE49-F238E27FC236}">
                <a16:creationId xmlns:a16="http://schemas.microsoft.com/office/drawing/2014/main" id="{34C0D0AC-282C-03A7-76EC-C7421036F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5" name="Group 4">
            <a:extLst>
              <a:ext uri="{FF2B5EF4-FFF2-40B4-BE49-F238E27FC236}">
                <a16:creationId xmlns:a16="http://schemas.microsoft.com/office/drawing/2014/main" id="{B61DDFFC-4CEA-3D29-E6C7-3A5D4568E92F}"/>
              </a:ext>
            </a:extLst>
          </p:cNvPr>
          <p:cNvGrpSpPr/>
          <p:nvPr/>
        </p:nvGrpSpPr>
        <p:grpSpPr>
          <a:xfrm>
            <a:off x="1257307" y="1168912"/>
            <a:ext cx="3240000" cy="133864"/>
            <a:chOff x="1253158" y="1050894"/>
            <a:chExt cx="4853893" cy="73850"/>
          </a:xfrm>
        </p:grpSpPr>
        <p:cxnSp>
          <p:nvCxnSpPr>
            <p:cNvPr id="6" name="Straight Connector 5">
              <a:extLst>
                <a:ext uri="{FF2B5EF4-FFF2-40B4-BE49-F238E27FC236}">
                  <a16:creationId xmlns:a16="http://schemas.microsoft.com/office/drawing/2014/main" id="{455B1D6A-93ED-A8BA-0D1D-851EBC5479F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B80B25-FAF4-69B2-B125-7EA4C984047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090467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8D2D-F9BE-A973-1389-4484A893E48F}"/>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7C28E52D-4456-7A5B-D817-B2B306A73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91125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black and white device with wheels&#10;&#10;AI-generated content may be incorrect.">
            <a:extLst>
              <a:ext uri="{FF2B5EF4-FFF2-40B4-BE49-F238E27FC236}">
                <a16:creationId xmlns:a16="http://schemas.microsoft.com/office/drawing/2014/main" id="{D65B0733-01EF-0F3D-5E8A-A5E7CCC72C8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9787" t="36576" r="13570" b="46309"/>
          <a:stretch>
            <a:fillRect/>
          </a:stretch>
        </p:blipFill>
        <p:spPr>
          <a:xfrm rot="240752">
            <a:off x="4670851" y="4322244"/>
            <a:ext cx="5383781" cy="2300142"/>
          </a:xfrm>
          <a:prstGeom prst="rect">
            <a:avLst/>
          </a:prstGeom>
        </p:spPr>
      </p:pic>
      <p:pic>
        <p:nvPicPr>
          <p:cNvPr id="16" name="Picture 15" descr="A black and white sign with white text&#10;&#10;AI-generated content may be incorrect.">
            <a:extLst>
              <a:ext uri="{FF2B5EF4-FFF2-40B4-BE49-F238E27FC236}">
                <a16:creationId xmlns:a16="http://schemas.microsoft.com/office/drawing/2014/main" id="{BC698E23-6F02-E2D8-9B19-4675AE1D2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 name="TextBox 1">
            <a:extLst>
              <a:ext uri="{FF2B5EF4-FFF2-40B4-BE49-F238E27FC236}">
                <a16:creationId xmlns:a16="http://schemas.microsoft.com/office/drawing/2014/main" id="{F4D88867-EF68-D92C-8C27-742EC0DD0397}"/>
              </a:ext>
            </a:extLst>
          </p:cNvPr>
          <p:cNvSpPr txBox="1"/>
          <p:nvPr/>
        </p:nvSpPr>
        <p:spPr>
          <a:xfrm>
            <a:off x="1250504" y="224290"/>
            <a:ext cx="5907386" cy="830997"/>
          </a:xfrm>
          <a:prstGeom prst="rect">
            <a:avLst/>
          </a:prstGeom>
          <a:noFill/>
        </p:spPr>
        <p:txBody>
          <a:bodyPr wrap="none" rtlCol="0">
            <a:spAutoFit/>
          </a:bodyPr>
          <a:lstStyle/>
          <a:p>
            <a:r>
              <a:rPr lang="en-GB" sz="4800" dirty="0">
                <a:solidFill>
                  <a:schemeClr val="bg1"/>
                </a:solidFill>
              </a:rPr>
              <a:t>Lab 1: </a:t>
            </a:r>
            <a:r>
              <a:rPr lang="en-GB" sz="4800" dirty="0" err="1">
                <a:solidFill>
                  <a:schemeClr val="bg1"/>
                </a:solidFill>
              </a:rPr>
              <a:t>micropipetting</a:t>
            </a:r>
            <a:endParaRPr lang="en-GB" sz="4800" dirty="0">
              <a:solidFill>
                <a:schemeClr val="bg1"/>
              </a:solidFill>
            </a:endParaRPr>
          </a:p>
        </p:txBody>
      </p:sp>
      <p:grpSp>
        <p:nvGrpSpPr>
          <p:cNvPr id="3" name="Group 2">
            <a:extLst>
              <a:ext uri="{FF2B5EF4-FFF2-40B4-BE49-F238E27FC236}">
                <a16:creationId xmlns:a16="http://schemas.microsoft.com/office/drawing/2014/main" id="{67FB7499-8900-515C-EB08-EDDAC8D33C76}"/>
              </a:ext>
            </a:extLst>
          </p:cNvPr>
          <p:cNvGrpSpPr/>
          <p:nvPr/>
        </p:nvGrpSpPr>
        <p:grpSpPr>
          <a:xfrm>
            <a:off x="1292277" y="1015596"/>
            <a:ext cx="5940000" cy="77868"/>
            <a:chOff x="1253158" y="1050894"/>
            <a:chExt cx="4853893" cy="73850"/>
          </a:xfrm>
        </p:grpSpPr>
        <p:cxnSp>
          <p:nvCxnSpPr>
            <p:cNvPr id="4" name="Straight Connector 3">
              <a:extLst>
                <a:ext uri="{FF2B5EF4-FFF2-40B4-BE49-F238E27FC236}">
                  <a16:creationId xmlns:a16="http://schemas.microsoft.com/office/drawing/2014/main" id="{21F054A7-ED97-D887-F069-4AAE5543E02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146B09-8886-5CFD-34C4-0A6917477A0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8">
            <a:extLst>
              <a:ext uri="{FF2B5EF4-FFF2-40B4-BE49-F238E27FC236}">
                <a16:creationId xmlns:a16="http://schemas.microsoft.com/office/drawing/2014/main" id="{AE2C2EF2-412B-1661-2689-DFA67907E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572" t="18895" r="29523" b="51961"/>
          <a:stretch>
            <a:fillRect/>
          </a:stretch>
        </p:blipFill>
        <p:spPr bwMode="auto">
          <a:xfrm>
            <a:off x="755650" y="1412875"/>
            <a:ext cx="7632700" cy="31686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a:extLst>
              <a:ext uri="{FF2B5EF4-FFF2-40B4-BE49-F238E27FC236}">
                <a16:creationId xmlns:a16="http://schemas.microsoft.com/office/drawing/2014/main" id="{4850B6ED-F8B0-5071-6BD1-45CFC1F11C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a:extLst>
              <a:ext uri="{FF2B5EF4-FFF2-40B4-BE49-F238E27FC236}">
                <a16:creationId xmlns:a16="http://schemas.microsoft.com/office/drawing/2014/main" id="{01EA093B-EE5E-3086-078E-113D4CEA6C9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7832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7F95E-6054-A352-9719-4A848599A858}"/>
            </a:ext>
          </a:extLst>
        </p:cNvPr>
        <p:cNvGrpSpPr/>
        <p:nvPr/>
      </p:nvGrpSpPr>
      <p:grpSpPr>
        <a:xfrm>
          <a:off x="0" y="0"/>
          <a:ext cx="0" cy="0"/>
          <a:chOff x="0" y="0"/>
          <a:chExt cx="0" cy="0"/>
        </a:xfrm>
      </p:grpSpPr>
      <p:pic>
        <p:nvPicPr>
          <p:cNvPr id="16" name="Picture 15" descr="A black and white sign with white text&#10;&#10;AI-generated content may be incorrect.">
            <a:extLst>
              <a:ext uri="{FF2B5EF4-FFF2-40B4-BE49-F238E27FC236}">
                <a16:creationId xmlns:a16="http://schemas.microsoft.com/office/drawing/2014/main" id="{20D715F7-1A5A-AD5D-216A-23334479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2" name="TextBox 1">
            <a:extLst>
              <a:ext uri="{FF2B5EF4-FFF2-40B4-BE49-F238E27FC236}">
                <a16:creationId xmlns:a16="http://schemas.microsoft.com/office/drawing/2014/main" id="{ECD4C718-1B82-D88D-0B73-9FC1068999B5}"/>
              </a:ext>
            </a:extLst>
          </p:cNvPr>
          <p:cNvSpPr txBox="1"/>
          <p:nvPr/>
        </p:nvSpPr>
        <p:spPr>
          <a:xfrm>
            <a:off x="1250504" y="224290"/>
            <a:ext cx="5907386" cy="830997"/>
          </a:xfrm>
          <a:prstGeom prst="rect">
            <a:avLst/>
          </a:prstGeom>
          <a:noFill/>
        </p:spPr>
        <p:txBody>
          <a:bodyPr wrap="none" rtlCol="0">
            <a:spAutoFit/>
          </a:bodyPr>
          <a:lstStyle/>
          <a:p>
            <a:r>
              <a:rPr lang="en-GB" sz="4800" dirty="0">
                <a:solidFill>
                  <a:schemeClr val="bg1"/>
                </a:solidFill>
              </a:rPr>
              <a:t>Lab 1: </a:t>
            </a:r>
            <a:r>
              <a:rPr lang="en-GB" sz="4800" dirty="0" err="1">
                <a:solidFill>
                  <a:schemeClr val="bg1"/>
                </a:solidFill>
              </a:rPr>
              <a:t>micropipetting</a:t>
            </a:r>
            <a:endParaRPr lang="en-GB" sz="4800" dirty="0">
              <a:solidFill>
                <a:schemeClr val="bg1"/>
              </a:solidFill>
            </a:endParaRPr>
          </a:p>
        </p:txBody>
      </p:sp>
      <p:grpSp>
        <p:nvGrpSpPr>
          <p:cNvPr id="3" name="Group 2">
            <a:extLst>
              <a:ext uri="{FF2B5EF4-FFF2-40B4-BE49-F238E27FC236}">
                <a16:creationId xmlns:a16="http://schemas.microsoft.com/office/drawing/2014/main" id="{50F46E93-C3AF-0BB3-14B3-A0A07C3A739F}"/>
              </a:ext>
            </a:extLst>
          </p:cNvPr>
          <p:cNvGrpSpPr/>
          <p:nvPr/>
        </p:nvGrpSpPr>
        <p:grpSpPr>
          <a:xfrm>
            <a:off x="1292277" y="1015596"/>
            <a:ext cx="5940000" cy="77868"/>
            <a:chOff x="1253158" y="1050894"/>
            <a:chExt cx="4853893" cy="73850"/>
          </a:xfrm>
        </p:grpSpPr>
        <p:cxnSp>
          <p:nvCxnSpPr>
            <p:cNvPr id="4" name="Straight Connector 3">
              <a:extLst>
                <a:ext uri="{FF2B5EF4-FFF2-40B4-BE49-F238E27FC236}">
                  <a16:creationId xmlns:a16="http://schemas.microsoft.com/office/drawing/2014/main" id="{FA9ABEFB-D5F8-37FD-41CF-49923C9194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18FB2C-8291-F704-DD6B-653677FBC167}"/>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
        <p:nvSpPr>
          <p:cNvPr id="8" name="Rectangle 1">
            <a:extLst>
              <a:ext uri="{FF2B5EF4-FFF2-40B4-BE49-F238E27FC236}">
                <a16:creationId xmlns:a16="http://schemas.microsoft.com/office/drawing/2014/main" id="{5BE33ADE-2BDF-EDE9-8A65-7373B552CD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2">
            <a:extLst>
              <a:ext uri="{FF2B5EF4-FFF2-40B4-BE49-F238E27FC236}">
                <a16:creationId xmlns:a16="http://schemas.microsoft.com/office/drawing/2014/main" id="{6D4D8DCA-C457-C581-DA09-953151B1D65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12" descr="PI-43080023">
            <a:extLst>
              <a:ext uri="{FF2B5EF4-FFF2-40B4-BE49-F238E27FC236}">
                <a16:creationId xmlns:a16="http://schemas.microsoft.com/office/drawing/2014/main" id="{1D7B392F-4BCD-0023-3AB1-788E9F445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6" y="2292344"/>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I-43080023">
            <a:extLst>
              <a:ext uri="{FF2B5EF4-FFF2-40B4-BE49-F238E27FC236}">
                <a16:creationId xmlns:a16="http://schemas.microsoft.com/office/drawing/2014/main" id="{52291125-C7F5-C0A9-B192-6BA63E821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4" y="2292344"/>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I-43080023">
            <a:extLst>
              <a:ext uri="{FF2B5EF4-FFF2-40B4-BE49-F238E27FC236}">
                <a16:creationId xmlns:a16="http://schemas.microsoft.com/office/drawing/2014/main" id="{09CCB773-5A8F-DEC4-3CB2-44159B643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1" y="2292344"/>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5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422E-CE70-820B-AF2B-D4C9DBAADF1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6CBB1BE-40ED-1A76-8491-89253CA28BEF}"/>
              </a:ext>
            </a:extLst>
          </p:cNvPr>
          <p:cNvSpPr txBox="1"/>
          <p:nvPr/>
        </p:nvSpPr>
        <p:spPr>
          <a:xfrm>
            <a:off x="1631504" y="210670"/>
            <a:ext cx="5907386" cy="830997"/>
          </a:xfrm>
          <a:prstGeom prst="rect">
            <a:avLst/>
          </a:prstGeom>
          <a:noFill/>
        </p:spPr>
        <p:txBody>
          <a:bodyPr wrap="none" rtlCol="0">
            <a:spAutoFit/>
          </a:bodyPr>
          <a:lstStyle/>
          <a:p>
            <a:r>
              <a:rPr lang="en-GB" sz="4800" dirty="0">
                <a:solidFill>
                  <a:schemeClr val="bg1"/>
                </a:solidFill>
              </a:rPr>
              <a:t>Lab 1: </a:t>
            </a:r>
            <a:r>
              <a:rPr lang="en-GB" sz="4800" dirty="0" err="1">
                <a:solidFill>
                  <a:schemeClr val="bg1"/>
                </a:solidFill>
              </a:rPr>
              <a:t>micropipetting</a:t>
            </a:r>
            <a:endParaRPr lang="en-GB" sz="4800" dirty="0">
              <a:solidFill>
                <a:schemeClr val="bg1"/>
              </a:solidFill>
            </a:endParaRPr>
          </a:p>
        </p:txBody>
      </p:sp>
      <p:sp>
        <p:nvSpPr>
          <p:cNvPr id="10" name="Text Box 3">
            <a:extLst>
              <a:ext uri="{FF2B5EF4-FFF2-40B4-BE49-F238E27FC236}">
                <a16:creationId xmlns:a16="http://schemas.microsoft.com/office/drawing/2014/main" id="{EA054377-E2B5-1FF1-D262-1D2DE7BCF294}"/>
              </a:ext>
            </a:extLst>
          </p:cNvPr>
          <p:cNvSpPr txBox="1">
            <a:spLocks noChangeArrowheads="1"/>
          </p:cNvSpPr>
          <p:nvPr/>
        </p:nvSpPr>
        <p:spPr bwMode="auto">
          <a:xfrm>
            <a:off x="1847850" y="1412876"/>
            <a:ext cx="7543800" cy="5121275"/>
          </a:xfrm>
          <a:prstGeom prst="rect">
            <a:avLst/>
          </a:prstGeom>
          <a:noFill/>
          <a:ln w="9525">
            <a:noFill/>
            <a:miter lim="800000"/>
            <a:headEnd/>
            <a:tailEnd/>
          </a:ln>
          <a:effectLst/>
        </p:spPr>
        <p:txBody>
          <a:bodyPr anchor="ct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eaLnBrk="0" hangingPunct="0">
              <a:buClr>
                <a:schemeClr val="tx2"/>
              </a:buClr>
              <a:defRPr/>
            </a:pPr>
            <a:r>
              <a:rPr lang="en-US" sz="3000" dirty="0">
                <a:solidFill>
                  <a:schemeClr val="bg1"/>
                </a:solidFill>
                <a:latin typeface="Calibri" pitchFamily="34" charset="0"/>
                <a:ea typeface="ＭＳ Ｐゴシック" pitchFamily="34" charset="-128"/>
              </a:rPr>
              <a:t>1  Twist dial to desired volume</a:t>
            </a:r>
          </a:p>
          <a:p>
            <a:pPr eaLnBrk="0" hangingPunct="0">
              <a:buClr>
                <a:schemeClr val="tx1"/>
              </a:buClr>
              <a:defRPr/>
            </a:pPr>
            <a:r>
              <a:rPr lang="en-US" sz="3000" dirty="0">
                <a:solidFill>
                  <a:schemeClr val="bg1"/>
                </a:solidFill>
                <a:latin typeface="Calibri" pitchFamily="34" charset="0"/>
                <a:ea typeface="ＭＳ Ｐゴシック" pitchFamily="34" charset="-128"/>
              </a:rPr>
              <a:t>2  Add disposable pipette tip</a:t>
            </a:r>
          </a:p>
          <a:p>
            <a:pPr eaLnBrk="0" hangingPunct="0">
              <a:buClr>
                <a:schemeClr val="tx1"/>
              </a:buClr>
              <a:defRPr/>
            </a:pPr>
            <a:r>
              <a:rPr lang="en-US" sz="3000" dirty="0">
                <a:solidFill>
                  <a:schemeClr val="bg1"/>
                </a:solidFill>
                <a:latin typeface="Calibri" pitchFamily="34" charset="0"/>
                <a:ea typeface="ＭＳ Ｐゴシック" pitchFamily="34" charset="-128"/>
              </a:rPr>
              <a:t>3  Press plunger to first stop </a:t>
            </a:r>
          </a:p>
          <a:p>
            <a:pPr eaLnBrk="0" hangingPunct="0">
              <a:buClr>
                <a:schemeClr val="tx1"/>
              </a:buClr>
              <a:defRPr/>
            </a:pPr>
            <a:r>
              <a:rPr lang="en-US" sz="3000" dirty="0">
                <a:solidFill>
                  <a:schemeClr val="bg1"/>
                </a:solidFill>
                <a:latin typeface="Calibri" pitchFamily="34" charset="0"/>
                <a:ea typeface="ＭＳ Ｐゴシック" pitchFamily="34" charset="-128"/>
              </a:rPr>
              <a:t>4  Insert pipette tip into solution to be      	     </a:t>
            </a:r>
          </a:p>
          <a:p>
            <a:pPr eaLnBrk="0" hangingPunct="0">
              <a:buClr>
                <a:schemeClr val="tx1"/>
              </a:buClr>
              <a:defRPr/>
            </a:pPr>
            <a:r>
              <a:rPr lang="en-US" sz="3000" dirty="0">
                <a:solidFill>
                  <a:schemeClr val="bg1"/>
                </a:solidFill>
                <a:latin typeface="Calibri" pitchFamily="34" charset="0"/>
                <a:ea typeface="ＭＳ Ｐゴシック" pitchFamily="34" charset="-128"/>
              </a:rPr>
              <a:t>    transferred</a:t>
            </a:r>
          </a:p>
          <a:p>
            <a:pPr eaLnBrk="0" hangingPunct="0">
              <a:buClr>
                <a:schemeClr val="tx1"/>
              </a:buClr>
              <a:defRPr/>
            </a:pPr>
            <a:r>
              <a:rPr lang="en-US" sz="3000" dirty="0">
                <a:solidFill>
                  <a:schemeClr val="bg1"/>
                </a:solidFill>
                <a:latin typeface="Calibri" pitchFamily="34" charset="0"/>
                <a:ea typeface="ＭＳ Ｐゴシック" pitchFamily="34" charset="-128"/>
              </a:rPr>
              <a:t>5  Slowly release plunger to retrieve liquid</a:t>
            </a:r>
          </a:p>
          <a:p>
            <a:pPr eaLnBrk="0" hangingPunct="0">
              <a:buClr>
                <a:schemeClr val="tx1"/>
              </a:buClr>
              <a:defRPr/>
            </a:pPr>
            <a:r>
              <a:rPr lang="en-US" sz="3000" dirty="0">
                <a:solidFill>
                  <a:schemeClr val="bg1"/>
                </a:solidFill>
                <a:latin typeface="Calibri" pitchFamily="34" charset="0"/>
                <a:ea typeface="ＭＳ Ｐゴシック" pitchFamily="34" charset="-128"/>
              </a:rPr>
              <a:t>6  Move pipette tip into desired tube</a:t>
            </a:r>
          </a:p>
          <a:p>
            <a:pPr eaLnBrk="0" hangingPunct="0">
              <a:buClr>
                <a:schemeClr val="tx1"/>
              </a:buClr>
              <a:defRPr/>
            </a:pPr>
            <a:r>
              <a:rPr lang="en-US" sz="3000" dirty="0">
                <a:solidFill>
                  <a:schemeClr val="bg1"/>
                </a:solidFill>
                <a:latin typeface="Calibri" pitchFamily="34" charset="0"/>
                <a:ea typeface="ＭＳ Ｐゴシック" pitchFamily="34" charset="-128"/>
              </a:rPr>
              <a:t>7  Press plunger past first stop to second stop</a:t>
            </a:r>
          </a:p>
          <a:p>
            <a:pPr eaLnBrk="0" hangingPunct="0">
              <a:buClr>
                <a:schemeClr val="tx1"/>
              </a:buClr>
              <a:defRPr/>
            </a:pPr>
            <a:r>
              <a:rPr lang="en-US" sz="3000" dirty="0">
                <a:solidFill>
                  <a:schemeClr val="bg1"/>
                </a:solidFill>
                <a:latin typeface="Calibri" pitchFamily="34" charset="0"/>
                <a:ea typeface="ＭＳ Ｐゴシック" pitchFamily="34" charset="-128"/>
              </a:rPr>
              <a:t>    to transfer liquid, keep the plunger down</a:t>
            </a:r>
          </a:p>
          <a:p>
            <a:pPr eaLnBrk="0" hangingPunct="0">
              <a:buClr>
                <a:schemeClr val="tx1"/>
              </a:buClr>
              <a:defRPr/>
            </a:pPr>
            <a:r>
              <a:rPr lang="en-US" sz="3000" dirty="0">
                <a:solidFill>
                  <a:schemeClr val="bg1"/>
                </a:solidFill>
                <a:latin typeface="Calibri" pitchFamily="34" charset="0"/>
                <a:ea typeface="ＭＳ Ｐゴシック" pitchFamily="34" charset="-128"/>
              </a:rPr>
              <a:t>    as you remove it from the tube.</a:t>
            </a:r>
          </a:p>
          <a:p>
            <a:pPr eaLnBrk="0" hangingPunct="0">
              <a:buClr>
                <a:schemeClr val="tx1"/>
              </a:buClr>
              <a:defRPr/>
            </a:pPr>
            <a:r>
              <a:rPr lang="en-US" sz="3000" dirty="0">
                <a:solidFill>
                  <a:schemeClr val="bg1"/>
                </a:solidFill>
                <a:latin typeface="Calibri" pitchFamily="34" charset="0"/>
                <a:ea typeface="ＭＳ Ｐゴシック" pitchFamily="34" charset="-128"/>
              </a:rPr>
              <a:t>8 Eject tip</a:t>
            </a:r>
          </a:p>
        </p:txBody>
      </p:sp>
      <p:pic>
        <p:nvPicPr>
          <p:cNvPr id="11" name="Picture 4" descr="MP 4">
            <a:extLst>
              <a:ext uri="{FF2B5EF4-FFF2-40B4-BE49-F238E27FC236}">
                <a16:creationId xmlns:a16="http://schemas.microsoft.com/office/drawing/2014/main" id="{093D3409-C907-9C50-D3C0-252364E7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89" y="1327422"/>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CE6C95F-9496-28FE-B46E-7DAF3FD5B8EF}"/>
              </a:ext>
            </a:extLst>
          </p:cNvPr>
          <p:cNvGrpSpPr/>
          <p:nvPr/>
        </p:nvGrpSpPr>
        <p:grpSpPr>
          <a:xfrm>
            <a:off x="1743655" y="1066286"/>
            <a:ext cx="6038128" cy="133864"/>
            <a:chOff x="1253158" y="1050894"/>
            <a:chExt cx="4853893" cy="73850"/>
          </a:xfrm>
        </p:grpSpPr>
        <p:cxnSp>
          <p:nvCxnSpPr>
            <p:cNvPr id="3" name="Straight Connector 2">
              <a:extLst>
                <a:ext uri="{FF2B5EF4-FFF2-40B4-BE49-F238E27FC236}">
                  <a16:creationId xmlns:a16="http://schemas.microsoft.com/office/drawing/2014/main" id="{FCD4A729-5730-7AB7-7E17-7AC1207219C1}"/>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08419F-B98C-3656-0FB6-DDF318FD5F1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5" name="Picture 4" descr="A black and white sign with white text&#10;&#10;AI-generated content may be incorrect.">
            <a:extLst>
              <a:ext uri="{FF2B5EF4-FFF2-40B4-BE49-F238E27FC236}">
                <a16:creationId xmlns:a16="http://schemas.microsoft.com/office/drawing/2014/main" id="{45CAE2CA-E0D1-84BC-A7F7-E64B43AEE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85916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8DC4-58B5-5FC4-9919-890DDA821F4B}"/>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FEFFD5F-3910-EC6B-4409-80B9A6021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3402812107"/>
      </p:ext>
    </p:extLst>
  </p:cSld>
  <p:clrMapOvr>
    <a:masterClrMapping/>
  </p:clrMapOvr>
</p:sld>
</file>

<file path=ppt/theme/theme1.xml><?xml version="1.0" encoding="utf-8"?>
<a:theme xmlns:a="http://schemas.openxmlformats.org/drawingml/2006/main" name="Custom Design">
  <a:themeElements>
    <a:clrScheme name="Herts 2024">
      <a:dk1>
        <a:srgbClr val="000000"/>
      </a:dk1>
      <a:lt1>
        <a:srgbClr val="FFFFFF"/>
      </a:lt1>
      <a:dk2>
        <a:srgbClr val="000000"/>
      </a:dk2>
      <a:lt2>
        <a:srgbClr val="FFFFFF"/>
      </a:lt2>
      <a:accent1>
        <a:srgbClr val="9A46CF"/>
      </a:accent1>
      <a:accent2>
        <a:srgbClr val="00B9E4"/>
      </a:accent2>
      <a:accent3>
        <a:srgbClr val="F53F5B"/>
      </a:accent3>
      <a:accent4>
        <a:srgbClr val="0073CF"/>
      </a:accent4>
      <a:accent5>
        <a:srgbClr val="45B382"/>
      </a:accent5>
      <a:accent6>
        <a:srgbClr val="FFCF20"/>
      </a:accent6>
      <a:hlink>
        <a:srgbClr val="9A46CF"/>
      </a:hlink>
      <a:folHlink>
        <a:srgbClr val="0073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 slide masters WIP" id="{437A64AE-BA19-453A-839E-EE382A09BD3C}" vid="{8192D8EA-DF26-43DF-8CAA-29FF35F2AB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AAED3A5CA5B5449A0911B531EE679C" ma:contentTypeVersion="15" ma:contentTypeDescription="Create a new document." ma:contentTypeScope="" ma:versionID="d821dccd9cacdb941d035cd0bd906587">
  <xsd:schema xmlns:xsd="http://www.w3.org/2001/XMLSchema" xmlns:xs="http://www.w3.org/2001/XMLSchema" xmlns:p="http://schemas.microsoft.com/office/2006/metadata/properties" xmlns:ns2="752a623b-6375-4778-b723-7841c8e6bfd2" xmlns:ns3="d145486e-cd3a-4614-bcff-70f94a674753" targetNamespace="http://schemas.microsoft.com/office/2006/metadata/properties" ma:root="true" ma:fieldsID="8b0c175ea8881e9d3a4a5b1b608a79cd" ns2:_="" ns3:_="">
    <xsd:import namespace="752a623b-6375-4778-b723-7841c8e6bfd2"/>
    <xsd:import namespace="d145486e-cd3a-4614-bcff-70f94a6747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a623b-6375-4778-b723-7841c8e6b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e0a39fc-eab5-4218-a4ea-be23ca52b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486e-cd3a-4614-bcff-70f94a6747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4ebe84-c38d-419a-bdf3-2b3b05e49ea2}" ma:internalName="TaxCatchAll" ma:showField="CatchAllData" ma:web="d145486e-cd3a-4614-bcff-70f94a674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2a623b-6375-4778-b723-7841c8e6bfd2">
      <Terms xmlns="http://schemas.microsoft.com/office/infopath/2007/PartnerControls"/>
    </lcf76f155ced4ddcb4097134ff3c332f>
    <TaxCatchAll xmlns="d145486e-cd3a-4614-bcff-70f94a674753" xsi:nil="true"/>
  </documentManagement>
</p:properties>
</file>

<file path=customXml/itemProps1.xml><?xml version="1.0" encoding="utf-8"?>
<ds:datastoreItem xmlns:ds="http://schemas.openxmlformats.org/officeDocument/2006/customXml" ds:itemID="{91C521DD-2673-4EE6-BB9B-DC5C3320FFBB}">
  <ds:schemaRefs>
    <ds:schemaRef ds:uri="http://schemas.microsoft.com/sharepoint/v3/contenttype/forms"/>
  </ds:schemaRefs>
</ds:datastoreItem>
</file>

<file path=customXml/itemProps2.xml><?xml version="1.0" encoding="utf-8"?>
<ds:datastoreItem xmlns:ds="http://schemas.openxmlformats.org/officeDocument/2006/customXml" ds:itemID="{C2A71A0C-2128-4BA3-B6B3-0B594E551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a623b-6375-4778-b723-7841c8e6bfd2"/>
    <ds:schemaRef ds:uri="d145486e-cd3a-4614-bcff-70f94a674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D1FC41-23C7-41B0-B5F9-BF4CD38AD2ED}">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d145486e-cd3a-4614-bcff-70f94a674753"/>
    <ds:schemaRef ds:uri="752a623b-6375-4778-b723-7841c8e6bfd2"/>
  </ds:schemaRefs>
</ds:datastoreItem>
</file>

<file path=docMetadata/LabelInfo.xml><?xml version="1.0" encoding="utf-8"?>
<clbl:labelList xmlns:clbl="http://schemas.microsoft.com/office/2020/mipLabelMetadata">
  <clbl:label id="{93e6beba-c4aa-4731-af5d-d735b097eadb}" enabled="0" method="" siteId="{93e6beba-c4aa-4731-af5d-d735b097eadb}" removed="1"/>
</clbl:labelList>
</file>

<file path=docProps/app.xml><?xml version="1.0" encoding="utf-8"?>
<Properties xmlns="http://schemas.openxmlformats.org/officeDocument/2006/extended-properties" xmlns:vt="http://schemas.openxmlformats.org/officeDocument/2006/docPropsVTypes">
  <Template/>
  <TotalTime>8192</TotalTime>
  <Words>1757</Words>
  <Application>Microsoft Office PowerPoint</Application>
  <PresentationFormat>Widescreen</PresentationFormat>
  <Paragraphs>404</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vt:lpstr>
      <vt:lpstr>Calibri</vt:lpstr>
      <vt:lpstr>Courier New</vt:lpstr>
      <vt:lpstr>Symbol</vt:lpstr>
      <vt:lpstr>Wingdings</vt:lpstr>
      <vt:lpstr>Custom Design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Philippa Mulberry</dc:creator>
  <cp:keywords/>
  <dc:description/>
  <cp:lastModifiedBy>Philippa Mulberry</cp:lastModifiedBy>
  <cp:revision>135</cp:revision>
  <dcterms:created xsi:type="dcterms:W3CDTF">2025-04-04T13:08:50Z</dcterms:created>
  <dcterms:modified xsi:type="dcterms:W3CDTF">2026-06-02T09:08:37Z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0x01010034AAED3A5CA5B5449A0911B531EE679C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