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4"/>
    <p:sldMasterId id="2147483814" r:id="rId5"/>
  </p:sldMasterIdLst>
  <p:notesMasterIdLst>
    <p:notesMasterId r:id="rId55"/>
  </p:notesMasterIdLst>
  <p:handoutMasterIdLst>
    <p:handoutMasterId r:id="rId56"/>
  </p:handoutMasterIdLst>
  <p:sldIdLst>
    <p:sldId id="354" r:id="rId6"/>
    <p:sldId id="434" r:id="rId7"/>
    <p:sldId id="323" r:id="rId8"/>
    <p:sldId id="258" r:id="rId9"/>
    <p:sldId id="365" r:id="rId10"/>
    <p:sldId id="324" r:id="rId11"/>
    <p:sldId id="389" r:id="rId12"/>
    <p:sldId id="390" r:id="rId13"/>
    <p:sldId id="385"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314" r:id="rId28"/>
    <p:sldId id="315" r:id="rId29"/>
    <p:sldId id="316" r:id="rId30"/>
    <p:sldId id="317" r:id="rId31"/>
    <p:sldId id="318" r:id="rId32"/>
    <p:sldId id="333" r:id="rId33"/>
    <p:sldId id="405" r:id="rId34"/>
    <p:sldId id="321" r:id="rId35"/>
    <p:sldId id="341" r:id="rId36"/>
    <p:sldId id="342" r:id="rId37"/>
    <p:sldId id="343" r:id="rId38"/>
    <p:sldId id="345" r:id="rId39"/>
    <p:sldId id="346" r:id="rId40"/>
    <p:sldId id="325" r:id="rId41"/>
    <p:sldId id="334" r:id="rId42"/>
    <p:sldId id="340" r:id="rId43"/>
    <p:sldId id="406" r:id="rId44"/>
    <p:sldId id="407" r:id="rId45"/>
    <p:sldId id="339" r:id="rId46"/>
    <p:sldId id="329" r:id="rId47"/>
    <p:sldId id="294" r:id="rId48"/>
    <p:sldId id="296" r:id="rId49"/>
    <p:sldId id="295" r:id="rId50"/>
    <p:sldId id="306" r:id="rId51"/>
    <p:sldId id="330" r:id="rId52"/>
    <p:sldId id="433" r:id="rId53"/>
    <p:sldId id="38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resentation" id="{61A68ED7-730A-9E4A-B4EA-760A21F30216}">
          <p14:sldIdLst>
            <p14:sldId id="354"/>
            <p14:sldId id="434"/>
            <p14:sldId id="323"/>
            <p14:sldId id="258"/>
            <p14:sldId id="365"/>
            <p14:sldId id="324"/>
            <p14:sldId id="389"/>
            <p14:sldId id="390"/>
            <p14:sldId id="385"/>
            <p14:sldId id="392"/>
            <p14:sldId id="393"/>
            <p14:sldId id="394"/>
            <p14:sldId id="395"/>
            <p14:sldId id="396"/>
            <p14:sldId id="397"/>
            <p14:sldId id="398"/>
            <p14:sldId id="399"/>
            <p14:sldId id="400"/>
            <p14:sldId id="401"/>
            <p14:sldId id="402"/>
            <p14:sldId id="403"/>
            <p14:sldId id="404"/>
            <p14:sldId id="314"/>
            <p14:sldId id="315"/>
            <p14:sldId id="316"/>
            <p14:sldId id="317"/>
            <p14:sldId id="318"/>
            <p14:sldId id="333"/>
            <p14:sldId id="405"/>
            <p14:sldId id="321"/>
            <p14:sldId id="341"/>
            <p14:sldId id="342"/>
            <p14:sldId id="343"/>
            <p14:sldId id="345"/>
            <p14:sldId id="346"/>
            <p14:sldId id="325"/>
            <p14:sldId id="334"/>
            <p14:sldId id="340"/>
            <p14:sldId id="406"/>
            <p14:sldId id="407"/>
            <p14:sldId id="339"/>
            <p14:sldId id="329"/>
            <p14:sldId id="294"/>
            <p14:sldId id="296"/>
            <p14:sldId id="295"/>
            <p14:sldId id="306"/>
            <p14:sldId id="330"/>
            <p14:sldId id="433"/>
            <p14:sldId id="3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0A2"/>
    <a:srgbClr val="3888D8"/>
    <a:srgbClr val="0070C0"/>
    <a:srgbClr val="F0F8FE"/>
    <a:srgbClr val="6FBCF8"/>
    <a:srgbClr val="49AEFF"/>
    <a:srgbClr val="2B95E5"/>
    <a:srgbClr val="EC951A"/>
    <a:srgbClr val="649FDA"/>
    <a:srgbClr val="1DE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BCB85-E4E3-4FC6-90E9-0E12DCA07973}" v="11" dt="2026-06-02T10:34:20.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a Mulberry" userId="f5af0a63-dfb9-4e85-9483-49b99f7b5ba4" providerId="ADAL" clId="{16643BF5-AF20-4C85-9AF9-07C29F282FCB}"/>
    <pc:docChg chg="undo custSel addSld modSld modMainMaster">
      <pc:chgData name="Philippa Mulberry" userId="f5af0a63-dfb9-4e85-9483-49b99f7b5ba4" providerId="ADAL" clId="{16643BF5-AF20-4C85-9AF9-07C29F282FCB}" dt="2026-06-02T10:37:21.910" v="109" actId="6549"/>
      <pc:docMkLst>
        <pc:docMk/>
      </pc:docMkLst>
      <pc:sldChg chg="modSp mod">
        <pc:chgData name="Philippa Mulberry" userId="f5af0a63-dfb9-4e85-9483-49b99f7b5ba4" providerId="ADAL" clId="{16643BF5-AF20-4C85-9AF9-07C29F282FCB}" dt="2026-06-02T10:35:55.245" v="95" actId="207"/>
        <pc:sldMkLst>
          <pc:docMk/>
          <pc:sldMk cId="3708747507" sldId="333"/>
        </pc:sldMkLst>
        <pc:spChg chg="mod">
          <ac:chgData name="Philippa Mulberry" userId="f5af0a63-dfb9-4e85-9483-49b99f7b5ba4" providerId="ADAL" clId="{16643BF5-AF20-4C85-9AF9-07C29F282FCB}" dt="2026-06-02T10:35:55.245" v="95" actId="207"/>
          <ac:spMkLst>
            <pc:docMk/>
            <pc:sldMk cId="3708747507" sldId="333"/>
            <ac:spMk id="6" creationId="{94C05A6D-4845-4B56-B193-5747A4CACAF1}"/>
          </ac:spMkLst>
        </pc:spChg>
      </pc:sldChg>
      <pc:sldChg chg="modSp mod">
        <pc:chgData name="Philippa Mulberry" userId="f5af0a63-dfb9-4e85-9483-49b99f7b5ba4" providerId="ADAL" clId="{16643BF5-AF20-4C85-9AF9-07C29F282FCB}" dt="2026-06-02T10:36:37.637" v="104" actId="179"/>
        <pc:sldMkLst>
          <pc:docMk/>
          <pc:sldMk cId="2272946328" sldId="346"/>
        </pc:sldMkLst>
        <pc:spChg chg="mod">
          <ac:chgData name="Philippa Mulberry" userId="f5af0a63-dfb9-4e85-9483-49b99f7b5ba4" providerId="ADAL" clId="{16643BF5-AF20-4C85-9AF9-07C29F282FCB}" dt="2026-06-02T10:36:37.637" v="104" actId="179"/>
          <ac:spMkLst>
            <pc:docMk/>
            <pc:sldMk cId="2272946328" sldId="346"/>
            <ac:spMk id="6" creationId="{B76A494E-5B75-B2EB-10B9-E5100652378F}"/>
          </ac:spMkLst>
        </pc:spChg>
      </pc:sldChg>
      <pc:sldChg chg="addSp delSp modSp mod">
        <pc:chgData name="Philippa Mulberry" userId="f5af0a63-dfb9-4e85-9483-49b99f7b5ba4" providerId="ADAL" clId="{16643BF5-AF20-4C85-9AF9-07C29F282FCB}" dt="2026-06-02T10:35:12.906" v="89" actId="208"/>
        <pc:sldMkLst>
          <pc:docMk/>
          <pc:sldMk cId="192492951" sldId="396"/>
        </pc:sldMkLst>
        <pc:spChg chg="add del mod">
          <ac:chgData name="Philippa Mulberry" userId="f5af0a63-dfb9-4e85-9483-49b99f7b5ba4" providerId="ADAL" clId="{16643BF5-AF20-4C85-9AF9-07C29F282FCB}" dt="2026-06-02T10:35:04.902" v="88" actId="208"/>
          <ac:spMkLst>
            <pc:docMk/>
            <pc:sldMk cId="192492951" sldId="396"/>
            <ac:spMk id="17" creationId="{9178641D-467B-A050-D633-4212D8D13666}"/>
          </ac:spMkLst>
        </pc:spChg>
        <pc:spChg chg="mod">
          <ac:chgData name="Philippa Mulberry" userId="f5af0a63-dfb9-4e85-9483-49b99f7b5ba4" providerId="ADAL" clId="{16643BF5-AF20-4C85-9AF9-07C29F282FCB}" dt="2026-06-02T10:35:12.906" v="89" actId="208"/>
          <ac:spMkLst>
            <pc:docMk/>
            <pc:sldMk cId="192492951" sldId="396"/>
            <ac:spMk id="18" creationId="{0737185C-5F7A-F691-C9EB-A434AE52F307}"/>
          </ac:spMkLst>
        </pc:spChg>
      </pc:sldChg>
      <pc:sldChg chg="modSp mod">
        <pc:chgData name="Philippa Mulberry" userId="f5af0a63-dfb9-4e85-9483-49b99f7b5ba4" providerId="ADAL" clId="{16643BF5-AF20-4C85-9AF9-07C29F282FCB}" dt="2026-06-02T10:35:42.698" v="94" actId="207"/>
        <pc:sldMkLst>
          <pc:docMk/>
          <pc:sldMk cId="172598819" sldId="402"/>
        </pc:sldMkLst>
        <pc:spChg chg="mod">
          <ac:chgData name="Philippa Mulberry" userId="f5af0a63-dfb9-4e85-9483-49b99f7b5ba4" providerId="ADAL" clId="{16643BF5-AF20-4C85-9AF9-07C29F282FCB}" dt="2026-06-02T10:35:42.698" v="94" actId="207"/>
          <ac:spMkLst>
            <pc:docMk/>
            <pc:sldMk cId="172598819" sldId="402"/>
            <ac:spMk id="7" creationId="{C9F06F17-F0AE-1BB5-14FA-629D70244EF5}"/>
          </ac:spMkLst>
        </pc:spChg>
      </pc:sldChg>
      <pc:sldChg chg="modSp mod">
        <pc:chgData name="Philippa Mulberry" userId="f5af0a63-dfb9-4e85-9483-49b99f7b5ba4" providerId="ADAL" clId="{16643BF5-AF20-4C85-9AF9-07C29F282FCB}" dt="2026-06-02T10:37:21.910" v="109" actId="6549"/>
        <pc:sldMkLst>
          <pc:docMk/>
          <pc:sldMk cId="2090467856" sldId="433"/>
        </pc:sldMkLst>
        <pc:spChg chg="mod">
          <ac:chgData name="Philippa Mulberry" userId="f5af0a63-dfb9-4e85-9483-49b99f7b5ba4" providerId="ADAL" clId="{16643BF5-AF20-4C85-9AF9-07C29F282FCB}" dt="2026-06-02T10:37:21.910" v="109" actId="6549"/>
          <ac:spMkLst>
            <pc:docMk/>
            <pc:sldMk cId="2090467856" sldId="433"/>
            <ac:spMk id="2" creationId="{00000000-0000-0000-0000-000000000000}"/>
          </ac:spMkLst>
        </pc:spChg>
      </pc:sldChg>
      <pc:sldChg chg="modSp add mod setBg">
        <pc:chgData name="Philippa Mulberry" userId="f5af0a63-dfb9-4e85-9483-49b99f7b5ba4" providerId="ADAL" clId="{16643BF5-AF20-4C85-9AF9-07C29F282FCB}" dt="2026-06-02T10:34:29.943" v="83" actId="207"/>
        <pc:sldMkLst>
          <pc:docMk/>
          <pc:sldMk cId="3163038065" sldId="434"/>
        </pc:sldMkLst>
        <pc:spChg chg="mod">
          <ac:chgData name="Philippa Mulberry" userId="f5af0a63-dfb9-4e85-9483-49b99f7b5ba4" providerId="ADAL" clId="{16643BF5-AF20-4C85-9AF9-07C29F282FCB}" dt="2026-06-02T10:34:29.943" v="83" actId="207"/>
          <ac:spMkLst>
            <pc:docMk/>
            <pc:sldMk cId="3163038065" sldId="434"/>
            <ac:spMk id="2" creationId="{C15BEA5C-388A-5E44-51B6-E7916128870D}"/>
          </ac:spMkLst>
        </pc:spChg>
        <pc:spChg chg="mod">
          <ac:chgData name="Philippa Mulberry" userId="f5af0a63-dfb9-4e85-9483-49b99f7b5ba4" providerId="ADAL" clId="{16643BF5-AF20-4C85-9AF9-07C29F282FCB}" dt="2026-06-02T10:31:59.484" v="74" actId="6549"/>
          <ac:spMkLst>
            <pc:docMk/>
            <pc:sldMk cId="3163038065" sldId="434"/>
            <ac:spMk id="6" creationId="{8F183C62-CD84-420C-0416-AF477D4291A7}"/>
          </ac:spMkLst>
        </pc:spChg>
      </pc:sldChg>
      <pc:sldMasterChg chg="setBg modSldLayout">
        <pc:chgData name="Philippa Mulberry" userId="f5af0a63-dfb9-4e85-9483-49b99f7b5ba4" providerId="ADAL" clId="{16643BF5-AF20-4C85-9AF9-07C29F282FCB}" dt="2026-06-02T10:33:38.274" v="81"/>
        <pc:sldMasterMkLst>
          <pc:docMk/>
          <pc:sldMasterMk cId="2541647148" sldId="2147483724"/>
        </pc:sldMasterMkLst>
        <pc:sldLayoutChg chg="delSp mod setBg">
          <pc:chgData name="Philippa Mulberry" userId="f5af0a63-dfb9-4e85-9483-49b99f7b5ba4" providerId="ADAL" clId="{16643BF5-AF20-4C85-9AF9-07C29F282FCB}" dt="2026-06-02T10:33:38.274" v="81"/>
          <pc:sldLayoutMkLst>
            <pc:docMk/>
            <pc:sldMasterMk cId="2541647148" sldId="2147483724"/>
            <pc:sldLayoutMk cId="1968271505" sldId="2147483725"/>
          </pc:sldLayoutMkLst>
          <pc:spChg chg="del">
            <ac:chgData name="Philippa Mulberry" userId="f5af0a63-dfb9-4e85-9483-49b99f7b5ba4" providerId="ADAL" clId="{16643BF5-AF20-4C85-9AF9-07C29F282FCB}" dt="2026-06-02T09:45:17.711" v="12" actId="478"/>
            <ac:spMkLst>
              <pc:docMk/>
              <pc:sldMasterMk cId="2541647148" sldId="2147483724"/>
              <pc:sldLayoutMk cId="1968271505" sldId="2147483725"/>
              <ac:spMk id="7" creationId="{D325CEFF-6637-AEB7-AC40-0B45FBEC531E}"/>
            </ac:spMkLst>
          </pc:spChg>
          <pc:grpChg chg="del">
            <ac:chgData name="Philippa Mulberry" userId="f5af0a63-dfb9-4e85-9483-49b99f7b5ba4" providerId="ADAL" clId="{16643BF5-AF20-4C85-9AF9-07C29F282FCB}" dt="2026-06-02T09:45:07.501" v="7" actId="478"/>
            <ac:grpSpMkLst>
              <pc:docMk/>
              <pc:sldMasterMk cId="2541647148" sldId="2147483724"/>
              <pc:sldLayoutMk cId="1968271505" sldId="2147483725"/>
              <ac:grpSpMk id="4" creationId="{2D21DDF9-A387-0B5D-70CE-EF241AC46FB1}"/>
            </ac:grpSpMkLst>
          </pc:grpChg>
          <pc:picChg chg="del">
            <ac:chgData name="Philippa Mulberry" userId="f5af0a63-dfb9-4e85-9483-49b99f7b5ba4" providerId="ADAL" clId="{16643BF5-AF20-4C85-9AF9-07C29F282FCB}" dt="2026-06-02T10:32:28.504" v="78" actId="478"/>
            <ac:picMkLst>
              <pc:docMk/>
              <pc:sldMasterMk cId="2541647148" sldId="2147483724"/>
              <pc:sldLayoutMk cId="1968271505" sldId="2147483725"/>
              <ac:picMk id="5" creationId="{95BE6AF4-AD4D-5547-1535-175D542779CB}"/>
            </ac:picMkLst>
          </pc:picChg>
          <pc:picChg chg="del">
            <ac:chgData name="Philippa Mulberry" userId="f5af0a63-dfb9-4e85-9483-49b99f7b5ba4" providerId="ADAL" clId="{16643BF5-AF20-4C85-9AF9-07C29F282FCB}" dt="2026-06-02T10:32:30.034" v="79" actId="478"/>
            <ac:picMkLst>
              <pc:docMk/>
              <pc:sldMasterMk cId="2541647148" sldId="2147483724"/>
              <pc:sldLayoutMk cId="1968271505" sldId="2147483725"/>
              <ac:picMk id="10" creationId="{F517B3BE-C5BA-85C1-DB4D-CAD15582C0F8}"/>
            </ac:picMkLst>
          </pc:pic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3630746106" sldId="2147483726"/>
          </pc:sldLayoutMkLst>
          <pc:spChg chg="del">
            <ac:chgData name="Philippa Mulberry" userId="f5af0a63-dfb9-4e85-9483-49b99f7b5ba4" providerId="ADAL" clId="{16643BF5-AF20-4C85-9AF9-07C29F282FCB}" dt="2026-06-02T09:45:20.048" v="13" actId="478"/>
            <ac:spMkLst>
              <pc:docMk/>
              <pc:sldMasterMk cId="2541647148" sldId="2147483724"/>
              <pc:sldLayoutMk cId="3630746106" sldId="2147483726"/>
              <ac:spMk id="10" creationId="{B2D4FCCA-585D-5BB7-D0DD-E31F43EC6D18}"/>
            </ac:spMkLst>
          </pc:spChg>
          <pc:grpChg chg="del mod">
            <ac:chgData name="Philippa Mulberry" userId="f5af0a63-dfb9-4e85-9483-49b99f7b5ba4" providerId="ADAL" clId="{16643BF5-AF20-4C85-9AF9-07C29F282FCB}" dt="2026-06-02T09:45:12.468" v="10" actId="478"/>
            <ac:grpSpMkLst>
              <pc:docMk/>
              <pc:sldMasterMk cId="2541647148" sldId="2147483724"/>
              <pc:sldLayoutMk cId="3630746106" sldId="2147483726"/>
              <ac:grpSpMk id="2" creationId="{3D34EAE0-DC57-5351-3831-0FFAF19C2E2B}"/>
            </ac:grpSpMkLst>
          </pc:gr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413400679" sldId="2147483728"/>
          </pc:sldLayoutMkLst>
          <pc:spChg chg="del">
            <ac:chgData name="Philippa Mulberry" userId="f5af0a63-dfb9-4e85-9483-49b99f7b5ba4" providerId="ADAL" clId="{16643BF5-AF20-4C85-9AF9-07C29F282FCB}" dt="2026-06-02T09:45:22.625" v="14" actId="478"/>
            <ac:spMkLst>
              <pc:docMk/>
              <pc:sldMasterMk cId="2541647148" sldId="2147483724"/>
              <pc:sldLayoutMk cId="413400679" sldId="2147483728"/>
              <ac:spMk id="12" creationId="{B1CC9449-69BE-AEF1-9E33-060495A481CE}"/>
            </ac:spMkLst>
          </pc:spChg>
          <pc:grpChg chg="del">
            <ac:chgData name="Philippa Mulberry" userId="f5af0a63-dfb9-4e85-9483-49b99f7b5ba4" providerId="ADAL" clId="{16643BF5-AF20-4C85-9AF9-07C29F282FCB}" dt="2026-06-02T09:45:14.533" v="11" actId="478"/>
            <ac:grpSpMkLst>
              <pc:docMk/>
              <pc:sldMasterMk cId="2541647148" sldId="2147483724"/>
              <pc:sldLayoutMk cId="413400679" sldId="2147483728"/>
              <ac:grpSpMk id="2" creationId="{8E3DC274-555B-96EA-D209-AA7614BE380E}"/>
            </ac:grpSpMkLst>
          </pc:gr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1481988089" sldId="2147483730"/>
          </pc:sldLayoutMkLst>
          <pc:spChg chg="del">
            <ac:chgData name="Philippa Mulberry" userId="f5af0a63-dfb9-4e85-9483-49b99f7b5ba4" providerId="ADAL" clId="{16643BF5-AF20-4C85-9AF9-07C29F282FCB}" dt="2026-06-02T09:51:03.303" v="38" actId="478"/>
            <ac:spMkLst>
              <pc:docMk/>
              <pc:sldMasterMk cId="2541647148" sldId="2147483724"/>
              <pc:sldLayoutMk cId="1481988089" sldId="2147483730"/>
              <ac:spMk id="4" creationId="{C80D63A4-9900-0C26-B11C-2882EC0E47CC}"/>
            </ac:spMkLst>
          </pc:spChg>
        </pc:sldLayoutChg>
        <pc:sldLayoutChg chg="modSp mod setBg">
          <pc:chgData name="Philippa Mulberry" userId="f5af0a63-dfb9-4e85-9483-49b99f7b5ba4" providerId="ADAL" clId="{16643BF5-AF20-4C85-9AF9-07C29F282FCB}" dt="2026-06-02T10:33:38.274" v="81"/>
          <pc:sldLayoutMkLst>
            <pc:docMk/>
            <pc:sldMasterMk cId="2541647148" sldId="2147483724"/>
            <pc:sldLayoutMk cId="3685031243" sldId="2147483736"/>
          </pc:sldLayoutMkLst>
          <pc:picChg chg="mod">
            <ac:chgData name="Philippa Mulberry" userId="f5af0a63-dfb9-4e85-9483-49b99f7b5ba4" providerId="ADAL" clId="{16643BF5-AF20-4C85-9AF9-07C29F282FCB}" dt="2026-06-02T09:43:28.124" v="3" actId="1076"/>
            <ac:picMkLst>
              <pc:docMk/>
              <pc:sldMasterMk cId="2541647148" sldId="2147483724"/>
              <pc:sldLayoutMk cId="3685031243" sldId="2147483736"/>
              <ac:picMk id="2" creationId="{B70D07B2-B36D-0786-1F2F-856C8AC9D9B0}"/>
            </ac:picMkLst>
          </pc:picChg>
          <pc:picChg chg="mod">
            <ac:chgData name="Philippa Mulberry" userId="f5af0a63-dfb9-4e85-9483-49b99f7b5ba4" providerId="ADAL" clId="{16643BF5-AF20-4C85-9AF9-07C29F282FCB}" dt="2026-06-02T09:43:24.404" v="2" actId="14826"/>
            <ac:picMkLst>
              <pc:docMk/>
              <pc:sldMasterMk cId="2541647148" sldId="2147483724"/>
              <pc:sldLayoutMk cId="3685031243" sldId="2147483736"/>
              <ac:picMk id="5" creationId="{C1745C82-63D0-54F7-5851-8BDBFD65D064}"/>
            </ac:picMkLst>
          </pc:pic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2957971456" sldId="2147483737"/>
          </pc:sldLayoutMkLst>
          <pc:grpChg chg="del">
            <ac:chgData name="Philippa Mulberry" userId="f5af0a63-dfb9-4e85-9483-49b99f7b5ba4" providerId="ADAL" clId="{16643BF5-AF20-4C85-9AF9-07C29F282FCB}" dt="2026-06-02T09:45:10.350" v="8" actId="478"/>
            <ac:grpSpMkLst>
              <pc:docMk/>
              <pc:sldMasterMk cId="2541647148" sldId="2147483724"/>
              <pc:sldLayoutMk cId="2957971456" sldId="2147483737"/>
              <ac:grpSpMk id="15" creationId="{CA611CC8-1472-04CB-3B84-7A35B9A7585F}"/>
            </ac:grpSpMkLst>
          </pc:grpChg>
          <pc:picChg chg="del mod">
            <ac:chgData name="Philippa Mulberry" userId="f5af0a63-dfb9-4e85-9483-49b99f7b5ba4" providerId="ADAL" clId="{16643BF5-AF20-4C85-9AF9-07C29F282FCB}" dt="2026-06-02T10:32:24.353" v="76" actId="478"/>
            <ac:picMkLst>
              <pc:docMk/>
              <pc:sldMasterMk cId="2541647148" sldId="2147483724"/>
              <pc:sldLayoutMk cId="2957971456" sldId="2147483737"/>
              <ac:picMk id="4" creationId="{299A1C83-3B66-093C-691D-A4209FC557B1}"/>
            </ac:picMkLst>
          </pc:picChg>
          <pc:picChg chg="del">
            <ac:chgData name="Philippa Mulberry" userId="f5af0a63-dfb9-4e85-9483-49b99f7b5ba4" providerId="ADAL" clId="{16643BF5-AF20-4C85-9AF9-07C29F282FCB}" dt="2026-06-02T10:32:25.424" v="77" actId="478"/>
            <ac:picMkLst>
              <pc:docMk/>
              <pc:sldMasterMk cId="2541647148" sldId="2147483724"/>
              <pc:sldLayoutMk cId="2957971456" sldId="2147483737"/>
              <ac:picMk id="6" creationId="{FD13411B-D923-7884-2218-A6DC04DDFF87}"/>
            </ac:picMkLst>
          </pc:pic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3151920094" sldId="2147483738"/>
          </pc:sldLayoutMkLst>
          <pc:spChg chg="del">
            <ac:chgData name="Philippa Mulberry" userId="f5af0a63-dfb9-4e85-9483-49b99f7b5ba4" providerId="ADAL" clId="{16643BF5-AF20-4C85-9AF9-07C29F282FCB}" dt="2026-06-02T09:51:06.834" v="39" actId="478"/>
            <ac:spMkLst>
              <pc:docMk/>
              <pc:sldMasterMk cId="2541647148" sldId="2147483724"/>
              <pc:sldLayoutMk cId="3151920094" sldId="2147483738"/>
              <ac:spMk id="8" creationId="{B98AE738-3F3E-44B2-EBDA-A555C44807AC}"/>
            </ac:spMkLst>
          </pc:spChg>
        </pc:sldLayoutChg>
        <pc:sldLayoutChg chg="setBg">
          <pc:chgData name="Philippa Mulberry" userId="f5af0a63-dfb9-4e85-9483-49b99f7b5ba4" providerId="ADAL" clId="{16643BF5-AF20-4C85-9AF9-07C29F282FCB}" dt="2026-06-02T10:33:38.274" v="81"/>
          <pc:sldLayoutMkLst>
            <pc:docMk/>
            <pc:sldMasterMk cId="2541647148" sldId="2147483724"/>
            <pc:sldLayoutMk cId="337850132" sldId="2147483739"/>
          </pc:sldLayoutMkLst>
        </pc:sldLayoutChg>
        <pc:sldLayoutChg chg="setBg">
          <pc:chgData name="Philippa Mulberry" userId="f5af0a63-dfb9-4e85-9483-49b99f7b5ba4" providerId="ADAL" clId="{16643BF5-AF20-4C85-9AF9-07C29F282FCB}" dt="2026-06-02T10:33:38.274" v="81"/>
          <pc:sldLayoutMkLst>
            <pc:docMk/>
            <pc:sldMasterMk cId="2541647148" sldId="2147483724"/>
            <pc:sldLayoutMk cId="1588190479" sldId="2147483740"/>
          </pc:sldLayoutMkLst>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3321226837" sldId="2147483744"/>
          </pc:sldLayoutMkLst>
          <pc:spChg chg="del">
            <ac:chgData name="Philippa Mulberry" userId="f5af0a63-dfb9-4e85-9483-49b99f7b5ba4" providerId="ADAL" clId="{16643BF5-AF20-4C85-9AF9-07C29F282FCB}" dt="2026-06-02T09:50:18.938" v="25" actId="478"/>
            <ac:spMkLst>
              <pc:docMk/>
              <pc:sldMasterMk cId="2541647148" sldId="2147483724"/>
              <pc:sldLayoutMk cId="3321226837" sldId="2147483744"/>
              <ac:spMk id="2" creationId="{0AE14379-AF3A-DFB0-0AC7-E537582E9582}"/>
            </ac:spMkLst>
          </pc:spChg>
          <pc:spChg chg="mod">
            <ac:chgData name="Philippa Mulberry" userId="f5af0a63-dfb9-4e85-9483-49b99f7b5ba4" providerId="ADAL" clId="{16643BF5-AF20-4C85-9AF9-07C29F282FCB}" dt="2026-06-02T09:50:21.882" v="26" actId="207"/>
            <ac:spMkLst>
              <pc:docMk/>
              <pc:sldMasterMk cId="2541647148" sldId="2147483724"/>
              <pc:sldLayoutMk cId="3321226837" sldId="2147483744"/>
              <ac:spMk id="7" creationId="{B8391FA9-616D-F8A0-5C0A-813ECA5B899D}"/>
            </ac:spMkLst>
          </pc:spChg>
          <pc:grpChg chg="del">
            <ac:chgData name="Philippa Mulberry" userId="f5af0a63-dfb9-4e85-9483-49b99f7b5ba4" providerId="ADAL" clId="{16643BF5-AF20-4C85-9AF9-07C29F282FCB}" dt="2026-06-02T09:50:18.938" v="25" actId="478"/>
            <ac:grpSpMkLst>
              <pc:docMk/>
              <pc:sldMasterMk cId="2541647148" sldId="2147483724"/>
              <pc:sldLayoutMk cId="3321226837" sldId="2147483744"/>
              <ac:grpSpMk id="4" creationId="{3117D360-2EC1-B77D-57BA-77BCD682A324}"/>
            </ac:grpSpMkLst>
          </pc:grpChg>
        </pc:sldLayoutChg>
        <pc:sldLayoutChg chg="setBg">
          <pc:chgData name="Philippa Mulberry" userId="f5af0a63-dfb9-4e85-9483-49b99f7b5ba4" providerId="ADAL" clId="{16643BF5-AF20-4C85-9AF9-07C29F282FCB}" dt="2026-06-02T10:33:38.274" v="81"/>
          <pc:sldLayoutMkLst>
            <pc:docMk/>
            <pc:sldMasterMk cId="2541647148" sldId="2147483724"/>
            <pc:sldLayoutMk cId="1412640394" sldId="2147483745"/>
          </pc:sldLayoutMkLst>
        </pc:sldLayoutChg>
        <pc:sldLayoutChg chg="setBg">
          <pc:chgData name="Philippa Mulberry" userId="f5af0a63-dfb9-4e85-9483-49b99f7b5ba4" providerId="ADAL" clId="{16643BF5-AF20-4C85-9AF9-07C29F282FCB}" dt="2026-06-02T10:33:38.274" v="81"/>
          <pc:sldLayoutMkLst>
            <pc:docMk/>
            <pc:sldMasterMk cId="2541647148" sldId="2147483724"/>
            <pc:sldLayoutMk cId="1613532663" sldId="2147483746"/>
          </pc:sldLayoutMkLst>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3049167430" sldId="2147483747"/>
          </pc:sldLayoutMkLst>
          <pc:spChg chg="del">
            <ac:chgData name="Philippa Mulberry" userId="f5af0a63-dfb9-4e85-9483-49b99f7b5ba4" providerId="ADAL" clId="{16643BF5-AF20-4C85-9AF9-07C29F282FCB}" dt="2026-06-02T09:45:28.755" v="15" actId="478"/>
            <ac:spMkLst>
              <pc:docMk/>
              <pc:sldMasterMk cId="2541647148" sldId="2147483724"/>
              <pc:sldLayoutMk cId="3049167430" sldId="2147483747"/>
              <ac:spMk id="12" creationId="{B1CC9449-69BE-AEF1-9E33-060495A481CE}"/>
            </ac:spMkLst>
          </pc:spChg>
          <pc:grpChg chg="del">
            <ac:chgData name="Philippa Mulberry" userId="f5af0a63-dfb9-4e85-9483-49b99f7b5ba4" providerId="ADAL" clId="{16643BF5-AF20-4C85-9AF9-07C29F282FCB}" dt="2026-06-02T09:45:28.755" v="15" actId="478"/>
            <ac:grpSpMkLst>
              <pc:docMk/>
              <pc:sldMasterMk cId="2541647148" sldId="2147483724"/>
              <pc:sldLayoutMk cId="3049167430" sldId="2147483747"/>
              <ac:grpSpMk id="5" creationId="{A9864B2C-0B18-F569-B1F0-F3E51859479A}"/>
            </ac:grpSpMkLst>
          </pc:gr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285592511" sldId="2147483748"/>
          </pc:sldLayoutMkLst>
          <pc:picChg chg="del">
            <ac:chgData name="Philippa Mulberry" userId="f5af0a63-dfb9-4e85-9483-49b99f7b5ba4" providerId="ADAL" clId="{16643BF5-AF20-4C85-9AF9-07C29F282FCB}" dt="2026-06-02T09:51:12.146" v="41" actId="478"/>
            <ac:picMkLst>
              <pc:docMk/>
              <pc:sldMasterMk cId="2541647148" sldId="2147483724"/>
              <pc:sldLayoutMk cId="285592511" sldId="2147483748"/>
              <ac:picMk id="6" creationId="{053AFEBB-2A4D-D82A-102E-6D4BDC22913F}"/>
            </ac:picMkLst>
          </pc:pic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462659538" sldId="2147483749"/>
          </pc:sldLayoutMkLst>
          <pc:spChg chg="del">
            <ac:chgData name="Philippa Mulberry" userId="f5af0a63-dfb9-4e85-9483-49b99f7b5ba4" providerId="ADAL" clId="{16643BF5-AF20-4C85-9AF9-07C29F282FCB}" dt="2026-06-02T09:51:10.411" v="40" actId="478"/>
            <ac:spMkLst>
              <pc:docMk/>
              <pc:sldMasterMk cId="2541647148" sldId="2147483724"/>
              <pc:sldLayoutMk cId="462659538" sldId="2147483749"/>
              <ac:spMk id="8" creationId="{B98AE738-3F3E-44B2-EBDA-A555C44807AC}"/>
            </ac:spMkLst>
          </pc:s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2989411279" sldId="2147483750"/>
          </pc:sldLayoutMkLst>
          <pc:grpChg chg="del">
            <ac:chgData name="Philippa Mulberry" userId="f5af0a63-dfb9-4e85-9483-49b99f7b5ba4" providerId="ADAL" clId="{16643BF5-AF20-4C85-9AF9-07C29F282FCB}" dt="2026-06-02T09:50:25.352" v="27" actId="478"/>
            <ac:grpSpMkLst>
              <pc:docMk/>
              <pc:sldMasterMk cId="2541647148" sldId="2147483724"/>
              <pc:sldLayoutMk cId="2989411279" sldId="2147483750"/>
              <ac:grpSpMk id="2" creationId="{5DDD2A0F-50F1-3E97-8B18-3EA5B04C5E0E}"/>
            </ac:grpSpMkLst>
          </pc:grp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651195177" sldId="2147483751"/>
          </pc:sldLayoutMkLst>
          <pc:spChg chg="mod">
            <ac:chgData name="Philippa Mulberry" userId="f5af0a63-dfb9-4e85-9483-49b99f7b5ba4" providerId="ADAL" clId="{16643BF5-AF20-4C85-9AF9-07C29F282FCB}" dt="2026-06-02T09:50:53.613" v="34" actId="207"/>
            <ac:spMkLst>
              <pc:docMk/>
              <pc:sldMasterMk cId="2541647148" sldId="2147483724"/>
              <pc:sldLayoutMk cId="651195177" sldId="2147483751"/>
              <ac:spMk id="2" creationId="{E0ABB1D3-8A76-D512-A549-E9D62F36A70B}"/>
            </ac:spMkLst>
          </pc:spChg>
          <pc:spChg chg="del">
            <ac:chgData name="Philippa Mulberry" userId="f5af0a63-dfb9-4e85-9483-49b99f7b5ba4" providerId="ADAL" clId="{16643BF5-AF20-4C85-9AF9-07C29F282FCB}" dt="2026-06-02T09:50:54.853" v="35" actId="478"/>
            <ac:spMkLst>
              <pc:docMk/>
              <pc:sldMasterMk cId="2541647148" sldId="2147483724"/>
              <pc:sldLayoutMk cId="651195177" sldId="2147483751"/>
              <ac:spMk id="3" creationId="{2466DB9E-7A66-0DCE-14C5-5269C6887027}"/>
            </ac:spMkLst>
          </pc:s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1188560327" sldId="2147483752"/>
          </pc:sldLayoutMkLst>
          <pc:spChg chg="del">
            <ac:chgData name="Philippa Mulberry" userId="f5af0a63-dfb9-4e85-9483-49b99f7b5ba4" providerId="ADAL" clId="{16643BF5-AF20-4C85-9AF9-07C29F282FCB}" dt="2026-06-02T09:45:33.454" v="16" actId="478"/>
            <ac:spMkLst>
              <pc:docMk/>
              <pc:sldMasterMk cId="2541647148" sldId="2147483724"/>
              <pc:sldLayoutMk cId="1188560327" sldId="2147483752"/>
              <ac:spMk id="12" creationId="{B1CC9449-69BE-AEF1-9E33-060495A481CE}"/>
            </ac:spMkLst>
          </pc:spChg>
          <pc:grpChg chg="del">
            <ac:chgData name="Philippa Mulberry" userId="f5af0a63-dfb9-4e85-9483-49b99f7b5ba4" providerId="ADAL" clId="{16643BF5-AF20-4C85-9AF9-07C29F282FCB}" dt="2026-06-02T09:45:33.454" v="16" actId="478"/>
            <ac:grpSpMkLst>
              <pc:docMk/>
              <pc:sldMasterMk cId="2541647148" sldId="2147483724"/>
              <pc:sldLayoutMk cId="1188560327" sldId="2147483752"/>
              <ac:grpSpMk id="2" creationId="{7D3C2AE1-A779-49DB-9F8E-1ABB7F6F73FD}"/>
            </ac:grpSpMkLst>
          </pc:gr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1019163778" sldId="2147483753"/>
          </pc:sldLayoutMkLst>
          <pc:spChg chg="del">
            <ac:chgData name="Philippa Mulberry" userId="f5af0a63-dfb9-4e85-9483-49b99f7b5ba4" providerId="ADAL" clId="{16643BF5-AF20-4C85-9AF9-07C29F282FCB}" dt="2026-06-02T09:45:39.761" v="17" actId="478"/>
            <ac:spMkLst>
              <pc:docMk/>
              <pc:sldMasterMk cId="2541647148" sldId="2147483724"/>
              <pc:sldLayoutMk cId="1019163778" sldId="2147483753"/>
              <ac:spMk id="12" creationId="{B1CC9449-69BE-AEF1-9E33-060495A481CE}"/>
            </ac:spMkLst>
          </pc:spChg>
          <pc:grpChg chg="del">
            <ac:chgData name="Philippa Mulberry" userId="f5af0a63-dfb9-4e85-9483-49b99f7b5ba4" providerId="ADAL" clId="{16643BF5-AF20-4C85-9AF9-07C29F282FCB}" dt="2026-06-02T09:45:39.761" v="17" actId="478"/>
            <ac:grpSpMkLst>
              <pc:docMk/>
              <pc:sldMasterMk cId="2541647148" sldId="2147483724"/>
              <pc:sldLayoutMk cId="1019163778" sldId="2147483753"/>
              <ac:grpSpMk id="2" creationId="{160CA482-7A8C-98FB-EB9A-C09392F9F6DF}"/>
            </ac:grpSpMkLst>
          </pc:gr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991522218" sldId="2147483754"/>
          </pc:sldLayoutMkLst>
          <pc:spChg chg="del">
            <ac:chgData name="Philippa Mulberry" userId="f5af0a63-dfb9-4e85-9483-49b99f7b5ba4" providerId="ADAL" clId="{16643BF5-AF20-4C85-9AF9-07C29F282FCB}" dt="2026-06-02T09:45:44.605" v="18" actId="478"/>
            <ac:spMkLst>
              <pc:docMk/>
              <pc:sldMasterMk cId="2541647148" sldId="2147483724"/>
              <pc:sldLayoutMk cId="991522218" sldId="2147483754"/>
              <ac:spMk id="12" creationId="{B1CC9449-69BE-AEF1-9E33-060495A481CE}"/>
            </ac:spMkLst>
          </pc:spChg>
          <pc:grpChg chg="del">
            <ac:chgData name="Philippa Mulberry" userId="f5af0a63-dfb9-4e85-9483-49b99f7b5ba4" providerId="ADAL" clId="{16643BF5-AF20-4C85-9AF9-07C29F282FCB}" dt="2026-06-02T09:45:44.605" v="18" actId="478"/>
            <ac:grpSpMkLst>
              <pc:docMk/>
              <pc:sldMasterMk cId="2541647148" sldId="2147483724"/>
              <pc:sldLayoutMk cId="991522218" sldId="2147483754"/>
              <ac:grpSpMk id="2" creationId="{6F337B24-E926-FA3E-ED0C-4946099039C0}"/>
            </ac:grpSpMkLst>
          </pc:gr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3634284792" sldId="2147483755"/>
          </pc:sldLayoutMkLst>
          <pc:grpChg chg="del">
            <ac:chgData name="Philippa Mulberry" userId="f5af0a63-dfb9-4e85-9483-49b99f7b5ba4" providerId="ADAL" clId="{16643BF5-AF20-4C85-9AF9-07C29F282FCB}" dt="2026-06-02T09:53:33.950" v="71" actId="478"/>
            <ac:grpSpMkLst>
              <pc:docMk/>
              <pc:sldMasterMk cId="2541647148" sldId="2147483724"/>
              <pc:sldLayoutMk cId="3634284792" sldId="2147483755"/>
              <ac:grpSpMk id="4" creationId="{A092B433-9A22-DF0F-3917-64AA89B39EB5}"/>
            </ac:grpSpMkLst>
          </pc:grp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826840886" sldId="2147483756"/>
          </pc:sldLayoutMkLst>
          <pc:spChg chg="del">
            <ac:chgData name="Philippa Mulberry" userId="f5af0a63-dfb9-4e85-9483-49b99f7b5ba4" providerId="ADAL" clId="{16643BF5-AF20-4C85-9AF9-07C29F282FCB}" dt="2026-06-02T09:50:33.481" v="29" actId="478"/>
            <ac:spMkLst>
              <pc:docMk/>
              <pc:sldMasterMk cId="2541647148" sldId="2147483724"/>
              <pc:sldLayoutMk cId="826840886" sldId="2147483756"/>
              <ac:spMk id="2" creationId="{0AE14379-AF3A-DFB0-0AC7-E537582E9582}"/>
            </ac:spMkLst>
          </pc:spChg>
          <pc:spChg chg="mod">
            <ac:chgData name="Philippa Mulberry" userId="f5af0a63-dfb9-4e85-9483-49b99f7b5ba4" providerId="ADAL" clId="{16643BF5-AF20-4C85-9AF9-07C29F282FCB}" dt="2026-06-02T09:50:37.113" v="30" actId="207"/>
            <ac:spMkLst>
              <pc:docMk/>
              <pc:sldMasterMk cId="2541647148" sldId="2147483724"/>
              <pc:sldLayoutMk cId="826840886" sldId="2147483756"/>
              <ac:spMk id="7" creationId="{B8391FA9-616D-F8A0-5C0A-813ECA5B899D}"/>
            </ac:spMkLst>
          </pc:spChg>
          <pc:grpChg chg="del">
            <ac:chgData name="Philippa Mulberry" userId="f5af0a63-dfb9-4e85-9483-49b99f7b5ba4" providerId="ADAL" clId="{16643BF5-AF20-4C85-9AF9-07C29F282FCB}" dt="2026-06-02T09:50:33.481" v="29" actId="478"/>
            <ac:grpSpMkLst>
              <pc:docMk/>
              <pc:sldMasterMk cId="2541647148" sldId="2147483724"/>
              <pc:sldLayoutMk cId="826840886" sldId="2147483756"/>
              <ac:grpSpMk id="4" creationId="{76679FA9-662B-9C8C-E23D-210512E403ED}"/>
            </ac:grpSpMkLst>
          </pc:grp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3667444340" sldId="2147483757"/>
          </pc:sldLayoutMkLst>
          <pc:spChg chg="del">
            <ac:chgData name="Philippa Mulberry" userId="f5af0a63-dfb9-4e85-9483-49b99f7b5ba4" providerId="ADAL" clId="{16643BF5-AF20-4C85-9AF9-07C29F282FCB}" dt="2026-06-02T09:49:47.890" v="19" actId="478"/>
            <ac:spMkLst>
              <pc:docMk/>
              <pc:sldMasterMk cId="2541647148" sldId="2147483724"/>
              <pc:sldLayoutMk cId="3667444340" sldId="2147483757"/>
              <ac:spMk id="12" creationId="{B1CC9449-69BE-AEF1-9E33-060495A481CE}"/>
            </ac:spMkLst>
          </pc:spChg>
          <pc:spChg chg="mod">
            <ac:chgData name="Philippa Mulberry" userId="f5af0a63-dfb9-4e85-9483-49b99f7b5ba4" providerId="ADAL" clId="{16643BF5-AF20-4C85-9AF9-07C29F282FCB}" dt="2026-06-02T09:49:53.762" v="20" actId="207"/>
            <ac:spMkLst>
              <pc:docMk/>
              <pc:sldMasterMk cId="2541647148" sldId="2147483724"/>
              <pc:sldLayoutMk cId="3667444340" sldId="2147483757"/>
              <ac:spMk id="16" creationId="{41172836-3009-20E3-DA40-6C3FEACBA65A}"/>
            </ac:spMkLst>
          </pc:spChg>
          <pc:spChg chg="mod">
            <ac:chgData name="Philippa Mulberry" userId="f5af0a63-dfb9-4e85-9483-49b99f7b5ba4" providerId="ADAL" clId="{16643BF5-AF20-4C85-9AF9-07C29F282FCB}" dt="2026-06-02T09:49:53.762" v="20" actId="207"/>
            <ac:spMkLst>
              <pc:docMk/>
              <pc:sldMasterMk cId="2541647148" sldId="2147483724"/>
              <pc:sldLayoutMk cId="3667444340" sldId="2147483757"/>
              <ac:spMk id="19" creationId="{CBA2B73B-3CA1-E02B-8954-5F3E2DAE7606}"/>
            </ac:spMkLst>
          </pc:spChg>
          <pc:spChg chg="mod">
            <ac:chgData name="Philippa Mulberry" userId="f5af0a63-dfb9-4e85-9483-49b99f7b5ba4" providerId="ADAL" clId="{16643BF5-AF20-4C85-9AF9-07C29F282FCB}" dt="2026-06-02T09:49:53.762" v="20" actId="207"/>
            <ac:spMkLst>
              <pc:docMk/>
              <pc:sldMasterMk cId="2541647148" sldId="2147483724"/>
              <pc:sldLayoutMk cId="3667444340" sldId="2147483757"/>
              <ac:spMk id="22" creationId="{04DF6A99-482C-45EE-B2CD-3DDD0FFB050A}"/>
            </ac:spMkLst>
          </pc:spChg>
          <pc:grpChg chg="del">
            <ac:chgData name="Philippa Mulberry" userId="f5af0a63-dfb9-4e85-9483-49b99f7b5ba4" providerId="ADAL" clId="{16643BF5-AF20-4C85-9AF9-07C29F282FCB}" dt="2026-06-02T09:49:47.890" v="19" actId="478"/>
            <ac:grpSpMkLst>
              <pc:docMk/>
              <pc:sldMasterMk cId="2541647148" sldId="2147483724"/>
              <pc:sldLayoutMk cId="3667444340" sldId="2147483757"/>
              <ac:grpSpMk id="2" creationId="{C3DC58F9-E558-8415-3E9C-742293D12E64}"/>
            </ac:grpSpMkLst>
          </pc:gr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749818383" sldId="2147483758"/>
          </pc:sldLayoutMkLst>
          <pc:spChg chg="del">
            <ac:chgData name="Philippa Mulberry" userId="f5af0a63-dfb9-4e85-9483-49b99f7b5ba4" providerId="ADAL" clId="{16643BF5-AF20-4C85-9AF9-07C29F282FCB}" dt="2026-06-02T09:50:09.342" v="23" actId="478"/>
            <ac:spMkLst>
              <pc:docMk/>
              <pc:sldMasterMk cId="2541647148" sldId="2147483724"/>
              <pc:sldLayoutMk cId="749818383" sldId="2147483758"/>
              <ac:spMk id="12" creationId="{B1CC9449-69BE-AEF1-9E33-060495A481CE}"/>
            </ac:spMkLst>
          </pc:spChg>
          <pc:grpChg chg="del">
            <ac:chgData name="Philippa Mulberry" userId="f5af0a63-dfb9-4e85-9483-49b99f7b5ba4" providerId="ADAL" clId="{16643BF5-AF20-4C85-9AF9-07C29F282FCB}" dt="2026-06-02T09:50:09.342" v="23" actId="478"/>
            <ac:grpSpMkLst>
              <pc:docMk/>
              <pc:sldMasterMk cId="2541647148" sldId="2147483724"/>
              <pc:sldLayoutMk cId="749818383" sldId="2147483758"/>
              <ac:grpSpMk id="2" creationId="{C2E64320-2FCC-E20C-683A-2920E90A981B}"/>
            </ac:grpSpMkLst>
          </pc:grp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4287514717" sldId="2147483759"/>
          </pc:sldLayoutMkLst>
          <pc:spChg chg="mod">
            <ac:chgData name="Philippa Mulberry" userId="f5af0a63-dfb9-4e85-9483-49b99f7b5ba4" providerId="ADAL" clId="{16643BF5-AF20-4C85-9AF9-07C29F282FCB}" dt="2026-06-02T09:50:04.522" v="22" actId="207"/>
            <ac:spMkLst>
              <pc:docMk/>
              <pc:sldMasterMk cId="2541647148" sldId="2147483724"/>
              <pc:sldLayoutMk cId="4287514717" sldId="2147483759"/>
              <ac:spMk id="4" creationId="{9D71305A-9B66-093C-F802-B24414502F60}"/>
            </ac:spMkLst>
          </pc:spChg>
          <pc:spChg chg="mod">
            <ac:chgData name="Philippa Mulberry" userId="f5af0a63-dfb9-4e85-9483-49b99f7b5ba4" providerId="ADAL" clId="{16643BF5-AF20-4C85-9AF9-07C29F282FCB}" dt="2026-06-02T09:50:04.522" v="22" actId="207"/>
            <ac:spMkLst>
              <pc:docMk/>
              <pc:sldMasterMk cId="2541647148" sldId="2147483724"/>
              <pc:sldLayoutMk cId="4287514717" sldId="2147483759"/>
              <ac:spMk id="7" creationId="{C2D4EA0C-83BA-9CA9-A370-6444BBCD79AE}"/>
            </ac:spMkLst>
          </pc:spChg>
          <pc:spChg chg="mod">
            <ac:chgData name="Philippa Mulberry" userId="f5af0a63-dfb9-4e85-9483-49b99f7b5ba4" providerId="ADAL" clId="{16643BF5-AF20-4C85-9AF9-07C29F282FCB}" dt="2026-06-02T09:50:04.522" v="22" actId="207"/>
            <ac:spMkLst>
              <pc:docMk/>
              <pc:sldMasterMk cId="2541647148" sldId="2147483724"/>
              <pc:sldLayoutMk cId="4287514717" sldId="2147483759"/>
              <ac:spMk id="9" creationId="{5F1A546A-EE1B-66B3-31E0-1CC9C890D605}"/>
            </ac:spMkLst>
          </pc:spChg>
          <pc:spChg chg="del">
            <ac:chgData name="Philippa Mulberry" userId="f5af0a63-dfb9-4e85-9483-49b99f7b5ba4" providerId="ADAL" clId="{16643BF5-AF20-4C85-9AF9-07C29F282FCB}" dt="2026-06-02T09:49:58.079" v="21" actId="478"/>
            <ac:spMkLst>
              <pc:docMk/>
              <pc:sldMasterMk cId="2541647148" sldId="2147483724"/>
              <pc:sldLayoutMk cId="4287514717" sldId="2147483759"/>
              <ac:spMk id="12" creationId="{B1CC9449-69BE-AEF1-9E33-060495A481CE}"/>
            </ac:spMkLst>
          </pc:spChg>
          <pc:spChg chg="mod">
            <ac:chgData name="Philippa Mulberry" userId="f5af0a63-dfb9-4e85-9483-49b99f7b5ba4" providerId="ADAL" clId="{16643BF5-AF20-4C85-9AF9-07C29F282FCB}" dt="2026-06-02T09:50:04.522" v="22" actId="207"/>
            <ac:spMkLst>
              <pc:docMk/>
              <pc:sldMasterMk cId="2541647148" sldId="2147483724"/>
              <pc:sldLayoutMk cId="4287514717" sldId="2147483759"/>
              <ac:spMk id="16" creationId="{41172836-3009-20E3-DA40-6C3FEACBA65A}"/>
            </ac:spMkLst>
          </pc:spChg>
          <pc:spChg chg="mod">
            <ac:chgData name="Philippa Mulberry" userId="f5af0a63-dfb9-4e85-9483-49b99f7b5ba4" providerId="ADAL" clId="{16643BF5-AF20-4C85-9AF9-07C29F282FCB}" dt="2026-06-02T09:50:04.522" v="22" actId="207"/>
            <ac:spMkLst>
              <pc:docMk/>
              <pc:sldMasterMk cId="2541647148" sldId="2147483724"/>
              <pc:sldLayoutMk cId="4287514717" sldId="2147483759"/>
              <ac:spMk id="19" creationId="{CBA2B73B-3CA1-E02B-8954-5F3E2DAE7606}"/>
            </ac:spMkLst>
          </pc:spChg>
          <pc:spChg chg="mod">
            <ac:chgData name="Philippa Mulberry" userId="f5af0a63-dfb9-4e85-9483-49b99f7b5ba4" providerId="ADAL" clId="{16643BF5-AF20-4C85-9AF9-07C29F282FCB}" dt="2026-06-02T09:50:04.522" v="22" actId="207"/>
            <ac:spMkLst>
              <pc:docMk/>
              <pc:sldMasterMk cId="2541647148" sldId="2147483724"/>
              <pc:sldLayoutMk cId="4287514717" sldId="2147483759"/>
              <ac:spMk id="22" creationId="{04DF6A99-482C-45EE-B2CD-3DDD0FFB050A}"/>
            </ac:spMkLst>
          </pc:spChg>
          <pc:grpChg chg="del">
            <ac:chgData name="Philippa Mulberry" userId="f5af0a63-dfb9-4e85-9483-49b99f7b5ba4" providerId="ADAL" clId="{16643BF5-AF20-4C85-9AF9-07C29F282FCB}" dt="2026-06-02T09:49:58.079" v="21" actId="478"/>
            <ac:grpSpMkLst>
              <pc:docMk/>
              <pc:sldMasterMk cId="2541647148" sldId="2147483724"/>
              <pc:sldLayoutMk cId="4287514717" sldId="2147483759"/>
              <ac:grpSpMk id="2" creationId="{DF9C4207-D5E9-7AEB-1C7A-71D09E21D638}"/>
            </ac:grpSpMkLst>
          </pc:gr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616708675" sldId="2147483760"/>
          </pc:sldLayoutMkLst>
          <pc:spChg chg="del">
            <ac:chgData name="Philippa Mulberry" userId="f5af0a63-dfb9-4e85-9483-49b99f7b5ba4" providerId="ADAL" clId="{16643BF5-AF20-4C85-9AF9-07C29F282FCB}" dt="2026-06-02T09:50:14.167" v="24" actId="478"/>
            <ac:spMkLst>
              <pc:docMk/>
              <pc:sldMasterMk cId="2541647148" sldId="2147483724"/>
              <pc:sldLayoutMk cId="616708675" sldId="2147483760"/>
              <ac:spMk id="12" creationId="{B1CC9449-69BE-AEF1-9E33-060495A481CE}"/>
            </ac:spMkLst>
          </pc:spChg>
          <pc:grpChg chg="del">
            <ac:chgData name="Philippa Mulberry" userId="f5af0a63-dfb9-4e85-9483-49b99f7b5ba4" providerId="ADAL" clId="{16643BF5-AF20-4C85-9AF9-07C29F282FCB}" dt="2026-06-02T09:50:14.167" v="24" actId="478"/>
            <ac:grpSpMkLst>
              <pc:docMk/>
              <pc:sldMasterMk cId="2541647148" sldId="2147483724"/>
              <pc:sldLayoutMk cId="616708675" sldId="2147483760"/>
              <ac:grpSpMk id="2" creationId="{BA83C7DA-CE5E-B200-DDCD-1FA521344FEE}"/>
            </ac:grpSpMkLst>
          </pc:gr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1720200895" sldId="2147483761"/>
          </pc:sldLayoutMkLst>
          <pc:grpChg chg="del">
            <ac:chgData name="Philippa Mulberry" userId="f5af0a63-dfb9-4e85-9483-49b99f7b5ba4" providerId="ADAL" clId="{16643BF5-AF20-4C85-9AF9-07C29F282FCB}" dt="2026-06-02T09:50:28.422" v="28" actId="478"/>
            <ac:grpSpMkLst>
              <pc:docMk/>
              <pc:sldMasterMk cId="2541647148" sldId="2147483724"/>
              <pc:sldLayoutMk cId="1720200895" sldId="2147483761"/>
              <ac:grpSpMk id="2" creationId="{E24C4D2C-75D2-0065-390D-EEAB4636D47F}"/>
            </ac:grpSpMkLst>
          </pc:grpChg>
        </pc:sldLayoutChg>
        <pc:sldLayoutChg chg="setBg">
          <pc:chgData name="Philippa Mulberry" userId="f5af0a63-dfb9-4e85-9483-49b99f7b5ba4" providerId="ADAL" clId="{16643BF5-AF20-4C85-9AF9-07C29F282FCB}" dt="2026-06-02T10:33:38.274" v="81"/>
          <pc:sldLayoutMkLst>
            <pc:docMk/>
            <pc:sldMasterMk cId="2541647148" sldId="2147483724"/>
            <pc:sldLayoutMk cId="3623659259" sldId="2147483762"/>
          </pc:sldLayoutMkLst>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2594994111" sldId="2147483763"/>
          </pc:sldLayoutMkLst>
          <pc:spChg chg="del">
            <ac:chgData name="Philippa Mulberry" userId="f5af0a63-dfb9-4e85-9483-49b99f7b5ba4" providerId="ADAL" clId="{16643BF5-AF20-4C85-9AF9-07C29F282FCB}" dt="2026-06-02T09:50:47.233" v="33" actId="478"/>
            <ac:spMkLst>
              <pc:docMk/>
              <pc:sldMasterMk cId="2541647148" sldId="2147483724"/>
              <pc:sldLayoutMk cId="2594994111" sldId="2147483763"/>
              <ac:spMk id="2" creationId="{0AE14379-AF3A-DFB0-0AC7-E537582E9582}"/>
            </ac:spMkLst>
          </pc:spChg>
          <pc:spChg chg="mod">
            <ac:chgData name="Philippa Mulberry" userId="f5af0a63-dfb9-4e85-9483-49b99f7b5ba4" providerId="ADAL" clId="{16643BF5-AF20-4C85-9AF9-07C29F282FCB}" dt="2026-06-02T09:50:41.444" v="31" actId="207"/>
            <ac:spMkLst>
              <pc:docMk/>
              <pc:sldMasterMk cId="2541647148" sldId="2147483724"/>
              <pc:sldLayoutMk cId="2594994111" sldId="2147483763"/>
              <ac:spMk id="4" creationId="{B37BEFEE-EDAC-D8BE-AA05-7F5BADDA209F}"/>
            </ac:spMkLst>
          </pc:spChg>
          <pc:spChg chg="mod">
            <ac:chgData name="Philippa Mulberry" userId="f5af0a63-dfb9-4e85-9483-49b99f7b5ba4" providerId="ADAL" clId="{16643BF5-AF20-4C85-9AF9-07C29F282FCB}" dt="2026-06-02T09:50:44.513" v="32" actId="207"/>
            <ac:spMkLst>
              <pc:docMk/>
              <pc:sldMasterMk cId="2541647148" sldId="2147483724"/>
              <pc:sldLayoutMk cId="2594994111" sldId="2147483763"/>
              <ac:spMk id="5" creationId="{40503100-E31F-A287-D16C-678D26022CF6}"/>
            </ac:spMkLst>
          </pc:spChg>
          <pc:grpChg chg="del">
            <ac:chgData name="Philippa Mulberry" userId="f5af0a63-dfb9-4e85-9483-49b99f7b5ba4" providerId="ADAL" clId="{16643BF5-AF20-4C85-9AF9-07C29F282FCB}" dt="2026-06-02T09:50:47.233" v="33" actId="478"/>
            <ac:grpSpMkLst>
              <pc:docMk/>
              <pc:sldMasterMk cId="2541647148" sldId="2147483724"/>
              <pc:sldLayoutMk cId="2594994111" sldId="2147483763"/>
              <ac:grpSpMk id="6" creationId="{C746FF32-5FCA-03C0-98C9-3FB20D5BDB01}"/>
            </ac:grpSpMkLst>
          </pc:grp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276399796" sldId="2147483764"/>
          </pc:sldLayoutMkLst>
          <pc:spChg chg="mod">
            <ac:chgData name="Philippa Mulberry" userId="f5af0a63-dfb9-4e85-9483-49b99f7b5ba4" providerId="ADAL" clId="{16643BF5-AF20-4C85-9AF9-07C29F282FCB}" dt="2026-06-02T09:50:59.613" v="37" actId="207"/>
            <ac:spMkLst>
              <pc:docMk/>
              <pc:sldMasterMk cId="2541647148" sldId="2147483724"/>
              <pc:sldLayoutMk cId="276399796" sldId="2147483764"/>
              <ac:spMk id="2" creationId="{E0ABB1D3-8A76-D512-A549-E9D62F36A70B}"/>
            </ac:spMkLst>
          </pc:spChg>
          <pc:spChg chg="del">
            <ac:chgData name="Philippa Mulberry" userId="f5af0a63-dfb9-4e85-9483-49b99f7b5ba4" providerId="ADAL" clId="{16643BF5-AF20-4C85-9AF9-07C29F282FCB}" dt="2026-06-02T09:50:57.608" v="36" actId="478"/>
            <ac:spMkLst>
              <pc:docMk/>
              <pc:sldMasterMk cId="2541647148" sldId="2147483724"/>
              <pc:sldLayoutMk cId="276399796" sldId="2147483764"/>
              <ac:spMk id="3" creationId="{2466DB9E-7A66-0DCE-14C5-5269C6887027}"/>
            </ac:spMkLst>
          </pc:spChg>
        </pc:sldLayoutChg>
        <pc:sldLayoutChg chg="setBg">
          <pc:chgData name="Philippa Mulberry" userId="f5af0a63-dfb9-4e85-9483-49b99f7b5ba4" providerId="ADAL" clId="{16643BF5-AF20-4C85-9AF9-07C29F282FCB}" dt="2026-06-02T10:33:38.274" v="81"/>
          <pc:sldLayoutMkLst>
            <pc:docMk/>
            <pc:sldMasterMk cId="2541647148" sldId="2147483724"/>
            <pc:sldLayoutMk cId="2658700058" sldId="2147483765"/>
          </pc:sldLayoutMkLst>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3127261465" sldId="2147483784"/>
          </pc:sldLayoutMkLst>
          <pc:picChg chg="del">
            <ac:chgData name="Philippa Mulberry" userId="f5af0a63-dfb9-4e85-9483-49b99f7b5ba4" providerId="ADAL" clId="{16643BF5-AF20-4C85-9AF9-07C29F282FCB}" dt="2026-06-02T09:51:17.036" v="42" actId="478"/>
            <ac:picMkLst>
              <pc:docMk/>
              <pc:sldMasterMk cId="2541647148" sldId="2147483724"/>
              <pc:sldLayoutMk cId="3127261465" sldId="2147483784"/>
              <ac:picMk id="3" creationId="{1B44F1DB-3AC3-F86D-C5CD-531D376E74F9}"/>
            </ac:picMkLst>
          </pc:pic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3506106778" sldId="2147483785"/>
          </pc:sldLayoutMkLst>
          <pc:spChg chg="del">
            <ac:chgData name="Philippa Mulberry" userId="f5af0a63-dfb9-4e85-9483-49b99f7b5ba4" providerId="ADAL" clId="{16643BF5-AF20-4C85-9AF9-07C29F282FCB}" dt="2026-06-02T09:51:20.066" v="43" actId="478"/>
            <ac:spMkLst>
              <pc:docMk/>
              <pc:sldMasterMk cId="2541647148" sldId="2147483724"/>
              <pc:sldLayoutMk cId="3506106778" sldId="2147483785"/>
              <ac:spMk id="10" creationId="{B2D4FCCA-585D-5BB7-D0DD-E31F43EC6D18}"/>
            </ac:spMkLst>
          </pc:s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3486021545" sldId="2147483786"/>
          </pc:sldLayoutMkLst>
          <pc:spChg chg="del">
            <ac:chgData name="Philippa Mulberry" userId="f5af0a63-dfb9-4e85-9483-49b99f7b5ba4" providerId="ADAL" clId="{16643BF5-AF20-4C85-9AF9-07C29F282FCB}" dt="2026-06-02T09:51:22.195" v="44" actId="478"/>
            <ac:spMkLst>
              <pc:docMk/>
              <pc:sldMasterMk cId="2541647148" sldId="2147483724"/>
              <pc:sldLayoutMk cId="3486021545" sldId="2147483786"/>
              <ac:spMk id="12" creationId="{B1CC9449-69BE-AEF1-9E33-060495A481CE}"/>
            </ac:spMkLst>
          </pc:s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3301720331" sldId="2147483787"/>
          </pc:sldLayoutMkLst>
          <pc:spChg chg="del">
            <ac:chgData name="Philippa Mulberry" userId="f5af0a63-dfb9-4e85-9483-49b99f7b5ba4" providerId="ADAL" clId="{16643BF5-AF20-4C85-9AF9-07C29F282FCB}" dt="2026-06-02T09:51:25.754" v="45" actId="478"/>
            <ac:spMkLst>
              <pc:docMk/>
              <pc:sldMasterMk cId="2541647148" sldId="2147483724"/>
              <pc:sldLayoutMk cId="3301720331" sldId="2147483787"/>
              <ac:spMk id="12" creationId="{B1CC9449-69BE-AEF1-9E33-060495A481CE}"/>
            </ac:spMkLst>
          </pc:s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3198845785" sldId="2147483788"/>
          </pc:sldLayoutMkLst>
          <pc:spChg chg="del">
            <ac:chgData name="Philippa Mulberry" userId="f5af0a63-dfb9-4e85-9483-49b99f7b5ba4" providerId="ADAL" clId="{16643BF5-AF20-4C85-9AF9-07C29F282FCB}" dt="2026-06-02T09:51:28.162" v="46" actId="478"/>
            <ac:spMkLst>
              <pc:docMk/>
              <pc:sldMasterMk cId="2541647148" sldId="2147483724"/>
              <pc:sldLayoutMk cId="3198845785" sldId="2147483788"/>
              <ac:spMk id="12" creationId="{B1CC9449-69BE-AEF1-9E33-060495A481CE}"/>
            </ac:spMkLst>
          </pc:s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4035004843" sldId="2147483789"/>
          </pc:sldLayoutMkLst>
          <pc:spChg chg="del">
            <ac:chgData name="Philippa Mulberry" userId="f5af0a63-dfb9-4e85-9483-49b99f7b5ba4" providerId="ADAL" clId="{16643BF5-AF20-4C85-9AF9-07C29F282FCB}" dt="2026-06-02T09:51:30.084" v="47" actId="478"/>
            <ac:spMkLst>
              <pc:docMk/>
              <pc:sldMasterMk cId="2541647148" sldId="2147483724"/>
              <pc:sldLayoutMk cId="4035004843" sldId="2147483789"/>
              <ac:spMk id="12" creationId="{B1CC9449-69BE-AEF1-9E33-060495A481CE}"/>
            </ac:spMkLst>
          </pc:s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4213890803" sldId="2147483790"/>
          </pc:sldLayoutMkLst>
          <pc:spChg chg="del">
            <ac:chgData name="Philippa Mulberry" userId="f5af0a63-dfb9-4e85-9483-49b99f7b5ba4" providerId="ADAL" clId="{16643BF5-AF20-4C85-9AF9-07C29F282FCB}" dt="2026-06-02T09:51:32.049" v="48" actId="478"/>
            <ac:spMkLst>
              <pc:docMk/>
              <pc:sldMasterMk cId="2541647148" sldId="2147483724"/>
              <pc:sldLayoutMk cId="4213890803" sldId="2147483790"/>
              <ac:spMk id="12" creationId="{B1CC9449-69BE-AEF1-9E33-060495A481CE}"/>
            </ac:spMkLst>
          </pc:sp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71354540" sldId="2147483791"/>
          </pc:sldLayoutMkLst>
          <pc:spChg chg="del">
            <ac:chgData name="Philippa Mulberry" userId="f5af0a63-dfb9-4e85-9483-49b99f7b5ba4" providerId="ADAL" clId="{16643BF5-AF20-4C85-9AF9-07C29F282FCB}" dt="2026-06-02T09:51:34.042" v="49" actId="478"/>
            <ac:spMkLst>
              <pc:docMk/>
              <pc:sldMasterMk cId="2541647148" sldId="2147483724"/>
              <pc:sldLayoutMk cId="71354540" sldId="2147483791"/>
              <ac:spMk id="12" creationId="{B1CC9449-69BE-AEF1-9E33-060495A481CE}"/>
            </ac:spMkLst>
          </pc:spChg>
          <pc:spChg chg="mod">
            <ac:chgData name="Philippa Mulberry" userId="f5af0a63-dfb9-4e85-9483-49b99f7b5ba4" providerId="ADAL" clId="{16643BF5-AF20-4C85-9AF9-07C29F282FCB}" dt="2026-06-02T09:51:39.384" v="50" actId="207"/>
            <ac:spMkLst>
              <pc:docMk/>
              <pc:sldMasterMk cId="2541647148" sldId="2147483724"/>
              <pc:sldLayoutMk cId="71354540" sldId="2147483791"/>
              <ac:spMk id="16" creationId="{41172836-3009-20E3-DA40-6C3FEACBA65A}"/>
            </ac:spMkLst>
          </pc:spChg>
          <pc:spChg chg="mod">
            <ac:chgData name="Philippa Mulberry" userId="f5af0a63-dfb9-4e85-9483-49b99f7b5ba4" providerId="ADAL" clId="{16643BF5-AF20-4C85-9AF9-07C29F282FCB}" dt="2026-06-02T09:51:39.384" v="50" actId="207"/>
            <ac:spMkLst>
              <pc:docMk/>
              <pc:sldMasterMk cId="2541647148" sldId="2147483724"/>
              <pc:sldLayoutMk cId="71354540" sldId="2147483791"/>
              <ac:spMk id="19" creationId="{CBA2B73B-3CA1-E02B-8954-5F3E2DAE7606}"/>
            </ac:spMkLst>
          </pc:spChg>
          <pc:spChg chg="mod">
            <ac:chgData name="Philippa Mulberry" userId="f5af0a63-dfb9-4e85-9483-49b99f7b5ba4" providerId="ADAL" clId="{16643BF5-AF20-4C85-9AF9-07C29F282FCB}" dt="2026-06-02T09:51:39.384" v="50" actId="207"/>
            <ac:spMkLst>
              <pc:docMk/>
              <pc:sldMasterMk cId="2541647148" sldId="2147483724"/>
              <pc:sldLayoutMk cId="71354540" sldId="2147483791"/>
              <ac:spMk id="22" creationId="{04DF6A99-482C-45EE-B2CD-3DDD0FFB050A}"/>
            </ac:spMkLst>
          </pc:sp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160270105" sldId="2147483792"/>
          </pc:sldLayoutMkLst>
          <pc:spChg chg="mod">
            <ac:chgData name="Philippa Mulberry" userId="f5af0a63-dfb9-4e85-9483-49b99f7b5ba4" providerId="ADAL" clId="{16643BF5-AF20-4C85-9AF9-07C29F282FCB}" dt="2026-06-02T09:51:49.614" v="52" actId="207"/>
            <ac:spMkLst>
              <pc:docMk/>
              <pc:sldMasterMk cId="2541647148" sldId="2147483724"/>
              <pc:sldLayoutMk cId="160270105" sldId="2147483792"/>
              <ac:spMk id="4" creationId="{9D71305A-9B66-093C-F802-B24414502F60}"/>
            </ac:spMkLst>
          </pc:spChg>
          <pc:spChg chg="mod">
            <ac:chgData name="Philippa Mulberry" userId="f5af0a63-dfb9-4e85-9483-49b99f7b5ba4" providerId="ADAL" clId="{16643BF5-AF20-4C85-9AF9-07C29F282FCB}" dt="2026-06-02T09:51:49.614" v="52" actId="207"/>
            <ac:spMkLst>
              <pc:docMk/>
              <pc:sldMasterMk cId="2541647148" sldId="2147483724"/>
              <pc:sldLayoutMk cId="160270105" sldId="2147483792"/>
              <ac:spMk id="7" creationId="{C2D4EA0C-83BA-9CA9-A370-6444BBCD79AE}"/>
            </ac:spMkLst>
          </pc:spChg>
          <pc:spChg chg="mod">
            <ac:chgData name="Philippa Mulberry" userId="f5af0a63-dfb9-4e85-9483-49b99f7b5ba4" providerId="ADAL" clId="{16643BF5-AF20-4C85-9AF9-07C29F282FCB}" dt="2026-06-02T09:51:49.614" v="52" actId="207"/>
            <ac:spMkLst>
              <pc:docMk/>
              <pc:sldMasterMk cId="2541647148" sldId="2147483724"/>
              <pc:sldLayoutMk cId="160270105" sldId="2147483792"/>
              <ac:spMk id="9" creationId="{5F1A546A-EE1B-66B3-31E0-1CC9C890D605}"/>
            </ac:spMkLst>
          </pc:spChg>
          <pc:spChg chg="del">
            <ac:chgData name="Philippa Mulberry" userId="f5af0a63-dfb9-4e85-9483-49b99f7b5ba4" providerId="ADAL" clId="{16643BF5-AF20-4C85-9AF9-07C29F282FCB}" dt="2026-06-02T09:51:42.723" v="51" actId="478"/>
            <ac:spMkLst>
              <pc:docMk/>
              <pc:sldMasterMk cId="2541647148" sldId="2147483724"/>
              <pc:sldLayoutMk cId="160270105" sldId="2147483792"/>
              <ac:spMk id="12" creationId="{B1CC9449-69BE-AEF1-9E33-060495A481CE}"/>
            </ac:spMkLst>
          </pc:spChg>
          <pc:spChg chg="mod">
            <ac:chgData name="Philippa Mulberry" userId="f5af0a63-dfb9-4e85-9483-49b99f7b5ba4" providerId="ADAL" clId="{16643BF5-AF20-4C85-9AF9-07C29F282FCB}" dt="2026-06-02T09:51:49.614" v="52" actId="207"/>
            <ac:spMkLst>
              <pc:docMk/>
              <pc:sldMasterMk cId="2541647148" sldId="2147483724"/>
              <pc:sldLayoutMk cId="160270105" sldId="2147483792"/>
              <ac:spMk id="16" creationId="{41172836-3009-20E3-DA40-6C3FEACBA65A}"/>
            </ac:spMkLst>
          </pc:spChg>
          <pc:spChg chg="mod">
            <ac:chgData name="Philippa Mulberry" userId="f5af0a63-dfb9-4e85-9483-49b99f7b5ba4" providerId="ADAL" clId="{16643BF5-AF20-4C85-9AF9-07C29F282FCB}" dt="2026-06-02T09:51:49.614" v="52" actId="207"/>
            <ac:spMkLst>
              <pc:docMk/>
              <pc:sldMasterMk cId="2541647148" sldId="2147483724"/>
              <pc:sldLayoutMk cId="160270105" sldId="2147483792"/>
              <ac:spMk id="19" creationId="{CBA2B73B-3CA1-E02B-8954-5F3E2DAE7606}"/>
            </ac:spMkLst>
          </pc:spChg>
          <pc:spChg chg="mod">
            <ac:chgData name="Philippa Mulberry" userId="f5af0a63-dfb9-4e85-9483-49b99f7b5ba4" providerId="ADAL" clId="{16643BF5-AF20-4C85-9AF9-07C29F282FCB}" dt="2026-06-02T09:51:49.614" v="52" actId="207"/>
            <ac:spMkLst>
              <pc:docMk/>
              <pc:sldMasterMk cId="2541647148" sldId="2147483724"/>
              <pc:sldLayoutMk cId="160270105" sldId="2147483792"/>
              <ac:spMk id="22" creationId="{04DF6A99-482C-45EE-B2CD-3DDD0FFB050A}"/>
            </ac:spMkLst>
          </pc:s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3611253817" sldId="2147483793"/>
          </pc:sldLayoutMkLst>
          <pc:spChg chg="del">
            <ac:chgData name="Philippa Mulberry" userId="f5af0a63-dfb9-4e85-9483-49b99f7b5ba4" providerId="ADAL" clId="{16643BF5-AF20-4C85-9AF9-07C29F282FCB}" dt="2026-06-02T09:51:53.144" v="53" actId="478"/>
            <ac:spMkLst>
              <pc:docMk/>
              <pc:sldMasterMk cId="2541647148" sldId="2147483724"/>
              <pc:sldLayoutMk cId="3611253817" sldId="2147483793"/>
              <ac:spMk id="12" creationId="{B1CC9449-69BE-AEF1-9E33-060495A481CE}"/>
            </ac:spMkLst>
          </pc:s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1070371290" sldId="2147483794"/>
          </pc:sldLayoutMkLst>
          <pc:spChg chg="del">
            <ac:chgData name="Philippa Mulberry" userId="f5af0a63-dfb9-4e85-9483-49b99f7b5ba4" providerId="ADAL" clId="{16643BF5-AF20-4C85-9AF9-07C29F282FCB}" dt="2026-06-02T09:51:55.274" v="54" actId="478"/>
            <ac:spMkLst>
              <pc:docMk/>
              <pc:sldMasterMk cId="2541647148" sldId="2147483724"/>
              <pc:sldLayoutMk cId="1070371290" sldId="2147483794"/>
              <ac:spMk id="12" creationId="{B1CC9449-69BE-AEF1-9E33-060495A481CE}"/>
            </ac:spMkLst>
          </pc:sp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1809295895" sldId="2147483795"/>
          </pc:sldLayoutMkLst>
          <pc:spChg chg="del">
            <ac:chgData name="Philippa Mulberry" userId="f5af0a63-dfb9-4e85-9483-49b99f7b5ba4" providerId="ADAL" clId="{16643BF5-AF20-4C85-9AF9-07C29F282FCB}" dt="2026-06-02T09:51:57.504" v="55" actId="478"/>
            <ac:spMkLst>
              <pc:docMk/>
              <pc:sldMasterMk cId="2541647148" sldId="2147483724"/>
              <pc:sldLayoutMk cId="1809295895" sldId="2147483795"/>
              <ac:spMk id="2" creationId="{0AE14379-AF3A-DFB0-0AC7-E537582E9582}"/>
            </ac:spMkLst>
          </pc:spChg>
          <pc:spChg chg="mod">
            <ac:chgData name="Philippa Mulberry" userId="f5af0a63-dfb9-4e85-9483-49b99f7b5ba4" providerId="ADAL" clId="{16643BF5-AF20-4C85-9AF9-07C29F282FCB}" dt="2026-06-02T09:52:00.078" v="56" actId="207"/>
            <ac:spMkLst>
              <pc:docMk/>
              <pc:sldMasterMk cId="2541647148" sldId="2147483724"/>
              <pc:sldLayoutMk cId="1809295895" sldId="2147483795"/>
              <ac:spMk id="7" creationId="{B8391FA9-616D-F8A0-5C0A-813ECA5B899D}"/>
            </ac:spMkLst>
          </pc:spChg>
        </pc:sldLayoutChg>
        <pc:sldLayoutChg chg="setBg">
          <pc:chgData name="Philippa Mulberry" userId="f5af0a63-dfb9-4e85-9483-49b99f7b5ba4" providerId="ADAL" clId="{16643BF5-AF20-4C85-9AF9-07C29F282FCB}" dt="2026-06-02T10:33:38.274" v="81"/>
          <pc:sldLayoutMkLst>
            <pc:docMk/>
            <pc:sldMasterMk cId="2541647148" sldId="2147483724"/>
            <pc:sldLayoutMk cId="2045954115" sldId="2147483796"/>
          </pc:sldLayoutMkLst>
        </pc:sldLayoutChg>
        <pc:sldLayoutChg chg="setBg">
          <pc:chgData name="Philippa Mulberry" userId="f5af0a63-dfb9-4e85-9483-49b99f7b5ba4" providerId="ADAL" clId="{16643BF5-AF20-4C85-9AF9-07C29F282FCB}" dt="2026-06-02T10:33:38.274" v="81"/>
          <pc:sldLayoutMkLst>
            <pc:docMk/>
            <pc:sldMasterMk cId="2541647148" sldId="2147483724"/>
            <pc:sldLayoutMk cId="494275754" sldId="2147483797"/>
          </pc:sldLayoutMkLst>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1356763939" sldId="2147483798"/>
          </pc:sldLayoutMkLst>
          <pc:spChg chg="del">
            <ac:chgData name="Philippa Mulberry" userId="f5af0a63-dfb9-4e85-9483-49b99f7b5ba4" providerId="ADAL" clId="{16643BF5-AF20-4C85-9AF9-07C29F282FCB}" dt="2026-06-02T09:52:03.194" v="57" actId="478"/>
            <ac:spMkLst>
              <pc:docMk/>
              <pc:sldMasterMk cId="2541647148" sldId="2147483724"/>
              <pc:sldLayoutMk cId="1356763939" sldId="2147483798"/>
              <ac:spMk id="2" creationId="{0AE14379-AF3A-DFB0-0AC7-E537582E9582}"/>
            </ac:spMkLst>
          </pc:spChg>
          <pc:spChg chg="mod">
            <ac:chgData name="Philippa Mulberry" userId="f5af0a63-dfb9-4e85-9483-49b99f7b5ba4" providerId="ADAL" clId="{16643BF5-AF20-4C85-9AF9-07C29F282FCB}" dt="2026-06-02T09:52:06.265" v="58" actId="207"/>
            <ac:spMkLst>
              <pc:docMk/>
              <pc:sldMasterMk cId="2541647148" sldId="2147483724"/>
              <pc:sldLayoutMk cId="1356763939" sldId="2147483798"/>
              <ac:spMk id="7" creationId="{B8391FA9-616D-F8A0-5C0A-813ECA5B899D}"/>
            </ac:spMkLst>
          </pc:sp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4290979997" sldId="2147483799"/>
          </pc:sldLayoutMkLst>
          <pc:spChg chg="del">
            <ac:chgData name="Philippa Mulberry" userId="f5af0a63-dfb9-4e85-9483-49b99f7b5ba4" providerId="ADAL" clId="{16643BF5-AF20-4C85-9AF9-07C29F282FCB}" dt="2026-06-02T09:52:08.516" v="59" actId="478"/>
            <ac:spMkLst>
              <pc:docMk/>
              <pc:sldMasterMk cId="2541647148" sldId="2147483724"/>
              <pc:sldLayoutMk cId="4290979997" sldId="2147483799"/>
              <ac:spMk id="2" creationId="{0AE14379-AF3A-DFB0-0AC7-E537582E9582}"/>
            </ac:spMkLst>
          </pc:spChg>
          <pc:spChg chg="mod">
            <ac:chgData name="Philippa Mulberry" userId="f5af0a63-dfb9-4e85-9483-49b99f7b5ba4" providerId="ADAL" clId="{16643BF5-AF20-4C85-9AF9-07C29F282FCB}" dt="2026-06-02T09:52:13.725" v="60" actId="207"/>
            <ac:spMkLst>
              <pc:docMk/>
              <pc:sldMasterMk cId="2541647148" sldId="2147483724"/>
              <pc:sldLayoutMk cId="4290979997" sldId="2147483799"/>
              <ac:spMk id="4" creationId="{B37BEFEE-EDAC-D8BE-AA05-7F5BADDA209F}"/>
            </ac:spMkLst>
          </pc:spChg>
          <pc:spChg chg="mod">
            <ac:chgData name="Philippa Mulberry" userId="f5af0a63-dfb9-4e85-9483-49b99f7b5ba4" providerId="ADAL" clId="{16643BF5-AF20-4C85-9AF9-07C29F282FCB}" dt="2026-06-02T09:52:16.434" v="61" actId="207"/>
            <ac:spMkLst>
              <pc:docMk/>
              <pc:sldMasterMk cId="2541647148" sldId="2147483724"/>
              <pc:sldLayoutMk cId="4290979997" sldId="2147483799"/>
              <ac:spMk id="5" creationId="{40503100-E31F-A287-D16C-678D26022CF6}"/>
            </ac:spMkLst>
          </pc:spChg>
        </pc:sldLayoutChg>
        <pc:sldLayoutChg chg="setBg">
          <pc:chgData name="Philippa Mulberry" userId="f5af0a63-dfb9-4e85-9483-49b99f7b5ba4" providerId="ADAL" clId="{16643BF5-AF20-4C85-9AF9-07C29F282FCB}" dt="2026-06-02T10:33:38.274" v="81"/>
          <pc:sldLayoutMkLst>
            <pc:docMk/>
            <pc:sldMasterMk cId="2541647148" sldId="2147483724"/>
            <pc:sldLayoutMk cId="1910936676" sldId="2147483800"/>
          </pc:sldLayoutMkLst>
        </pc:sldLayoutChg>
        <pc:sldLayoutChg chg="setBg">
          <pc:chgData name="Philippa Mulberry" userId="f5af0a63-dfb9-4e85-9483-49b99f7b5ba4" providerId="ADAL" clId="{16643BF5-AF20-4C85-9AF9-07C29F282FCB}" dt="2026-06-02T10:33:38.274" v="81"/>
          <pc:sldLayoutMkLst>
            <pc:docMk/>
            <pc:sldMasterMk cId="2541647148" sldId="2147483724"/>
            <pc:sldLayoutMk cId="1536489537" sldId="2147483801"/>
          </pc:sldLayoutMkLst>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2218434992" sldId="2147483802"/>
          </pc:sldLayoutMkLst>
          <pc:spChg chg="mod">
            <ac:chgData name="Philippa Mulberry" userId="f5af0a63-dfb9-4e85-9483-49b99f7b5ba4" providerId="ADAL" clId="{16643BF5-AF20-4C85-9AF9-07C29F282FCB}" dt="2026-06-02T09:52:27.745" v="63" actId="207"/>
            <ac:spMkLst>
              <pc:docMk/>
              <pc:sldMasterMk cId="2541647148" sldId="2147483724"/>
              <pc:sldLayoutMk cId="2218434992" sldId="2147483802"/>
              <ac:spMk id="2" creationId="{E0ABB1D3-8A76-D512-A549-E9D62F36A70B}"/>
            </ac:spMkLst>
          </pc:spChg>
          <pc:spChg chg="del">
            <ac:chgData name="Philippa Mulberry" userId="f5af0a63-dfb9-4e85-9483-49b99f7b5ba4" providerId="ADAL" clId="{16643BF5-AF20-4C85-9AF9-07C29F282FCB}" dt="2026-06-02T09:52:23.820" v="62" actId="478"/>
            <ac:spMkLst>
              <pc:docMk/>
              <pc:sldMasterMk cId="2541647148" sldId="2147483724"/>
              <pc:sldLayoutMk cId="2218434992" sldId="2147483802"/>
              <ac:spMk id="3" creationId="{2466DB9E-7A66-0DCE-14C5-5269C6887027}"/>
            </ac:spMkLst>
          </pc:sp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655334551" sldId="2147483803"/>
          </pc:sldLayoutMkLst>
          <pc:spChg chg="mod">
            <ac:chgData name="Philippa Mulberry" userId="f5af0a63-dfb9-4e85-9483-49b99f7b5ba4" providerId="ADAL" clId="{16643BF5-AF20-4C85-9AF9-07C29F282FCB}" dt="2026-06-02T09:52:32.555" v="65" actId="207"/>
            <ac:spMkLst>
              <pc:docMk/>
              <pc:sldMasterMk cId="2541647148" sldId="2147483724"/>
              <pc:sldLayoutMk cId="655334551" sldId="2147483803"/>
              <ac:spMk id="2" creationId="{E0ABB1D3-8A76-D512-A549-E9D62F36A70B}"/>
            </ac:spMkLst>
          </pc:spChg>
          <pc:spChg chg="del">
            <ac:chgData name="Philippa Mulberry" userId="f5af0a63-dfb9-4e85-9483-49b99f7b5ba4" providerId="ADAL" clId="{16643BF5-AF20-4C85-9AF9-07C29F282FCB}" dt="2026-06-02T09:52:30.145" v="64" actId="478"/>
            <ac:spMkLst>
              <pc:docMk/>
              <pc:sldMasterMk cId="2541647148" sldId="2147483724"/>
              <pc:sldLayoutMk cId="655334551" sldId="2147483803"/>
              <ac:spMk id="3" creationId="{2466DB9E-7A66-0DCE-14C5-5269C6887027}"/>
            </ac:spMkLst>
          </pc:spChg>
        </pc:sldLayoutChg>
        <pc:sldLayoutChg chg="setBg">
          <pc:chgData name="Philippa Mulberry" userId="f5af0a63-dfb9-4e85-9483-49b99f7b5ba4" providerId="ADAL" clId="{16643BF5-AF20-4C85-9AF9-07C29F282FCB}" dt="2026-06-02T10:33:38.274" v="81"/>
          <pc:sldLayoutMkLst>
            <pc:docMk/>
            <pc:sldMasterMk cId="2541647148" sldId="2147483724"/>
            <pc:sldLayoutMk cId="3926075353" sldId="2147483804"/>
          </pc:sldLayoutMkLst>
        </pc:sldLayoutChg>
        <pc:sldLayoutChg chg="setBg">
          <pc:chgData name="Philippa Mulberry" userId="f5af0a63-dfb9-4e85-9483-49b99f7b5ba4" providerId="ADAL" clId="{16643BF5-AF20-4C85-9AF9-07C29F282FCB}" dt="2026-06-02T10:33:38.274" v="81"/>
          <pc:sldLayoutMkLst>
            <pc:docMk/>
            <pc:sldMasterMk cId="2541647148" sldId="2147483724"/>
            <pc:sldLayoutMk cId="3892221141" sldId="2147483805"/>
          </pc:sldLayoutMkLst>
        </pc:sldLayoutChg>
        <pc:sldLayoutChg chg="setBg">
          <pc:chgData name="Philippa Mulberry" userId="f5af0a63-dfb9-4e85-9483-49b99f7b5ba4" providerId="ADAL" clId="{16643BF5-AF20-4C85-9AF9-07C29F282FCB}" dt="2026-06-02T10:33:38.274" v="81"/>
          <pc:sldLayoutMkLst>
            <pc:docMk/>
            <pc:sldMasterMk cId="2541647148" sldId="2147483724"/>
            <pc:sldLayoutMk cId="3321746421" sldId="2147483806"/>
          </pc:sldLayoutMkLst>
        </pc:sldLayoutChg>
        <pc:sldLayoutChg chg="setBg">
          <pc:chgData name="Philippa Mulberry" userId="f5af0a63-dfb9-4e85-9483-49b99f7b5ba4" providerId="ADAL" clId="{16643BF5-AF20-4C85-9AF9-07C29F282FCB}" dt="2026-06-02T10:33:38.274" v="81"/>
          <pc:sldLayoutMkLst>
            <pc:docMk/>
            <pc:sldMasterMk cId="2541647148" sldId="2147483724"/>
            <pc:sldLayoutMk cId="3824914159" sldId="2147483807"/>
          </pc:sldLayoutMkLst>
        </pc:sldLayoutChg>
        <pc:sldLayoutChg chg="setBg">
          <pc:chgData name="Philippa Mulberry" userId="f5af0a63-dfb9-4e85-9483-49b99f7b5ba4" providerId="ADAL" clId="{16643BF5-AF20-4C85-9AF9-07C29F282FCB}" dt="2026-06-02T10:33:38.274" v="81"/>
          <pc:sldLayoutMkLst>
            <pc:docMk/>
            <pc:sldMasterMk cId="2541647148" sldId="2147483724"/>
            <pc:sldLayoutMk cId="74866117" sldId="2147483808"/>
          </pc:sldLayoutMkLst>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4254769126" sldId="2147483809"/>
          </pc:sldLayoutMkLst>
          <pc:spChg chg="del">
            <ac:chgData name="Philippa Mulberry" userId="f5af0a63-dfb9-4e85-9483-49b99f7b5ba4" providerId="ADAL" clId="{16643BF5-AF20-4C85-9AF9-07C29F282FCB}" dt="2026-06-02T09:52:38.325" v="66" actId="478"/>
            <ac:spMkLst>
              <pc:docMk/>
              <pc:sldMasterMk cId="2541647148" sldId="2147483724"/>
              <pc:sldLayoutMk cId="4254769126" sldId="2147483809"/>
              <ac:spMk id="8" creationId="{B98AE738-3F3E-44B2-EBDA-A555C44807AC}"/>
            </ac:spMkLst>
          </pc:spChg>
        </pc:sldLayoutChg>
        <pc:sldLayoutChg chg="delSp mod setBg">
          <pc:chgData name="Philippa Mulberry" userId="f5af0a63-dfb9-4e85-9483-49b99f7b5ba4" providerId="ADAL" clId="{16643BF5-AF20-4C85-9AF9-07C29F282FCB}" dt="2026-06-02T10:33:38.274" v="81"/>
          <pc:sldLayoutMkLst>
            <pc:docMk/>
            <pc:sldMasterMk cId="2541647148" sldId="2147483724"/>
            <pc:sldLayoutMk cId="2507285968" sldId="2147483810"/>
          </pc:sldLayoutMkLst>
          <pc:spChg chg="del">
            <ac:chgData name="Philippa Mulberry" userId="f5af0a63-dfb9-4e85-9483-49b99f7b5ba4" providerId="ADAL" clId="{16643BF5-AF20-4C85-9AF9-07C29F282FCB}" dt="2026-06-02T09:52:40.765" v="67" actId="478"/>
            <ac:spMkLst>
              <pc:docMk/>
              <pc:sldMasterMk cId="2541647148" sldId="2147483724"/>
              <pc:sldLayoutMk cId="2507285968" sldId="2147483810"/>
              <ac:spMk id="8" creationId="{B98AE738-3F3E-44B2-EBDA-A555C44807AC}"/>
            </ac:spMkLst>
          </pc:spChg>
        </pc:sldLayoutChg>
        <pc:sldLayoutChg chg="delSp modSp mod setBg">
          <pc:chgData name="Philippa Mulberry" userId="f5af0a63-dfb9-4e85-9483-49b99f7b5ba4" providerId="ADAL" clId="{16643BF5-AF20-4C85-9AF9-07C29F282FCB}" dt="2026-06-02T10:33:38.274" v="81"/>
          <pc:sldLayoutMkLst>
            <pc:docMk/>
            <pc:sldMasterMk cId="2541647148" sldId="2147483724"/>
            <pc:sldLayoutMk cId="4087502401" sldId="2147483811"/>
          </pc:sldLayoutMkLst>
          <pc:spChg chg="mod">
            <ac:chgData name="Philippa Mulberry" userId="f5af0a63-dfb9-4e85-9483-49b99f7b5ba4" providerId="ADAL" clId="{16643BF5-AF20-4C85-9AF9-07C29F282FCB}" dt="2026-06-02T09:52:43.929" v="69" actId="6549"/>
            <ac:spMkLst>
              <pc:docMk/>
              <pc:sldMasterMk cId="2541647148" sldId="2147483724"/>
              <pc:sldLayoutMk cId="4087502401" sldId="2147483811"/>
              <ac:spMk id="4" creationId="{E98518E5-0539-D93E-1E5A-971C4E36DE99}"/>
            </ac:spMkLst>
          </pc:spChg>
          <pc:picChg chg="del">
            <ac:chgData name="Philippa Mulberry" userId="f5af0a63-dfb9-4e85-9483-49b99f7b5ba4" providerId="ADAL" clId="{16643BF5-AF20-4C85-9AF9-07C29F282FCB}" dt="2026-06-02T09:52:43.015" v="68" actId="478"/>
            <ac:picMkLst>
              <pc:docMk/>
              <pc:sldMasterMk cId="2541647148" sldId="2147483724"/>
              <pc:sldLayoutMk cId="4087502401" sldId="2147483811"/>
              <ac:picMk id="6" creationId="{72BE1452-1F20-005B-8BC3-9EB161CAEAD2}"/>
            </ac:picMkLst>
          </pc:picChg>
        </pc:sldLayoutChg>
        <pc:sldLayoutChg chg="setBg">
          <pc:chgData name="Philippa Mulberry" userId="f5af0a63-dfb9-4e85-9483-49b99f7b5ba4" providerId="ADAL" clId="{16643BF5-AF20-4C85-9AF9-07C29F282FCB}" dt="2026-06-02T10:33:38.274" v="81"/>
          <pc:sldLayoutMkLst>
            <pc:docMk/>
            <pc:sldMasterMk cId="2541647148" sldId="2147483724"/>
            <pc:sldLayoutMk cId="4154006877" sldId="2147483812"/>
          </pc:sldLayoutMkLst>
        </pc:sldLayoutChg>
        <pc:sldLayoutChg chg="setBg">
          <pc:chgData name="Philippa Mulberry" userId="f5af0a63-dfb9-4e85-9483-49b99f7b5ba4" providerId="ADAL" clId="{16643BF5-AF20-4C85-9AF9-07C29F282FCB}" dt="2026-06-02T10:33:38.274" v="81"/>
          <pc:sldLayoutMkLst>
            <pc:docMk/>
            <pc:sldMasterMk cId="2541647148" sldId="2147483724"/>
            <pc:sldLayoutMk cId="3485799132" sldId="2147483813"/>
          </pc:sldLayoutMkLst>
        </pc:sldLayoutChg>
      </pc:sldMasterChg>
      <pc:sldMasterChg chg="setBg modSldLayout">
        <pc:chgData name="Philippa Mulberry" userId="f5af0a63-dfb9-4e85-9483-49b99f7b5ba4" providerId="ADAL" clId="{16643BF5-AF20-4C85-9AF9-07C29F282FCB}" dt="2026-06-02T10:33:38.274" v="81"/>
        <pc:sldMasterMkLst>
          <pc:docMk/>
          <pc:sldMasterMk cId="3046625084" sldId="2147483814"/>
        </pc:sldMasterMkLst>
        <pc:sldLayoutChg chg="setBg">
          <pc:chgData name="Philippa Mulberry" userId="f5af0a63-dfb9-4e85-9483-49b99f7b5ba4" providerId="ADAL" clId="{16643BF5-AF20-4C85-9AF9-07C29F282FCB}" dt="2026-06-02T10:33:38.274" v="81"/>
          <pc:sldLayoutMkLst>
            <pc:docMk/>
            <pc:sldMasterMk cId="3046625084" sldId="2147483814"/>
            <pc:sldLayoutMk cId="530613198" sldId="2147483815"/>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413727404" sldId="2147483816"/>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996893702" sldId="2147483817"/>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4058365359" sldId="2147483818"/>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495081768" sldId="2147483819"/>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450782418" sldId="2147483820"/>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02874463" sldId="2147483821"/>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653533164" sldId="2147483822"/>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4242819081" sldId="2147483823"/>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364520352" sldId="2147483824"/>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434098486" sldId="2147483825"/>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212772704" sldId="2147483826"/>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317930470" sldId="2147483827"/>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693918230" sldId="2147483828"/>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4157472175" sldId="2147483829"/>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625817037" sldId="2147483830"/>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660956713" sldId="2147483831"/>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776794720" sldId="2147483832"/>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741280537" sldId="2147483833"/>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4074767463" sldId="2147483834"/>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379610605" sldId="2147483835"/>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840767675" sldId="2147483836"/>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578531444" sldId="2147483837"/>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239801967" sldId="2147483838"/>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056354937" sldId="2147483839"/>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655438874" sldId="2147483840"/>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750427888" sldId="2147483841"/>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657873787" sldId="2147483842"/>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365793571" sldId="2147483843"/>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221359542" sldId="2147483844"/>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283182962" sldId="2147483845"/>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271812006" sldId="2147483846"/>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573008967" sldId="2147483847"/>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342773019" sldId="2147483848"/>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466988306" sldId="2147483849"/>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228742328" sldId="2147483850"/>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921560895" sldId="2147483851"/>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4080157042" sldId="2147483852"/>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907921464" sldId="2147483853"/>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461423079" sldId="2147483854"/>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753683041" sldId="2147483855"/>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147975127" sldId="2147483856"/>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897627908" sldId="2147483857"/>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552974747" sldId="2147483858"/>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200696244" sldId="2147483859"/>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900625053" sldId="2147483860"/>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737294299" sldId="2147483861"/>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527196725" sldId="2147483862"/>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872894135" sldId="2147483863"/>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874417367" sldId="2147483864"/>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722633302" sldId="2147483865"/>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1255666293" sldId="2147483866"/>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576381808" sldId="2147483867"/>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100675904" sldId="2147483868"/>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900491751" sldId="2147483869"/>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291435152" sldId="2147483870"/>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490765768" sldId="2147483871"/>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285449632" sldId="2147483872"/>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136658805" sldId="2147483873"/>
          </pc:sldLayoutMkLst>
        </pc:sldLayoutChg>
        <pc:sldLayoutChg chg="setBg">
          <pc:chgData name="Philippa Mulberry" userId="f5af0a63-dfb9-4e85-9483-49b99f7b5ba4" providerId="ADAL" clId="{16643BF5-AF20-4C85-9AF9-07C29F282FCB}" dt="2026-06-02T10:33:38.274" v="81"/>
          <pc:sldLayoutMkLst>
            <pc:docMk/>
            <pc:sldMasterMk cId="3046625084" sldId="2147483814"/>
            <pc:sldLayoutMk cId="3154479398" sldId="214748387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8966F2-21A1-4B2B-ADA6-AD0BB447B7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751468BB-CDF2-4507-B4EF-7B369D307A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FAAC3A-BD1F-4A00-9099-74B95789FE00}" type="datetimeFigureOut">
              <a:rPr lang="en-GB" smtClean="0">
                <a:latin typeface="Arial" panose="020B0604020202020204" pitchFamily="34" charset="0"/>
              </a:rPr>
              <a:pPr/>
              <a:t>02/06/2026</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904BCF7D-6037-48D3-84E5-56B8B05521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D619E732-656C-4BB5-ACCB-1568C5C66D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9F51D9-0FEB-436E-9280-D6033F603547}" type="slidenum">
              <a:rPr lang="en-GB" smtClean="0">
                <a:latin typeface="Arial" panose="020B0604020202020204" pitchFamily="34" charset="0"/>
              </a:rPr>
              <a:pPr/>
              <a:t>‹#›</a:t>
            </a:fld>
            <a:endParaRPr lang="en-GB">
              <a:latin typeface="Arial" panose="020B0604020202020204" pitchFamily="34" charset="0"/>
            </a:endParaRPr>
          </a:p>
        </p:txBody>
      </p:sp>
    </p:spTree>
    <p:extLst>
      <p:ext uri="{BB962C8B-B14F-4D97-AF65-F5344CB8AC3E}">
        <p14:creationId xmlns:p14="http://schemas.microsoft.com/office/powerpoint/2010/main" val="227058406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8E359C8A-39F6-4045-9163-4042C4C26B15}" type="datetimeFigureOut">
              <a:rPr lang="en-GB" smtClean="0"/>
              <a:pPr/>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30370952-48CC-46D7-9FCD-59FAD40CC025}" type="slidenum">
              <a:rPr lang="en-GB" smtClean="0"/>
              <a:pPr/>
              <a:t>‹#›</a:t>
            </a:fld>
            <a:endParaRPr lang="en-GB"/>
          </a:p>
        </p:txBody>
      </p:sp>
    </p:spTree>
    <p:extLst>
      <p:ext uri="{BB962C8B-B14F-4D97-AF65-F5344CB8AC3E}">
        <p14:creationId xmlns:p14="http://schemas.microsoft.com/office/powerpoint/2010/main" val="301023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ture.com/scitable/definition/plasmid-plasmids-2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90000"/>
              </a:lnSpc>
            </a:pPr>
            <a:r>
              <a:rPr lang="en-GB" altLang="en-US">
                <a:latin typeface="Arial" pitchFamily="34" charset="0"/>
                <a:cs typeface="Arial" pitchFamily="34" charset="0"/>
              </a:rPr>
              <a:t>Provided by the </a:t>
            </a:r>
            <a:r>
              <a:rPr lang="en-GB" altLang="en-US" b="1">
                <a:latin typeface="Arial" pitchFamily="34" charset="0"/>
                <a:cs typeface="Arial" pitchFamily="34" charset="0"/>
              </a:rPr>
              <a:t>A</a:t>
            </a:r>
            <a:r>
              <a:rPr lang="en-GB" altLang="en-US">
                <a:latin typeface="Arial" pitchFamily="34" charset="0"/>
                <a:cs typeface="Arial" pitchFamily="34" charset="0"/>
              </a:rPr>
              <a:t>dvanced </a:t>
            </a:r>
            <a:r>
              <a:rPr lang="en-GB" altLang="en-US" b="1">
                <a:latin typeface="Arial" pitchFamily="34" charset="0"/>
                <a:cs typeface="Arial" pitchFamily="34" charset="0"/>
              </a:rPr>
              <a:t>M</a:t>
            </a:r>
            <a:r>
              <a:rPr lang="en-GB" altLang="en-US">
                <a:latin typeface="Arial" pitchFamily="34" charset="0"/>
                <a:cs typeface="Arial" pitchFamily="34" charset="0"/>
              </a:rPr>
              <a:t>olecular </a:t>
            </a:r>
            <a:r>
              <a:rPr lang="en-GB" altLang="en-US" b="1">
                <a:latin typeface="Arial" pitchFamily="34" charset="0"/>
                <a:cs typeface="Arial" pitchFamily="34" charset="0"/>
              </a:rPr>
              <a:t>Gen</a:t>
            </a:r>
            <a:r>
              <a:rPr lang="en-GB" altLang="en-US">
                <a:latin typeface="Arial" pitchFamily="34" charset="0"/>
                <a:cs typeface="Arial" pitchFamily="34" charset="0"/>
              </a:rPr>
              <a:t>etics (</a:t>
            </a:r>
            <a:r>
              <a:rPr lang="en-GB" altLang="en-US" err="1">
                <a:latin typeface="Arial" pitchFamily="34" charset="0"/>
                <a:cs typeface="Arial" pitchFamily="34" charset="0"/>
              </a:rPr>
              <a:t>AMGen</a:t>
            </a:r>
            <a:r>
              <a:rPr lang="en-GB" altLang="en-US">
                <a:latin typeface="Arial" pitchFamily="34" charset="0"/>
                <a:cs typeface="Arial" pitchFamily="34" charset="0"/>
              </a:rPr>
              <a:t>) company to further biotechnology education</a:t>
            </a:r>
          </a:p>
          <a:p>
            <a:pPr marL="228600" indent="-228600" eaLnBrk="1" hangingPunct="1">
              <a:lnSpc>
                <a:spcPct val="90000"/>
              </a:lnSpc>
            </a:pPr>
            <a:r>
              <a:rPr lang="en-GB" altLang="en-US">
                <a:latin typeface="Arial" pitchFamily="34" charset="0"/>
                <a:cs typeface="Arial" pitchFamily="34" charset="0"/>
              </a:rPr>
              <a:t>  </a:t>
            </a:r>
          </a:p>
          <a:p>
            <a:pPr marL="228600" indent="-228600" eaLnBrk="1" hangingPunct="1">
              <a:lnSpc>
                <a:spcPct val="90000"/>
              </a:lnSpc>
            </a:pPr>
            <a:r>
              <a:rPr lang="en-GB" altLang="en-US">
                <a:latin typeface="Arial" pitchFamily="34" charset="0"/>
                <a:cs typeface="Arial" pitchFamily="34" charset="0"/>
              </a:rPr>
              <a:t>In this introduction I’ll tell you a bit about this practical Biotechnology programme, specifically:</a:t>
            </a:r>
          </a:p>
          <a:p>
            <a:pPr marL="228600" indent="-228600" eaLnBrk="1" hangingPunct="1">
              <a:lnSpc>
                <a:spcPct val="90000"/>
              </a:lnSpc>
              <a:buFontTx/>
              <a:buAutoNum type="arabicParenBoth"/>
            </a:pPr>
            <a:r>
              <a:rPr lang="en-GB" altLang="en-US">
                <a:latin typeface="Arial" pitchFamily="34" charset="0"/>
                <a:cs typeface="Arial" pitchFamily="34" charset="0"/>
              </a:rPr>
              <a:t> The </a:t>
            </a:r>
            <a:r>
              <a:rPr lang="en-GB" altLang="en-US" b="1" u="sng">
                <a:latin typeface="Arial" pitchFamily="34" charset="0"/>
                <a:cs typeface="Arial" pitchFamily="34" charset="0"/>
              </a:rPr>
              <a:t>benefits to your school</a:t>
            </a:r>
            <a:r>
              <a:rPr lang="en-GB" altLang="en-US">
                <a:latin typeface="Arial" pitchFamily="34" charset="0"/>
                <a:cs typeface="Arial" pitchFamily="34" charset="0"/>
              </a:rPr>
              <a:t>.</a:t>
            </a:r>
          </a:p>
          <a:p>
            <a:pPr marL="228600" indent="-228600" eaLnBrk="1" hangingPunct="1">
              <a:lnSpc>
                <a:spcPct val="90000"/>
              </a:lnSpc>
              <a:buFontTx/>
              <a:buAutoNum type="arabicParenBoth"/>
            </a:pPr>
            <a:r>
              <a:rPr lang="en-GB" altLang="en-US">
                <a:latin typeface="Arial" pitchFamily="34" charset="0"/>
                <a:cs typeface="Arial" pitchFamily="34" charset="0"/>
              </a:rPr>
              <a:t> The </a:t>
            </a:r>
            <a:r>
              <a:rPr lang="en-GB" altLang="en-US" b="1" u="sng">
                <a:latin typeface="Arial" pitchFamily="34" charset="0"/>
                <a:cs typeface="Arial" pitchFamily="34" charset="0"/>
              </a:rPr>
              <a:t>development of the programme</a:t>
            </a:r>
            <a:r>
              <a:rPr lang="en-GB" altLang="en-US">
                <a:latin typeface="Arial" pitchFamily="34" charset="0"/>
                <a:cs typeface="Arial" pitchFamily="34" charset="0"/>
              </a:rPr>
              <a:t> and how it is being introduced in the UK</a:t>
            </a:r>
          </a:p>
          <a:p>
            <a:pPr marL="228600" indent="-228600" eaLnBrk="1" hangingPunct="1">
              <a:lnSpc>
                <a:spcPct val="90000"/>
              </a:lnSpc>
              <a:buFontTx/>
              <a:buAutoNum type="arabicParenBoth"/>
            </a:pPr>
            <a:r>
              <a:rPr lang="en-GB" altLang="en-US">
                <a:latin typeface="Arial" pitchFamily="34" charset="0"/>
                <a:cs typeface="Arial" pitchFamily="34" charset="0"/>
              </a:rPr>
              <a:t> The </a:t>
            </a:r>
            <a:r>
              <a:rPr lang="en-GB" altLang="en-US" b="1" u="sng">
                <a:latin typeface="Arial" pitchFamily="34" charset="0"/>
                <a:cs typeface="Arial" pitchFamily="34" charset="0"/>
              </a:rPr>
              <a:t>organisation of running the Biotechnology </a:t>
            </a:r>
            <a:r>
              <a:rPr lang="en-GB" altLang="en-US" b="1" u="sng" err="1">
                <a:latin typeface="Arial" pitchFamily="34" charset="0"/>
                <a:cs typeface="Arial" pitchFamily="34" charset="0"/>
              </a:rPr>
              <a:t>practicals</a:t>
            </a:r>
            <a:r>
              <a:rPr lang="en-GB" altLang="en-US">
                <a:latin typeface="Arial" pitchFamily="34" charset="0"/>
                <a:cs typeface="Arial" pitchFamily="34" charset="0"/>
              </a:rPr>
              <a:t> in your school.</a:t>
            </a:r>
          </a:p>
          <a:p>
            <a:pPr marL="228600" indent="-228600" eaLnBrk="1" hangingPunct="1">
              <a:lnSpc>
                <a:spcPct val="90000"/>
              </a:lnSpc>
              <a:buFontTx/>
              <a:buAutoNum type="arabicParenBoth"/>
            </a:pPr>
            <a:endParaRPr lang="en-GB" altLang="en-US">
              <a:latin typeface="Arial" pitchFamily="34" charset="0"/>
              <a:cs typeface="Arial" pitchFamily="34" charset="0"/>
            </a:endParaRPr>
          </a:p>
          <a:p>
            <a:pPr marL="228600" indent="-228600" eaLnBrk="1" hangingPunct="1">
              <a:lnSpc>
                <a:spcPct val="90000"/>
              </a:lnSpc>
            </a:pPr>
            <a:r>
              <a:rPr lang="en-GB" altLang="en-US">
                <a:latin typeface="Arial" pitchFamily="34" charset="0"/>
                <a:cs typeface="Arial" pitchFamily="34" charset="0"/>
              </a:rPr>
              <a:t>Before moving on to talk about how this series of practical experiments links to industrial applications and start the practical work.</a:t>
            </a:r>
          </a:p>
          <a:p>
            <a:endParaRPr lang="en-GB"/>
          </a:p>
        </p:txBody>
      </p:sp>
      <p:sp>
        <p:nvSpPr>
          <p:cNvPr id="4" name="Slide Number Placeholder 3"/>
          <p:cNvSpPr>
            <a:spLocks noGrp="1"/>
          </p:cNvSpPr>
          <p:nvPr>
            <p:ph type="sldNum" sz="quarter" idx="5"/>
          </p:nvPr>
        </p:nvSpPr>
        <p:spPr/>
        <p:txBody>
          <a:bodyPr/>
          <a:lstStyle/>
          <a:p>
            <a:fld id="{30370952-48CC-46D7-9FCD-59FAD40CC025}" type="slidenum">
              <a:rPr lang="en-GB" smtClean="0"/>
              <a:pPr/>
              <a:t>1</a:t>
            </a:fld>
            <a:endParaRPr lang="en-GB"/>
          </a:p>
        </p:txBody>
      </p:sp>
    </p:spTree>
    <p:extLst>
      <p:ext uri="{BB962C8B-B14F-4D97-AF65-F5344CB8AC3E}">
        <p14:creationId xmlns:p14="http://schemas.microsoft.com/office/powerpoint/2010/main" val="33731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F894-D2F2-376B-4110-453D79E0C203}"/>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F5D9B141-E55F-55D4-AAD0-CFE9BC9D3FF8}"/>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10</a:t>
            </a:fld>
            <a:endParaRPr lang="en-GB" altLang="en-US"/>
          </a:p>
        </p:txBody>
      </p:sp>
      <p:sp>
        <p:nvSpPr>
          <p:cNvPr id="21507" name="Rectangle 2">
            <a:extLst>
              <a:ext uri="{FF2B5EF4-FFF2-40B4-BE49-F238E27FC236}">
                <a16:creationId xmlns:a16="http://schemas.microsoft.com/office/drawing/2014/main" id="{428C5881-4595-9BFD-FE2D-9072D8809D0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E7C32A4-CD62-AEC0-E00C-6D93A99091D4}"/>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sign-post to </a:t>
            </a:r>
            <a:r>
              <a:rPr lang="en-GB">
                <a:hlinkClick r:id="rId3"/>
              </a:rPr>
              <a:t>plasmid / plasmids | Learn Science at </a:t>
            </a:r>
            <a:r>
              <a:rPr lang="en-GB" err="1">
                <a:hlinkClick r:id="rId3"/>
              </a:rPr>
              <a:t>Scitable</a:t>
            </a:r>
            <a:r>
              <a:rPr lang="en-GB">
                <a:hlinkClick r:id="rId3"/>
              </a:rPr>
              <a:t> (nature.com)</a:t>
            </a:r>
            <a:r>
              <a:rPr lang="en-GB"/>
              <a:t> – nice background</a:t>
            </a:r>
            <a:endParaRPr lang="en-GB" altLang="en-US"/>
          </a:p>
          <a:p>
            <a:pPr eaLnBrk="1" hangingPunct="1"/>
            <a:endParaRPr lang="en-GB" altLang="en-US"/>
          </a:p>
        </p:txBody>
      </p:sp>
    </p:spTree>
    <p:extLst>
      <p:ext uri="{BB962C8B-B14F-4D97-AF65-F5344CB8AC3E}">
        <p14:creationId xmlns:p14="http://schemas.microsoft.com/office/powerpoint/2010/main" val="32082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DB9D1-7B93-0696-5574-966775437071}"/>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C7B1F8F1-CAE4-942E-1659-E6EB2C5793E4}"/>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11</a:t>
            </a:fld>
            <a:endParaRPr lang="en-GB" altLang="en-US"/>
          </a:p>
        </p:txBody>
      </p:sp>
      <p:sp>
        <p:nvSpPr>
          <p:cNvPr id="21507" name="Rectangle 2">
            <a:extLst>
              <a:ext uri="{FF2B5EF4-FFF2-40B4-BE49-F238E27FC236}">
                <a16:creationId xmlns:a16="http://schemas.microsoft.com/office/drawing/2014/main" id="{C7B24FF1-CB5C-4D18-D422-CFBB133F03E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0A92AB92-B11C-6769-9B0F-379099F75127}"/>
              </a:ext>
            </a:extLst>
          </p:cNvPr>
          <p:cNvSpPr>
            <a:spLocks noGrp="1" noChangeArrowheads="1"/>
          </p:cNvSpPr>
          <p:nvPr>
            <p:ph type="body" idx="1"/>
          </p:nvPr>
        </p:nvSpPr>
        <p:spPr>
          <a:noFill/>
        </p:spPr>
        <p:txBody>
          <a:bodyPr/>
          <a:lstStyle/>
          <a:p>
            <a:pPr eaLnBrk="1" hangingPunct="1"/>
            <a:r>
              <a:rPr lang="en-GB" altLang="en-US" sz="1200"/>
              <a:t>As you can see plasmids are small, circular pieces of DNA. They can enter bacteria carrying genes and the bacteria will express those genes. </a:t>
            </a:r>
          </a:p>
          <a:p>
            <a:pPr eaLnBrk="1" hangingPunct="1"/>
            <a:endParaRPr lang="en-GB" altLang="en-US" sz="1200"/>
          </a:p>
          <a:p>
            <a:pPr eaLnBrk="1" hangingPunct="1"/>
            <a:r>
              <a:rPr lang="en-GB" altLang="en-US" sz="1200" b="1"/>
              <a:t>(1)</a:t>
            </a:r>
            <a:r>
              <a:rPr lang="en-GB" altLang="en-US" sz="1200"/>
              <a:t> One group of scientists has cloned the gene for Red Fluorescent Protein (</a:t>
            </a:r>
            <a:r>
              <a:rPr lang="en-GB" altLang="en-US" sz="1200" i="1" err="1"/>
              <a:t>rfp</a:t>
            </a:r>
            <a:r>
              <a:rPr lang="en-GB" altLang="en-US" sz="1200"/>
              <a:t>) into a plasmid with a kanamycin resistance gene. This is known as </a:t>
            </a:r>
            <a:r>
              <a:rPr lang="en-GB" altLang="en-US" sz="1200" b="1" u="sng" err="1"/>
              <a:t>pKAN</a:t>
            </a:r>
            <a:r>
              <a:rPr lang="en-GB" altLang="en-US" sz="1200" b="1" u="sng"/>
              <a:t>-R</a:t>
            </a:r>
            <a:r>
              <a:rPr lang="en-GB" altLang="en-US" sz="1200"/>
              <a:t> (the little p means plasmid, the KAN refers to the antibiotic resistance gene and the R is the recombinant </a:t>
            </a:r>
            <a:r>
              <a:rPr lang="en-GB" altLang="en-US" sz="1200" i="1" err="1"/>
              <a:t>rfp</a:t>
            </a:r>
            <a:r>
              <a:rPr lang="en-GB" altLang="en-US" sz="1200"/>
              <a:t> gene.)</a:t>
            </a:r>
          </a:p>
          <a:p>
            <a:pPr eaLnBrk="1" hangingPunct="1"/>
            <a:endParaRPr lang="en-GB" altLang="en-US" sz="1200"/>
          </a:p>
          <a:p>
            <a:pPr eaLnBrk="1" hangingPunct="1"/>
            <a:r>
              <a:rPr lang="en-GB" altLang="en-US" sz="1200"/>
              <a:t>Kanamycin is an antibiotic that kills bacteria by preventing them from making proteins. Kanamycin was isolated from </a:t>
            </a:r>
            <a:r>
              <a:rPr lang="en-GB" altLang="en-US" sz="1200" i="1"/>
              <a:t>Streptomyces </a:t>
            </a:r>
            <a:r>
              <a:rPr lang="en-GB" altLang="en-US" sz="1200" i="1" err="1"/>
              <a:t>kanamyceticus</a:t>
            </a:r>
            <a:r>
              <a:rPr lang="en-GB" altLang="en-US" sz="1200" i="1"/>
              <a:t>. </a:t>
            </a:r>
            <a:r>
              <a:rPr lang="en-GB" altLang="en-US" sz="1200"/>
              <a:t>It interacts with the 30S subunit of prokaryotic ribosomes, causing substantial mistranslation and indirectly inhibits translocation during protein synthesis. If a cell cannot synthesize proteins, it will die. So bacteria that do not contain this plasmid will not survive on agar plates containing kanamycin.</a:t>
            </a:r>
          </a:p>
          <a:p>
            <a:pPr eaLnBrk="1" hangingPunct="1"/>
            <a:r>
              <a:rPr lang="en-GB" altLang="en-US" sz="1200"/>
              <a:t>The kanamycin resistant gene, </a:t>
            </a:r>
            <a:r>
              <a:rPr lang="en-GB" altLang="en-US" sz="1200" i="1" err="1"/>
              <a:t>kan</a:t>
            </a:r>
            <a:r>
              <a:rPr lang="en-GB" altLang="en-US" sz="1200" err="1"/>
              <a:t>r</a:t>
            </a:r>
            <a:r>
              <a:rPr lang="en-GB" altLang="en-US" sz="1200"/>
              <a:t>, encodes a phosphotransferase, an enzyme that transfers a phosphate group to the kanamycin molecule destroying its antibiotic effects by preventing it from interacting with the 30S subunit of prokaryotic ribosomes. Bacteria that have taken up the plasmid with the </a:t>
            </a:r>
            <a:r>
              <a:rPr lang="en-GB" altLang="en-US" sz="1200" i="1" err="1"/>
              <a:t>kan</a:t>
            </a:r>
            <a:r>
              <a:rPr lang="en-GB" altLang="en-US" sz="1200" err="1"/>
              <a:t>r</a:t>
            </a:r>
            <a:r>
              <a:rPr lang="en-GB" altLang="en-US" sz="1200"/>
              <a:t> gene can therefore survive on agar plates containing kanamycin. </a:t>
            </a:r>
          </a:p>
          <a:p>
            <a:pPr eaLnBrk="1" hangingPunct="1"/>
            <a:endParaRPr lang="en-GB" altLang="en-US" sz="1200"/>
          </a:p>
          <a:p>
            <a:pPr eaLnBrk="1" hangingPunct="1"/>
            <a:r>
              <a:rPr lang="en-GB" altLang="en-US" sz="1200"/>
              <a:t>The red fluorescent protein gene was originally isolated from </a:t>
            </a:r>
            <a:r>
              <a:rPr lang="en-GB" altLang="en-US" sz="1200" i="1" err="1"/>
              <a:t>Discosoma</a:t>
            </a:r>
            <a:r>
              <a:rPr lang="en-GB" altLang="en-US" sz="1200"/>
              <a:t> </a:t>
            </a:r>
            <a:r>
              <a:rPr lang="en-GB" altLang="en-US" sz="1200" err="1"/>
              <a:t>sp</a:t>
            </a:r>
            <a:r>
              <a:rPr lang="en-GB" altLang="en-US" sz="1200"/>
              <a:t>, a type of soft coral (also referred to as a</a:t>
            </a:r>
            <a:r>
              <a:rPr lang="en-GB" altLang="en-US" sz="1200" baseline="0"/>
              <a:t> sea</a:t>
            </a:r>
            <a:r>
              <a:rPr lang="en-GB" altLang="en-US" sz="1200"/>
              <a:t> anemone) found in the Indo-Pacific Ocean. The wild-type gene has been mutated, through a process called directed evolution, to produce colours that are several times brighter than the wild-type protein. The term “wild type” refers to the original gene, the one that you would find in nature. The </a:t>
            </a:r>
            <a:r>
              <a:rPr lang="en-GB" altLang="en-US" sz="1200" i="1" err="1"/>
              <a:t>rfp</a:t>
            </a:r>
            <a:r>
              <a:rPr lang="en-GB" altLang="en-US" sz="1200"/>
              <a:t> gene has been engineered into the plasmid </a:t>
            </a:r>
            <a:r>
              <a:rPr lang="en-GB" altLang="en-US" sz="1200" err="1"/>
              <a:t>pKAN</a:t>
            </a:r>
            <a:r>
              <a:rPr lang="en-GB" altLang="en-US" sz="1200"/>
              <a:t>-R. Note that the </a:t>
            </a:r>
            <a:r>
              <a:rPr lang="en-GB" altLang="en-US" sz="1200" i="1" err="1"/>
              <a:t>rfp</a:t>
            </a:r>
            <a:r>
              <a:rPr lang="en-GB" altLang="en-US" sz="1200"/>
              <a:t> gene for RFP has both </a:t>
            </a:r>
            <a:r>
              <a:rPr lang="en-GB" altLang="en-US" sz="1200" i="1" err="1"/>
              <a:t>Bam</a:t>
            </a:r>
            <a:r>
              <a:rPr lang="en-GB" altLang="en-US" sz="1200" err="1"/>
              <a:t>H</a:t>
            </a:r>
            <a:r>
              <a:rPr lang="en-GB" altLang="en-US" sz="1200"/>
              <a:t> I and </a:t>
            </a:r>
            <a:r>
              <a:rPr lang="en-GB" altLang="en-US" sz="1200" i="1"/>
              <a:t>Hin</a:t>
            </a:r>
            <a:r>
              <a:rPr lang="en-GB" altLang="en-US" sz="1200"/>
              <a:t>d III restriction sites on either side. </a:t>
            </a:r>
          </a:p>
          <a:p>
            <a:pPr eaLnBrk="1" hangingPunct="1"/>
            <a:endParaRPr lang="en-GB" altLang="en-US" sz="1200"/>
          </a:p>
          <a:p>
            <a:pPr eaLnBrk="1" hangingPunct="1"/>
            <a:endParaRPr lang="en-GB" altLang="en-US"/>
          </a:p>
          <a:p>
            <a:pPr eaLnBrk="1" hangingPunct="1"/>
            <a:endParaRPr lang="en-GB" altLang="en-US"/>
          </a:p>
        </p:txBody>
      </p:sp>
    </p:spTree>
    <p:extLst>
      <p:ext uri="{BB962C8B-B14F-4D97-AF65-F5344CB8AC3E}">
        <p14:creationId xmlns:p14="http://schemas.microsoft.com/office/powerpoint/2010/main" val="210711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06F9-5AD9-E627-F79C-54FF2556F9BA}"/>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9BACC55B-41D5-411E-F2B4-C1BB00A6FBF9}"/>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12</a:t>
            </a:fld>
            <a:endParaRPr lang="en-GB" altLang="en-US"/>
          </a:p>
        </p:txBody>
      </p:sp>
      <p:sp>
        <p:nvSpPr>
          <p:cNvPr id="21507" name="Rectangle 2">
            <a:extLst>
              <a:ext uri="{FF2B5EF4-FFF2-40B4-BE49-F238E27FC236}">
                <a16:creationId xmlns:a16="http://schemas.microsoft.com/office/drawing/2014/main" id="{9CFFEDC1-D0DF-18E9-E48E-08BEA36B911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50C0FD8-D784-2A97-F22D-8F9CB786097A}"/>
              </a:ext>
            </a:extLst>
          </p:cNvPr>
          <p:cNvSpPr>
            <a:spLocks noGrp="1" noChangeArrowheads="1"/>
          </p:cNvSpPr>
          <p:nvPr>
            <p:ph type="body" idx="1"/>
          </p:nvPr>
        </p:nvSpPr>
        <p:spPr>
          <a:noFill/>
        </p:spPr>
        <p:txBody>
          <a:bodyPr/>
          <a:lstStyle/>
          <a:p>
            <a:pPr eaLnBrk="1" hangingPunct="1">
              <a:lnSpc>
                <a:spcPct val="80000"/>
              </a:lnSpc>
            </a:pPr>
            <a:r>
              <a:rPr lang="en-GB" altLang="en-US" sz="1200"/>
              <a:t>Another group of scientists has created an expression vector with an ampicillin resistance gene and an arabinose-inducible promoter. This plasmid is called </a:t>
            </a:r>
            <a:r>
              <a:rPr lang="en-GB" altLang="en-US" sz="1200" b="1" u="sng" err="1"/>
              <a:t>pARA</a:t>
            </a:r>
            <a:r>
              <a:rPr lang="en-GB" altLang="en-US" sz="1200"/>
              <a:t> (again the little p means plasmid, the ARA refers to the arabinose gene and </a:t>
            </a:r>
            <a:r>
              <a:rPr lang="en-GB" altLang="en-US" sz="1200" err="1"/>
              <a:t>pARA</a:t>
            </a:r>
            <a:r>
              <a:rPr lang="en-GB" altLang="en-US" sz="1200"/>
              <a:t> also carries a selectable antibiotic resistance gene </a:t>
            </a:r>
            <a:r>
              <a:rPr lang="en-GB" altLang="en-US" sz="1200" i="1" err="1"/>
              <a:t>amp</a:t>
            </a:r>
            <a:r>
              <a:rPr lang="en-GB" altLang="en-US" sz="1200" err="1"/>
              <a:t>r</a:t>
            </a:r>
            <a:r>
              <a:rPr lang="en-GB" altLang="en-US" sz="1200"/>
              <a:t>).</a:t>
            </a:r>
          </a:p>
          <a:p>
            <a:pPr eaLnBrk="1" hangingPunct="1">
              <a:lnSpc>
                <a:spcPct val="80000"/>
              </a:lnSpc>
            </a:pPr>
            <a:endParaRPr lang="en-GB" altLang="en-US" sz="1200"/>
          </a:p>
          <a:p>
            <a:pPr eaLnBrk="1" hangingPunct="1">
              <a:lnSpc>
                <a:spcPct val="80000"/>
              </a:lnSpc>
            </a:pPr>
            <a:r>
              <a:rPr lang="en-GB" altLang="en-US" sz="1200"/>
              <a:t>Ampicillin is a beta lactam antibiotic. Ampicillin acts as a competitive inhibitor of the enzyme transpeptidase, which is needed by bacteria to make their cell walls. It inhibits the final stage of bacterial cell wall synthesis during binary fission, which ultimately leads to cell lysis. So bacteria that do not have an ampicillin resistance gene will not survive on plates containing ampicillin.</a:t>
            </a:r>
          </a:p>
          <a:p>
            <a:pPr eaLnBrk="1" hangingPunct="1">
              <a:lnSpc>
                <a:spcPct val="80000"/>
              </a:lnSpc>
            </a:pPr>
            <a:r>
              <a:rPr lang="en-GB" altLang="en-US" sz="1200"/>
              <a:t>The ampicillin resistance gene, </a:t>
            </a:r>
            <a:r>
              <a:rPr lang="en-GB" altLang="en-US" sz="1200" i="1" err="1"/>
              <a:t>amp</a:t>
            </a:r>
            <a:r>
              <a:rPr lang="en-GB" altLang="en-US" sz="1200" err="1"/>
              <a:t>r</a:t>
            </a:r>
            <a:r>
              <a:rPr lang="en-GB" altLang="en-US" sz="1200"/>
              <a:t>, encodes the protein beta lactamase, an enzyme that catalyses the destruction of the antibiotic ampicillin. Bacteria that have taken up the plasmid with the </a:t>
            </a:r>
            <a:r>
              <a:rPr lang="en-GB" altLang="en-US" sz="1200" i="1" err="1"/>
              <a:t>amp</a:t>
            </a:r>
            <a:r>
              <a:rPr lang="en-GB" altLang="en-US" sz="1200" err="1"/>
              <a:t>r</a:t>
            </a:r>
            <a:r>
              <a:rPr lang="en-GB" altLang="en-US" sz="1200"/>
              <a:t> gene can therefore survive on agar plates containing kanamycin. </a:t>
            </a:r>
          </a:p>
          <a:p>
            <a:pPr eaLnBrk="1" hangingPunct="1">
              <a:lnSpc>
                <a:spcPct val="80000"/>
              </a:lnSpc>
            </a:pPr>
            <a:endParaRPr lang="en-GB" altLang="en-US" sz="1200"/>
          </a:p>
          <a:p>
            <a:pPr eaLnBrk="1" hangingPunct="1">
              <a:lnSpc>
                <a:spcPct val="80000"/>
              </a:lnSpc>
            </a:pPr>
            <a:r>
              <a:rPr lang="en-GB" altLang="en-US" sz="1200"/>
              <a:t>* As an aside it is quite interesting to take a minute to compare the different mechanisms of antibiotic action with students; kanamycin ‘getting in the way’ of the 30S ribosome during protein synthesis, causing mis-translation, and; ampicillin inhibiting the action of an enzyme needed to make cell walls so cell walls are incomplete and bacteria ‘burst’. </a:t>
            </a:r>
          </a:p>
          <a:p>
            <a:pPr eaLnBrk="1" hangingPunct="1">
              <a:lnSpc>
                <a:spcPct val="80000"/>
              </a:lnSpc>
            </a:pPr>
            <a:endParaRPr lang="en-GB" altLang="en-US" sz="1200"/>
          </a:p>
          <a:p>
            <a:pPr eaLnBrk="1" hangingPunct="1">
              <a:lnSpc>
                <a:spcPct val="80000"/>
              </a:lnSpc>
            </a:pPr>
            <a:r>
              <a:rPr lang="en-GB" altLang="en-US" sz="1200" err="1"/>
              <a:t>pARA</a:t>
            </a:r>
            <a:r>
              <a:rPr lang="en-GB" altLang="en-US" sz="1200"/>
              <a:t> carries a gene for the </a:t>
            </a:r>
            <a:r>
              <a:rPr lang="en-GB" altLang="en-US" sz="1200" err="1"/>
              <a:t>AraC</a:t>
            </a:r>
            <a:r>
              <a:rPr lang="en-GB" altLang="en-US" sz="1200"/>
              <a:t> protein, which is expressed to make the </a:t>
            </a:r>
            <a:r>
              <a:rPr lang="en-GB" altLang="en-US" sz="1200" err="1"/>
              <a:t>AraC</a:t>
            </a:r>
            <a:r>
              <a:rPr lang="en-GB" altLang="en-US" sz="1200"/>
              <a:t> protein. The region of </a:t>
            </a:r>
            <a:r>
              <a:rPr lang="en-GB" altLang="en-US" sz="1200" err="1"/>
              <a:t>pARA</a:t>
            </a:r>
            <a:r>
              <a:rPr lang="en-GB" altLang="en-US" sz="1200"/>
              <a:t> labelled </a:t>
            </a:r>
            <a:r>
              <a:rPr lang="en-GB" altLang="en-US" sz="1200" i="1" err="1"/>
              <a:t>p</a:t>
            </a:r>
            <a:r>
              <a:rPr lang="en-GB" altLang="en-US" sz="1200" err="1"/>
              <a:t>BAD</a:t>
            </a:r>
            <a:r>
              <a:rPr lang="en-GB" altLang="en-US" sz="1200"/>
              <a:t>, in the plasmid map, indicates the site where RNA polymerase needs to bind to initiate transcription of an gene inserted between the </a:t>
            </a:r>
            <a:r>
              <a:rPr lang="en-GB" altLang="en-US" sz="1200" err="1"/>
              <a:t>BamHI</a:t>
            </a:r>
            <a:r>
              <a:rPr lang="en-GB" altLang="en-US" sz="1200"/>
              <a:t> and HindII sites. When there is no arabinose present a dimer of the </a:t>
            </a:r>
            <a:r>
              <a:rPr lang="en-GB" altLang="en-US" sz="1200" err="1"/>
              <a:t>AraC</a:t>
            </a:r>
            <a:r>
              <a:rPr lang="en-GB" altLang="en-US" sz="1200"/>
              <a:t> protein binds near the </a:t>
            </a:r>
            <a:r>
              <a:rPr lang="en-GB" altLang="en-US" sz="1200" err="1"/>
              <a:t>pBAD</a:t>
            </a:r>
            <a:r>
              <a:rPr lang="en-GB" altLang="en-US" sz="1200"/>
              <a:t> promoter, preventing RNA polymerase binding to initiate transcription. When arabinose is present, arabinose binds to the </a:t>
            </a:r>
            <a:r>
              <a:rPr lang="en-GB" altLang="en-US" sz="1200" err="1"/>
              <a:t>AraC</a:t>
            </a:r>
            <a:r>
              <a:rPr lang="en-GB" altLang="en-US" sz="1200"/>
              <a:t> protein and initiates transcription. This means that any gene inserted downstream of the </a:t>
            </a:r>
            <a:r>
              <a:rPr lang="en-GB" altLang="en-US" sz="1200" err="1"/>
              <a:t>pBAD</a:t>
            </a:r>
            <a:r>
              <a:rPr lang="en-GB" altLang="en-US" sz="1200"/>
              <a:t> promoter, between the </a:t>
            </a:r>
            <a:r>
              <a:rPr lang="en-GB" altLang="en-US" sz="1200" err="1"/>
              <a:t>BamHI</a:t>
            </a:r>
            <a:r>
              <a:rPr lang="en-GB" altLang="en-US" sz="1200"/>
              <a:t> and </a:t>
            </a:r>
            <a:r>
              <a:rPr lang="en-GB" altLang="en-US" sz="1200" err="1"/>
              <a:t>HindIII</a:t>
            </a:r>
            <a:r>
              <a:rPr lang="en-GB" altLang="en-US" sz="1200"/>
              <a:t> sites, will be transcribed and expressed in the presence of arabinose. That is why </a:t>
            </a:r>
            <a:r>
              <a:rPr lang="en-GB" altLang="en-US" sz="1200" err="1"/>
              <a:t>pARA</a:t>
            </a:r>
            <a:r>
              <a:rPr lang="en-GB" altLang="en-US" sz="1200"/>
              <a:t> is called an expression plasmid. A gene, even a foreign one, can be expressed if it is  inserted into a specific location in this plasmid. </a:t>
            </a:r>
          </a:p>
          <a:p>
            <a:pPr eaLnBrk="1" hangingPunct="1">
              <a:lnSpc>
                <a:spcPct val="80000"/>
              </a:lnSpc>
            </a:pPr>
            <a:endParaRPr lang="en-GB" altLang="en-US" sz="1200"/>
          </a:p>
          <a:p>
            <a:pPr eaLnBrk="1" hangingPunct="1">
              <a:lnSpc>
                <a:spcPct val="80000"/>
              </a:lnSpc>
            </a:pPr>
            <a:r>
              <a:rPr lang="en-GB" altLang="en-US" sz="1200"/>
              <a:t>Note: whilst the lac operon is included in most A level syllabi, it is uncommon to find other operons until beyond A level. The arabinose operon provides an excellent opportunity for students to be extended to explore another, well-characterised, system for the control of gene expression. In the mini diagram here the </a:t>
            </a:r>
            <a:r>
              <a:rPr lang="en-GB" altLang="en-US" sz="1200" err="1"/>
              <a:t>AraC</a:t>
            </a:r>
            <a:r>
              <a:rPr lang="en-GB" altLang="en-US" sz="1200"/>
              <a:t> protein is the green circle, arabinose is the blue square and another protein CRP (catabolite regulation protein), which can also be involved in regulation of the arabinose operon is shown as elongated orange circles.) </a:t>
            </a:r>
          </a:p>
          <a:p>
            <a:pPr eaLnBrk="1" hangingPunct="1">
              <a:lnSpc>
                <a:spcPct val="80000"/>
              </a:lnSpc>
            </a:pPr>
            <a:endParaRPr lang="en-GB" altLang="en-US" sz="1200"/>
          </a:p>
          <a:p>
            <a:pPr eaLnBrk="1" hangingPunct="1"/>
            <a:endParaRPr lang="en-GB" altLang="en-US"/>
          </a:p>
          <a:p>
            <a:pPr eaLnBrk="1" hangingPunct="1"/>
            <a:endParaRPr lang="en-GB" altLang="en-US"/>
          </a:p>
        </p:txBody>
      </p:sp>
    </p:spTree>
    <p:extLst>
      <p:ext uri="{BB962C8B-B14F-4D97-AF65-F5344CB8AC3E}">
        <p14:creationId xmlns:p14="http://schemas.microsoft.com/office/powerpoint/2010/main" val="2311698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A505-31E7-550C-58BD-43778E00E895}"/>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2C7BC5BB-B64E-5F4C-DF25-24D33361BBB1}"/>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13</a:t>
            </a:fld>
            <a:endParaRPr lang="en-GB" altLang="en-US"/>
          </a:p>
        </p:txBody>
      </p:sp>
      <p:sp>
        <p:nvSpPr>
          <p:cNvPr id="21507" name="Rectangle 2">
            <a:extLst>
              <a:ext uri="{FF2B5EF4-FFF2-40B4-BE49-F238E27FC236}">
                <a16:creationId xmlns:a16="http://schemas.microsoft.com/office/drawing/2014/main" id="{F2FE8E9B-8CBB-534A-8093-AF5F8E1D44A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EE151F6A-934A-0290-E799-149BBB9298A0}"/>
              </a:ext>
            </a:extLst>
          </p:cNvPr>
          <p:cNvSpPr>
            <a:spLocks noGrp="1" noChangeArrowheads="1"/>
          </p:cNvSpPr>
          <p:nvPr>
            <p:ph type="body" idx="1"/>
          </p:nvPr>
        </p:nvSpPr>
        <p:spPr>
          <a:noFill/>
        </p:spPr>
        <p:txBody>
          <a:bodyPr/>
          <a:lstStyle/>
          <a:p>
            <a:pPr eaLnBrk="1" hangingPunct="1"/>
            <a:r>
              <a:rPr lang="en-GB" altLang="en-US"/>
              <a:t>There are restriction enzyme sites on each </a:t>
            </a:r>
            <a:r>
              <a:rPr lang="en-GB" altLang="en-US" err="1"/>
              <a:t>pARA</a:t>
            </a:r>
            <a:r>
              <a:rPr lang="en-GB" altLang="en-US"/>
              <a:t> and </a:t>
            </a:r>
            <a:r>
              <a:rPr lang="en-GB" altLang="en-US" err="1"/>
              <a:t>pKAN</a:t>
            </a:r>
            <a:r>
              <a:rPr lang="en-GB" altLang="en-US"/>
              <a:t>-R that will be use to cut the plasmids. </a:t>
            </a:r>
          </a:p>
          <a:p>
            <a:pPr eaLnBrk="1" hangingPunct="1"/>
            <a:r>
              <a:rPr lang="en-GB" altLang="en-US"/>
              <a:t>To give you a bit of background restriction enzymes were first observed as part of a bacterium’s ‘immune system’, preventing bacteriophage infection. In the 1970s, Hamilton Smith and Daniel Nathans were the first to purify these primitive ‘immune agents’, which turned out to be some enzymes that bacteria produced and used to cut-up the viral DNA into fragments, as it was injected into its cell, restricting the growth of the virus. Hamilton Smith and Daniel Nathans, along with Werner Arbor, received the Nobel Prize for their discovery and characterization of these important molecules.</a:t>
            </a:r>
          </a:p>
          <a:p>
            <a:pPr eaLnBrk="1" hangingPunct="1">
              <a:spcBef>
                <a:spcPct val="0"/>
              </a:spcBef>
            </a:pPr>
            <a:endParaRPr lang="en-GB" altLang="en-US"/>
          </a:p>
          <a:p>
            <a:pPr eaLnBrk="1" hangingPunct="1">
              <a:spcBef>
                <a:spcPct val="0"/>
              </a:spcBef>
            </a:pPr>
            <a:r>
              <a:rPr lang="en-GB" altLang="en-US"/>
              <a:t>Above are:</a:t>
            </a:r>
          </a:p>
          <a:p>
            <a:pPr eaLnBrk="1" hangingPunct="1">
              <a:spcBef>
                <a:spcPct val="0"/>
              </a:spcBef>
            </a:pPr>
            <a:r>
              <a:rPr lang="en-GB" altLang="en-US"/>
              <a:t>1 - transmission electron microscope images of T4phage, a bacteriophage that infects </a:t>
            </a:r>
            <a:r>
              <a:rPr lang="en-GB" altLang="en-US" i="1"/>
              <a:t>Escherichia coli</a:t>
            </a:r>
            <a:r>
              <a:rPr lang="en-GB" altLang="en-US"/>
              <a:t> bacteria from microscopist Louisa Howard, at the</a:t>
            </a:r>
            <a:br>
              <a:rPr lang="en-GB" altLang="en-US"/>
            </a:br>
            <a:r>
              <a:rPr lang="en-GB" altLang="en-US"/>
              <a:t>Dartford college electron microscope facility</a:t>
            </a:r>
            <a:br>
              <a:rPr lang="en-GB" altLang="en-US"/>
            </a:br>
            <a:r>
              <a:rPr lang="en-GB" altLang="en-US"/>
              <a:t>2 – falsely coloured transmission electron microscope image of T4phage injecting DNA into an </a:t>
            </a:r>
            <a:r>
              <a:rPr lang="en-GB" altLang="en-US" i="1"/>
              <a:t>E. coli</a:t>
            </a:r>
            <a:r>
              <a:rPr lang="en-GB" altLang="en-US"/>
              <a:t> bacterium</a:t>
            </a:r>
          </a:p>
          <a:p>
            <a:pPr eaLnBrk="1" hangingPunct="1">
              <a:spcBef>
                <a:spcPct val="0"/>
              </a:spcBef>
            </a:pPr>
            <a:r>
              <a:rPr lang="en-GB" altLang="en-US"/>
              <a:t>3 – a schematic diagram of the same process</a:t>
            </a:r>
          </a:p>
          <a:p>
            <a:pPr eaLnBrk="1" hangingPunct="1"/>
            <a:endParaRPr lang="en-GB" altLang="en-US"/>
          </a:p>
          <a:p>
            <a:pPr eaLnBrk="1" hangingPunct="1"/>
            <a:endParaRPr lang="en-GB" altLang="en-US"/>
          </a:p>
        </p:txBody>
      </p:sp>
    </p:spTree>
    <p:extLst>
      <p:ext uri="{BB962C8B-B14F-4D97-AF65-F5344CB8AC3E}">
        <p14:creationId xmlns:p14="http://schemas.microsoft.com/office/powerpoint/2010/main" val="257101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0B7F4-8778-C394-834D-1F9073B0C20D}"/>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905AD86E-E7BE-794A-8A97-D242956B4771}"/>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14</a:t>
            </a:fld>
            <a:endParaRPr lang="en-GB" altLang="en-US"/>
          </a:p>
        </p:txBody>
      </p:sp>
      <p:sp>
        <p:nvSpPr>
          <p:cNvPr id="21507" name="Rectangle 2">
            <a:extLst>
              <a:ext uri="{FF2B5EF4-FFF2-40B4-BE49-F238E27FC236}">
                <a16:creationId xmlns:a16="http://schemas.microsoft.com/office/drawing/2014/main" id="{7FFD3CB0-47E1-A967-6473-DEC5A0C12E1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AC84ADE-6393-A3D4-85D2-76E4D36B935E}"/>
              </a:ext>
            </a:extLst>
          </p:cNvPr>
          <p:cNvSpPr>
            <a:spLocks noGrp="1" noChangeArrowheads="1"/>
          </p:cNvSpPr>
          <p:nvPr>
            <p:ph type="body" idx="1"/>
          </p:nvPr>
        </p:nvSpPr>
        <p:spPr>
          <a:noFill/>
        </p:spPr>
        <p:txBody>
          <a:bodyPr/>
          <a:lstStyle/>
          <a:p>
            <a:pPr eaLnBrk="1" hangingPunct="1"/>
            <a:r>
              <a:rPr lang="en-GB" altLang="en-US" sz="1200"/>
              <a:t>There are many types of restriction enzyme, both exonucleases, which cut DNA molecules from their ends, and endonucleases, which cut the DNA molecule internally. The most used in Molecular Biology are the </a:t>
            </a:r>
            <a:r>
              <a:rPr lang="en-GB" altLang="en-US" sz="1200" b="1"/>
              <a:t>specific endonucleases</a:t>
            </a:r>
            <a:r>
              <a:rPr lang="en-GB" altLang="en-US" sz="1200"/>
              <a:t>, which cut at a consistent, specific nucleotide base sequence, known as the </a:t>
            </a:r>
            <a:r>
              <a:rPr lang="en-GB" altLang="en-US" sz="1200" b="1"/>
              <a:t>recognition sequence</a:t>
            </a:r>
            <a:r>
              <a:rPr lang="en-GB" altLang="en-US" sz="1200"/>
              <a:t>. The recognition sequences are palindromes (</a:t>
            </a:r>
            <a:r>
              <a:rPr lang="en-GB" altLang="en-US" sz="1200" err="1"/>
              <a:t>eg</a:t>
            </a:r>
            <a:r>
              <a:rPr lang="en-GB" altLang="en-US" sz="1200"/>
              <a:t>; “radar,” “Madam, I’m Adam,” and “a nut for a jar of tuna”). Some restriction endonucleases will make a “blunt cut,” leaving no overhanging bases. Other enzymes, like </a:t>
            </a:r>
            <a:r>
              <a:rPr lang="en-GB" altLang="en-US" sz="1200" i="1" err="1"/>
              <a:t>Bam</a:t>
            </a:r>
            <a:r>
              <a:rPr lang="en-GB" altLang="en-US" sz="1200" err="1"/>
              <a:t>H</a:t>
            </a:r>
            <a:r>
              <a:rPr lang="en-GB" altLang="en-US" sz="1200"/>
              <a:t> I and </a:t>
            </a:r>
            <a:r>
              <a:rPr lang="en-GB" altLang="en-US" sz="1200" i="1"/>
              <a:t>Hin</a:t>
            </a:r>
            <a:r>
              <a:rPr lang="en-GB" altLang="en-US" sz="1200"/>
              <a:t>d III, will leave overhanging bases creating “</a:t>
            </a:r>
            <a:r>
              <a:rPr lang="en-GB" altLang="en-US" sz="1200" b="1"/>
              <a:t>sticky ends</a:t>
            </a:r>
            <a:r>
              <a:rPr lang="en-GB" altLang="en-US" sz="1200"/>
              <a:t>.” These enzymes are particularly useful; since sticky ends make recombining DNA fragments a fairly simple procedure. The “stickiness” is the result of the extraordinary affinity of complimentary nucleotides to form hydrogen bonds between them.</a:t>
            </a:r>
          </a:p>
          <a:p>
            <a:pPr eaLnBrk="1" hangingPunct="1"/>
            <a:endParaRPr lang="en-GB" altLang="en-US" sz="1200"/>
          </a:p>
          <a:p>
            <a:pPr eaLnBrk="1" hangingPunct="1"/>
            <a:r>
              <a:rPr lang="en-GB" altLang="en-US" sz="1200" err="1"/>
              <a:t>BamHI</a:t>
            </a:r>
            <a:r>
              <a:rPr lang="en-GB" altLang="en-US" sz="1200"/>
              <a:t> came from </a:t>
            </a:r>
            <a:r>
              <a:rPr lang="en-US" altLang="en-US" sz="1200" i="1"/>
              <a:t>Bacillus </a:t>
            </a:r>
            <a:r>
              <a:rPr lang="en-US" altLang="en-US" sz="1200" i="1" err="1"/>
              <a:t>amyloliquefaciens</a:t>
            </a:r>
            <a:r>
              <a:rPr lang="en-US" altLang="en-US" sz="1200" i="1"/>
              <a:t> (Bam), </a:t>
            </a:r>
            <a:r>
              <a:rPr lang="en-US" altLang="en-US" sz="1200"/>
              <a:t>strain H, and was the first restriction enzyme isolated from this species.</a:t>
            </a:r>
          </a:p>
          <a:p>
            <a:pPr eaLnBrk="1" hangingPunct="1"/>
            <a:r>
              <a:rPr lang="en-GB" altLang="en-US" sz="1200" err="1"/>
              <a:t>HindIII</a:t>
            </a:r>
            <a:r>
              <a:rPr lang="en-GB" altLang="en-US" sz="1200"/>
              <a:t> came from </a:t>
            </a:r>
            <a:r>
              <a:rPr lang="en-US" altLang="en-US" sz="1200" i="1" err="1"/>
              <a:t>Haemophilus</a:t>
            </a:r>
            <a:r>
              <a:rPr lang="en-US" altLang="en-US" sz="1200" i="1"/>
              <a:t> influenza</a:t>
            </a:r>
            <a:r>
              <a:rPr lang="en-US" altLang="en-US" sz="1200"/>
              <a:t> (</a:t>
            </a:r>
            <a:r>
              <a:rPr lang="en-US" altLang="en-US" sz="1200" i="1"/>
              <a:t>Hin</a:t>
            </a:r>
            <a:r>
              <a:rPr lang="en-US" altLang="en-US" sz="1200"/>
              <a:t>), strain d, and was the third restriction enzyme isolated from this species.</a:t>
            </a:r>
            <a:endParaRPr lang="en-GB" altLang="en-US" sz="1200"/>
          </a:p>
          <a:p>
            <a:pPr eaLnBrk="1" hangingPunct="1"/>
            <a:endParaRPr lang="en-GB" altLang="en-US" sz="1200"/>
          </a:p>
          <a:p>
            <a:pPr eaLnBrk="1" hangingPunct="1"/>
            <a:r>
              <a:rPr lang="en-GB" altLang="en-US" sz="1200"/>
              <a:t>A “</a:t>
            </a:r>
            <a:r>
              <a:rPr lang="en-GB" altLang="en-US" sz="1200" b="1"/>
              <a:t>restriction site</a:t>
            </a:r>
            <a:r>
              <a:rPr lang="en-GB" altLang="en-US" sz="1200"/>
              <a:t>” marks the specific location where an enzyme will cut the DNA plasmid. So on this slide the recognition sequence is shown with arrows pointing to the restriction site.</a:t>
            </a:r>
          </a:p>
          <a:p>
            <a:pPr eaLnBrk="1" hangingPunct="1"/>
            <a:endParaRPr lang="en-GB" altLang="en-US" sz="1200"/>
          </a:p>
          <a:p>
            <a:pPr eaLnBrk="1" hangingPunct="1"/>
            <a:r>
              <a:rPr lang="en-GB" altLang="en-US" sz="1200" err="1"/>
              <a:t>BamHI</a:t>
            </a:r>
            <a:r>
              <a:rPr lang="en-GB" altLang="en-US" sz="1200"/>
              <a:t> will leave a four-base, 5’ overhang as a sticky end. This overhang, reading from 5’ to 3’, is G-A-T-C-, available for hydrogen bonding with fragments with a complementary 5’ overhang, -C-T-A-G.</a:t>
            </a:r>
          </a:p>
          <a:p>
            <a:pPr eaLnBrk="1" hangingPunct="1"/>
            <a:r>
              <a:rPr lang="en-GB" altLang="en-US" sz="1200" i="1"/>
              <a:t>Hin</a:t>
            </a:r>
            <a:r>
              <a:rPr lang="en-GB" altLang="en-US" sz="1200"/>
              <a:t>d III will leave a four-base, 5’ overhang as a sticky end. The overhang, reading 5’ to 3’, is A-G-C-T-, available for hydrogen bonding with fragments with a complementary 5’ overhang, -T-C-G-A.</a:t>
            </a:r>
          </a:p>
          <a:p>
            <a:pPr eaLnBrk="1" hangingPunct="1"/>
            <a:endParaRPr lang="en-GB" altLang="en-US"/>
          </a:p>
        </p:txBody>
      </p:sp>
    </p:spTree>
    <p:extLst>
      <p:ext uri="{BB962C8B-B14F-4D97-AF65-F5344CB8AC3E}">
        <p14:creationId xmlns:p14="http://schemas.microsoft.com/office/powerpoint/2010/main" val="1161141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2B44B-F5A2-201D-D979-12A19AA469C2}"/>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F3FEBF92-2112-E10A-033F-DA1FA03A3EF8}"/>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15</a:t>
            </a:fld>
            <a:endParaRPr lang="en-GB" altLang="en-US"/>
          </a:p>
        </p:txBody>
      </p:sp>
      <p:sp>
        <p:nvSpPr>
          <p:cNvPr id="21507" name="Rectangle 2">
            <a:extLst>
              <a:ext uri="{FF2B5EF4-FFF2-40B4-BE49-F238E27FC236}">
                <a16:creationId xmlns:a16="http://schemas.microsoft.com/office/drawing/2014/main" id="{065F0329-F1ED-4C10-54AF-D16C1A7BCF7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C16DC41D-F7CB-71C8-827F-9644F339FD06}"/>
              </a:ext>
            </a:extLst>
          </p:cNvPr>
          <p:cNvSpPr>
            <a:spLocks noGrp="1" noChangeArrowheads="1"/>
          </p:cNvSpPr>
          <p:nvPr>
            <p:ph type="body" idx="1"/>
          </p:nvPr>
        </p:nvSpPr>
        <p:spPr>
          <a:noFill/>
        </p:spPr>
        <p:txBody>
          <a:bodyPr/>
          <a:lstStyle/>
          <a:p>
            <a:pPr eaLnBrk="1" hangingPunct="1">
              <a:spcBef>
                <a:spcPct val="0"/>
              </a:spcBef>
            </a:pPr>
            <a:r>
              <a:rPr lang="en-GB" altLang="en-US"/>
              <a:t>If </a:t>
            </a:r>
            <a:r>
              <a:rPr lang="en-GB" altLang="en-US" err="1"/>
              <a:t>pKAN</a:t>
            </a:r>
            <a:r>
              <a:rPr lang="en-GB" altLang="en-US"/>
              <a:t>-R is digested with </a:t>
            </a:r>
            <a:r>
              <a:rPr lang="en-GB" altLang="en-US" i="1" err="1"/>
              <a:t>Bam</a:t>
            </a:r>
            <a:r>
              <a:rPr lang="en-GB" altLang="en-US" err="1"/>
              <a:t>H</a:t>
            </a:r>
            <a:r>
              <a:rPr lang="en-GB" altLang="en-US"/>
              <a:t> I and </a:t>
            </a:r>
            <a:r>
              <a:rPr lang="en-GB" altLang="en-US" i="1"/>
              <a:t>Hin</a:t>
            </a:r>
            <a:r>
              <a:rPr lang="en-GB" altLang="en-US"/>
              <a:t>d III, you will get 2 restriction fragments. The smaller fragment of 807 bp will be the </a:t>
            </a:r>
            <a:r>
              <a:rPr lang="en-GB" altLang="en-US" i="1" err="1"/>
              <a:t>pBAD</a:t>
            </a:r>
            <a:r>
              <a:rPr lang="en-GB" altLang="en-US"/>
              <a:t> promoter</a:t>
            </a:r>
            <a:r>
              <a:rPr lang="en-GB" altLang="en-US" baseline="0"/>
              <a:t> and </a:t>
            </a:r>
            <a:r>
              <a:rPr lang="en-GB" altLang="en-US" i="1" err="1"/>
              <a:t>rfp</a:t>
            </a:r>
            <a:r>
              <a:rPr lang="en-GB" altLang="en-US"/>
              <a:t> gene. The other fragment will be </a:t>
            </a:r>
            <a:r>
              <a:rPr lang="en-GB" altLang="en-US" err="1"/>
              <a:t>be</a:t>
            </a:r>
            <a:r>
              <a:rPr lang="en-GB" altLang="en-US"/>
              <a:t> 4,705</a:t>
            </a:r>
            <a:r>
              <a:rPr lang="en-GB" altLang="en-US" baseline="0"/>
              <a:t> </a:t>
            </a:r>
            <a:r>
              <a:rPr lang="en-GB" altLang="en-US"/>
              <a:t>base pairs and will carry the gene for kanamycin resistance, </a:t>
            </a:r>
            <a:r>
              <a:rPr lang="en-GB" altLang="en-US" i="1" err="1"/>
              <a:t>kan</a:t>
            </a:r>
            <a:r>
              <a:rPr lang="en-GB" altLang="en-US" err="1"/>
              <a:t>r</a:t>
            </a:r>
            <a:r>
              <a:rPr lang="en-GB" altLang="en-US"/>
              <a:t>. </a:t>
            </a:r>
          </a:p>
          <a:p>
            <a:pPr eaLnBrk="1" hangingPunct="1"/>
            <a:r>
              <a:rPr lang="en-GB" altLang="en-US"/>
              <a:t>If </a:t>
            </a:r>
            <a:r>
              <a:rPr lang="en-GB" altLang="en-US" err="1"/>
              <a:t>pARA</a:t>
            </a:r>
            <a:r>
              <a:rPr lang="en-GB" altLang="en-US"/>
              <a:t> is digested with </a:t>
            </a:r>
            <a:r>
              <a:rPr lang="en-GB" altLang="en-US" i="1" err="1"/>
              <a:t>Bam</a:t>
            </a:r>
            <a:r>
              <a:rPr lang="en-GB" altLang="en-US" err="1"/>
              <a:t>H</a:t>
            </a:r>
            <a:r>
              <a:rPr lang="en-GB" altLang="en-US"/>
              <a:t> I and </a:t>
            </a:r>
            <a:r>
              <a:rPr lang="en-GB" altLang="en-US" i="1"/>
              <a:t>Hin</a:t>
            </a:r>
            <a:r>
              <a:rPr lang="en-GB" altLang="en-US"/>
              <a:t>d III, you will also get 2 restriction fragments, the smaller of which will be 377 bp, and the larger of which will be approximately 4,495 bp and will carry the ampicillin resistant gene, </a:t>
            </a:r>
            <a:r>
              <a:rPr lang="en-GB" altLang="en-US" i="1" err="1"/>
              <a:t>amp</a:t>
            </a:r>
            <a:r>
              <a:rPr lang="en-GB" altLang="en-US" err="1"/>
              <a:t>r</a:t>
            </a:r>
            <a:r>
              <a:rPr lang="en-GB" altLang="en-US" baseline="0"/>
              <a:t> and the</a:t>
            </a:r>
            <a:r>
              <a:rPr lang="en-GB" altLang="en-US"/>
              <a:t> </a:t>
            </a:r>
            <a:r>
              <a:rPr lang="en-GB" altLang="en-US" err="1"/>
              <a:t>araC</a:t>
            </a:r>
            <a:r>
              <a:rPr lang="en-GB" altLang="en-US"/>
              <a:t> gene. </a:t>
            </a:r>
          </a:p>
          <a:p>
            <a:pPr eaLnBrk="1" hangingPunct="1"/>
            <a:r>
              <a:rPr lang="en-GB" altLang="en-US"/>
              <a:t>During this laboratory you will remove the </a:t>
            </a:r>
            <a:r>
              <a:rPr lang="en-GB" altLang="en-US" i="1" err="1"/>
              <a:t>pBAD</a:t>
            </a:r>
            <a:r>
              <a:rPr lang="en-GB" altLang="en-US"/>
              <a:t> promoter and </a:t>
            </a:r>
            <a:r>
              <a:rPr lang="en-GB" altLang="en-US" i="1" err="1"/>
              <a:t>rfp</a:t>
            </a:r>
            <a:r>
              <a:rPr lang="en-GB" altLang="en-US"/>
              <a:t> gene from </a:t>
            </a:r>
            <a:r>
              <a:rPr lang="en-GB" altLang="en-US" err="1"/>
              <a:t>pKAN</a:t>
            </a:r>
            <a:r>
              <a:rPr lang="en-GB" altLang="en-US"/>
              <a:t>-R and remove the small 377 bp fragment from the </a:t>
            </a:r>
            <a:r>
              <a:rPr lang="en-GB" altLang="en-US" err="1"/>
              <a:t>pARA</a:t>
            </a:r>
            <a:r>
              <a:rPr lang="en-GB" altLang="en-US"/>
              <a:t> plasmid using the same enzymes. During the next laboratory, you will use the complementary sticky ends of these fragments to insert the </a:t>
            </a:r>
            <a:r>
              <a:rPr lang="en-GB" altLang="en-US" i="1" err="1"/>
              <a:t>rfp</a:t>
            </a:r>
            <a:r>
              <a:rPr lang="en-GB" altLang="en-US"/>
              <a:t> gene into </a:t>
            </a:r>
            <a:r>
              <a:rPr lang="en-GB" altLang="en-US" err="1"/>
              <a:t>pARA</a:t>
            </a:r>
            <a:r>
              <a:rPr lang="en-GB" altLang="en-US"/>
              <a:t> producing a recombinant DNA molecule.</a:t>
            </a:r>
          </a:p>
          <a:p>
            <a:pPr eaLnBrk="1" hangingPunct="1"/>
            <a:endParaRPr lang="en-GB" altLang="en-US"/>
          </a:p>
          <a:p>
            <a:pPr eaLnBrk="1" hangingPunct="1"/>
            <a:r>
              <a:rPr lang="en-GB" altLang="en-US"/>
              <a:t>It really is very much like the clone a gene exercise, but much, much smaller!</a:t>
            </a:r>
          </a:p>
          <a:p>
            <a:endParaRPr lang="en-GB"/>
          </a:p>
          <a:p>
            <a:pPr eaLnBrk="1" hangingPunct="1"/>
            <a:endParaRPr lang="en-GB" altLang="en-US"/>
          </a:p>
        </p:txBody>
      </p:sp>
    </p:spTree>
    <p:extLst>
      <p:ext uri="{BB962C8B-B14F-4D97-AF65-F5344CB8AC3E}">
        <p14:creationId xmlns:p14="http://schemas.microsoft.com/office/powerpoint/2010/main" val="289284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2B67B-9B6C-B0C4-0889-1E0092C35088}"/>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CF0B0A04-E321-6405-DA55-D067CB2D643A}"/>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16</a:t>
            </a:fld>
            <a:endParaRPr lang="en-GB" altLang="en-US"/>
          </a:p>
        </p:txBody>
      </p:sp>
      <p:sp>
        <p:nvSpPr>
          <p:cNvPr id="21507" name="Rectangle 2">
            <a:extLst>
              <a:ext uri="{FF2B5EF4-FFF2-40B4-BE49-F238E27FC236}">
                <a16:creationId xmlns:a16="http://schemas.microsoft.com/office/drawing/2014/main" id="{3AF417D8-C4EB-0DB4-1F54-ADD039F38F60}"/>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1C62761-8940-4EC6-4499-FE3488BB0513}"/>
              </a:ext>
            </a:extLst>
          </p:cNvPr>
          <p:cNvSpPr>
            <a:spLocks noGrp="1" noChangeArrowheads="1"/>
          </p:cNvSpPr>
          <p:nvPr>
            <p:ph type="body" idx="1"/>
          </p:nvPr>
        </p:nvSpPr>
        <p:spPr>
          <a:noFill/>
        </p:spPr>
        <p:txBody>
          <a:bodyPr/>
          <a:lstStyle/>
          <a:p>
            <a:pPr eaLnBrk="1" hangingPunct="1">
              <a:spcBef>
                <a:spcPct val="0"/>
              </a:spcBef>
            </a:pPr>
            <a:r>
              <a:rPr lang="en-GB" altLang="en-US"/>
              <a:t>These are the fragments produced from the restriction digests in linear form.</a:t>
            </a: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a:t>The 4705 bp fragment from </a:t>
            </a:r>
            <a:r>
              <a:rPr lang="en-GB" altLang="en-US" err="1"/>
              <a:t>pKAN</a:t>
            </a:r>
            <a:r>
              <a:rPr lang="en-GB" altLang="en-US"/>
              <a:t>-R with the gene for kanamycin resistance, </a:t>
            </a:r>
            <a:r>
              <a:rPr lang="en-GB" altLang="en-US" i="1" err="1"/>
              <a:t>kan</a:t>
            </a:r>
            <a:r>
              <a:rPr lang="en-GB" altLang="en-US" err="1"/>
              <a:t>r</a:t>
            </a:r>
            <a:r>
              <a:rPr lang="en-GB" altLang="en-US"/>
              <a:t>. </a:t>
            </a: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a:t>The 807 bp fragment from </a:t>
            </a:r>
            <a:r>
              <a:rPr lang="en-GB" altLang="en-US" err="1"/>
              <a:t>pKAN</a:t>
            </a:r>
            <a:r>
              <a:rPr lang="en-GB" altLang="en-US"/>
              <a:t>-R with the </a:t>
            </a:r>
            <a:r>
              <a:rPr lang="en-GB" altLang="en-US" i="1" err="1"/>
              <a:t>pBAD</a:t>
            </a:r>
            <a:r>
              <a:rPr lang="en-GB" altLang="en-US"/>
              <a:t> promoter and </a:t>
            </a:r>
            <a:r>
              <a:rPr lang="en-GB" altLang="en-US" i="1" err="1"/>
              <a:t>rfp</a:t>
            </a:r>
            <a:r>
              <a:rPr lang="en-GB" altLang="en-US"/>
              <a:t> gene.</a:t>
            </a:r>
          </a:p>
          <a:p>
            <a:pPr eaLnBrk="1" hangingPunct="1">
              <a:spcBef>
                <a:spcPct val="0"/>
              </a:spcBef>
            </a:pPr>
            <a:endParaRPr lang="en-GB" altLang="en-US"/>
          </a:p>
          <a:p>
            <a:pPr eaLnBrk="1" hangingPunct="1">
              <a:spcBef>
                <a:spcPct val="0"/>
              </a:spcBef>
            </a:pPr>
            <a:r>
              <a:rPr lang="en-GB" altLang="en-US"/>
              <a:t>The 4495 bp fragment from </a:t>
            </a:r>
            <a:r>
              <a:rPr lang="en-GB" altLang="en-US" err="1"/>
              <a:t>pARA</a:t>
            </a:r>
            <a:r>
              <a:rPr lang="en-GB" altLang="en-US"/>
              <a:t> with the ampicillin resistant gene, </a:t>
            </a:r>
            <a:r>
              <a:rPr lang="en-GB" altLang="en-US" i="1" err="1"/>
              <a:t>amp</a:t>
            </a:r>
            <a:r>
              <a:rPr lang="en-GB" altLang="en-US" err="1"/>
              <a:t>r</a:t>
            </a:r>
            <a:r>
              <a:rPr lang="en-GB" altLang="en-US" baseline="0"/>
              <a:t> and </a:t>
            </a:r>
            <a:r>
              <a:rPr lang="en-GB" altLang="en-US" err="1"/>
              <a:t>araC</a:t>
            </a:r>
            <a:r>
              <a:rPr lang="en-GB" altLang="en-US"/>
              <a:t> gene. </a:t>
            </a:r>
          </a:p>
          <a:p>
            <a:pPr eaLnBrk="1" hangingPunct="1">
              <a:spcBef>
                <a:spcPct val="0"/>
              </a:spcBef>
            </a:pPr>
            <a:r>
              <a:rPr lang="en-GB" altLang="en-US"/>
              <a:t>The 377 bp fragment from </a:t>
            </a:r>
            <a:r>
              <a:rPr lang="en-GB" altLang="en-US" err="1"/>
              <a:t>pARA</a:t>
            </a:r>
            <a:r>
              <a:rPr lang="en-GB" altLang="en-US"/>
              <a:t>.</a:t>
            </a:r>
          </a:p>
          <a:p>
            <a:pPr eaLnBrk="1" hangingPunct="1">
              <a:spcBef>
                <a:spcPct val="0"/>
              </a:spcBef>
            </a:pPr>
            <a:endParaRPr lang="en-GB" altLang="en-US"/>
          </a:p>
          <a:p>
            <a:pPr eaLnBrk="1" hangingPunct="1">
              <a:spcBef>
                <a:spcPct val="0"/>
              </a:spcBef>
            </a:pPr>
            <a:r>
              <a:rPr lang="en-GB" altLang="en-US"/>
              <a:t>If you use this information to look ahead to what the agarose gel will look like with theses samples loaded onto it…</a:t>
            </a:r>
          </a:p>
          <a:p>
            <a:pPr eaLnBrk="1" hangingPunct="1"/>
            <a:endParaRPr lang="en-GB" altLang="en-US"/>
          </a:p>
        </p:txBody>
      </p:sp>
    </p:spTree>
    <p:extLst>
      <p:ext uri="{BB962C8B-B14F-4D97-AF65-F5344CB8AC3E}">
        <p14:creationId xmlns:p14="http://schemas.microsoft.com/office/powerpoint/2010/main" val="1607510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78260-06D7-5C80-C3D2-2759E1D82743}"/>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A17848CD-86B0-B7B3-2127-8E4CEA5C62C6}"/>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17</a:t>
            </a:fld>
            <a:endParaRPr lang="en-GB" altLang="en-US"/>
          </a:p>
        </p:txBody>
      </p:sp>
      <p:sp>
        <p:nvSpPr>
          <p:cNvPr id="21507" name="Rectangle 2">
            <a:extLst>
              <a:ext uri="{FF2B5EF4-FFF2-40B4-BE49-F238E27FC236}">
                <a16:creationId xmlns:a16="http://schemas.microsoft.com/office/drawing/2014/main" id="{50622E6C-31DF-60FE-D693-633CB3B9542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4BE4093-25C2-6A8B-2313-545EFD396097}"/>
              </a:ext>
            </a:extLst>
          </p:cNvPr>
          <p:cNvSpPr>
            <a:spLocks noGrp="1" noChangeArrowheads="1"/>
          </p:cNvSpPr>
          <p:nvPr>
            <p:ph type="body" idx="1"/>
          </p:nvPr>
        </p:nvSpPr>
        <p:spPr>
          <a:noFill/>
        </p:spPr>
        <p:txBody>
          <a:bodyPr/>
          <a:lstStyle/>
          <a:p>
            <a:pPr eaLnBrk="1" hangingPunct="1"/>
            <a:r>
              <a:rPr lang="en-GB" altLang="en-US" sz="1200"/>
              <a:t>So let’s get working on the practical laboratory.</a:t>
            </a:r>
          </a:p>
          <a:p>
            <a:pPr eaLnBrk="1" hangingPunct="1"/>
            <a:endParaRPr lang="en-GB" altLang="en-US" sz="1200" b="1" i="1"/>
          </a:p>
          <a:p>
            <a:pPr eaLnBrk="1" hangingPunct="1"/>
            <a:r>
              <a:rPr lang="en-GB" altLang="en-US" sz="1200"/>
              <a:t>Now set up reactions for Lab 2 (see page 2.3) don’t forget:</a:t>
            </a:r>
          </a:p>
          <a:p>
            <a:pPr eaLnBrk="1" hangingPunct="1">
              <a:buFontTx/>
              <a:buChar char="-"/>
            </a:pPr>
            <a:r>
              <a:rPr lang="en-GB" altLang="en-US" sz="1200"/>
              <a:t>Put your identifier on the tubes to prevent getting mixed up with other groups, write on the top of the tube so it doesn’t come off in the </a:t>
            </a:r>
            <a:r>
              <a:rPr lang="en-GB" altLang="en-US" sz="1200" err="1"/>
              <a:t>waterbath</a:t>
            </a:r>
            <a:r>
              <a:rPr lang="en-GB" altLang="en-US" sz="1200"/>
              <a:t> – the permanent, waterproof marker pens are only permanent and waterproof for a given value of these terms!</a:t>
            </a:r>
          </a:p>
          <a:p>
            <a:pPr eaLnBrk="1" hangingPunct="1">
              <a:buFontTx/>
              <a:buChar char="-"/>
            </a:pPr>
            <a:r>
              <a:rPr lang="en-GB" altLang="en-US" sz="1200"/>
              <a:t>You can pipette each reagent in a little drop on the side of the tube to check that they are all there, then use the microcentrifuge to pool the liquid at the bottom before incubating in the 37oC </a:t>
            </a:r>
            <a:r>
              <a:rPr lang="en-GB" altLang="en-US" sz="1200" err="1"/>
              <a:t>waterbath</a:t>
            </a:r>
            <a:endParaRPr lang="en-GB" altLang="en-US" sz="1200"/>
          </a:p>
          <a:p>
            <a:pPr eaLnBrk="1" hangingPunct="1">
              <a:buFontTx/>
              <a:buChar char="-"/>
            </a:pPr>
            <a:r>
              <a:rPr lang="en-GB" altLang="en-US" sz="1200"/>
              <a:t>Do check which </a:t>
            </a:r>
            <a:r>
              <a:rPr lang="en-GB" altLang="en-US" sz="1200" err="1"/>
              <a:t>waterbath</a:t>
            </a:r>
            <a:r>
              <a:rPr lang="en-GB" altLang="en-US" sz="1200"/>
              <a:t> you put your samples in – you want this 37oC </a:t>
            </a:r>
            <a:r>
              <a:rPr lang="en-GB" altLang="en-US" sz="1200" err="1"/>
              <a:t>waterbath</a:t>
            </a:r>
            <a:r>
              <a:rPr lang="en-GB" altLang="en-US" sz="1200"/>
              <a:t> (the 70oC / 42oC </a:t>
            </a:r>
            <a:r>
              <a:rPr lang="en-GB" altLang="en-US" sz="1200" err="1"/>
              <a:t>waterbaths</a:t>
            </a:r>
            <a:r>
              <a:rPr lang="en-GB" altLang="en-US" sz="1200"/>
              <a:t> may be out too)</a:t>
            </a:r>
          </a:p>
          <a:p>
            <a:pPr eaLnBrk="1" hangingPunct="1">
              <a:buFontTx/>
              <a:buChar char="-"/>
            </a:pPr>
            <a:endParaRPr lang="en-GB" altLang="en-US" sz="1200"/>
          </a:p>
          <a:p>
            <a:pPr eaLnBrk="1" hangingPunct="1"/>
            <a:r>
              <a:rPr lang="en-GB" altLang="en-US" sz="1200"/>
              <a:t>As you finish do look through the student’s questions on page 2.4 / 2.5</a:t>
            </a:r>
            <a:endParaRPr lang="en-GB"/>
          </a:p>
          <a:p>
            <a:pPr eaLnBrk="1" hangingPunct="1"/>
            <a:endParaRPr lang="en-GB" altLang="en-US"/>
          </a:p>
        </p:txBody>
      </p:sp>
    </p:spTree>
    <p:extLst>
      <p:ext uri="{BB962C8B-B14F-4D97-AF65-F5344CB8AC3E}">
        <p14:creationId xmlns:p14="http://schemas.microsoft.com/office/powerpoint/2010/main" val="409817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9F26F-03FE-7339-D0BD-D865CB4B8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69051-D8BA-01C8-4F42-A51B0BD9CA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ABE3E-1812-E788-2645-9C75F10D15A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C7BDDA3-8422-7920-4086-B112B04AFD63}"/>
              </a:ext>
            </a:extLst>
          </p:cNvPr>
          <p:cNvSpPr>
            <a:spLocks noGrp="1"/>
          </p:cNvSpPr>
          <p:nvPr>
            <p:ph type="sldNum" sz="quarter" idx="5"/>
          </p:nvPr>
        </p:nvSpPr>
        <p:spPr/>
        <p:txBody>
          <a:bodyPr/>
          <a:lstStyle/>
          <a:p>
            <a:fld id="{30370952-48CC-46D7-9FCD-59FAD40CC025}" type="slidenum">
              <a:rPr lang="en-GB" smtClean="0"/>
              <a:pPr/>
              <a:t>18</a:t>
            </a:fld>
            <a:endParaRPr lang="en-GB"/>
          </a:p>
        </p:txBody>
      </p:sp>
    </p:spTree>
    <p:extLst>
      <p:ext uri="{BB962C8B-B14F-4D97-AF65-F5344CB8AC3E}">
        <p14:creationId xmlns:p14="http://schemas.microsoft.com/office/powerpoint/2010/main" val="102414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98591-961C-879E-E5DE-DB31E5CFFCBC}"/>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89A7DCAA-2988-EDAE-FCA7-4F3C7D483676}"/>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19</a:t>
            </a:fld>
            <a:endParaRPr lang="en-GB" altLang="en-US"/>
          </a:p>
        </p:txBody>
      </p:sp>
      <p:sp>
        <p:nvSpPr>
          <p:cNvPr id="21507" name="Rectangle 2">
            <a:extLst>
              <a:ext uri="{FF2B5EF4-FFF2-40B4-BE49-F238E27FC236}">
                <a16:creationId xmlns:a16="http://schemas.microsoft.com/office/drawing/2014/main" id="{4F99D4ED-C3BD-1359-54F1-39EC6F8E454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0D7A83E9-B545-A8C2-B7A7-481BAF7DF725}"/>
              </a:ext>
            </a:extLst>
          </p:cNvPr>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219252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90000"/>
              </a:lnSpc>
            </a:pPr>
            <a:endParaRPr lang="en-GB" altLang="en-US" dirty="0">
              <a:cs typeface="Arial"/>
            </a:endParaRPr>
          </a:p>
        </p:txBody>
      </p:sp>
      <p:sp>
        <p:nvSpPr>
          <p:cNvPr id="4" name="Slide Number Placeholder 3"/>
          <p:cNvSpPr>
            <a:spLocks noGrp="1"/>
          </p:cNvSpPr>
          <p:nvPr>
            <p:ph type="sldNum" sz="quarter" idx="5"/>
          </p:nvPr>
        </p:nvSpPr>
        <p:spPr/>
        <p:txBody>
          <a:bodyPr/>
          <a:lstStyle/>
          <a:p>
            <a:fld id="{30370952-48CC-46D7-9FCD-59FAD40CC025}" type="slidenum">
              <a:rPr lang="en-GB" smtClean="0"/>
              <a:pPr/>
              <a:t>2</a:t>
            </a:fld>
            <a:endParaRPr lang="en-GB"/>
          </a:p>
        </p:txBody>
      </p:sp>
    </p:spTree>
    <p:extLst>
      <p:ext uri="{BB962C8B-B14F-4D97-AF65-F5344CB8AC3E}">
        <p14:creationId xmlns:p14="http://schemas.microsoft.com/office/powerpoint/2010/main" val="337318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D4107-07F0-169C-E921-E0CA679243A6}"/>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5455CB14-0BC1-4D54-9BA4-DA444E4AA882}"/>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20</a:t>
            </a:fld>
            <a:endParaRPr lang="en-GB" altLang="en-US"/>
          </a:p>
        </p:txBody>
      </p:sp>
      <p:sp>
        <p:nvSpPr>
          <p:cNvPr id="21507" name="Rectangle 2">
            <a:extLst>
              <a:ext uri="{FF2B5EF4-FFF2-40B4-BE49-F238E27FC236}">
                <a16:creationId xmlns:a16="http://schemas.microsoft.com/office/drawing/2014/main" id="{DF498135-0820-CE54-A471-DFE13D615A1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4B4A922-D820-FB78-1AE8-568A2FCF4746}"/>
              </a:ext>
            </a:extLst>
          </p:cNvPr>
          <p:cNvSpPr>
            <a:spLocks noGrp="1" noChangeArrowheads="1"/>
          </p:cNvSpPr>
          <p:nvPr>
            <p:ph type="body" idx="1"/>
          </p:nvPr>
        </p:nvSpPr>
        <p:spPr>
          <a:noFill/>
        </p:spPr>
        <p:txBody>
          <a:bodyPr/>
          <a:lstStyle/>
          <a:p>
            <a:pPr marL="228600" indent="-228600" eaLnBrk="1" hangingPunct="1">
              <a:lnSpc>
                <a:spcPct val="80000"/>
              </a:lnSpc>
            </a:pPr>
            <a:r>
              <a:rPr lang="en-GB" sz="1200" dirty="0">
                <a:latin typeface="Arial"/>
                <a:cs typeface="Arial"/>
              </a:rPr>
              <a:t>CARE!!  - THIS SLIDE AND EQUATION HAS CONFUSED A FEW IN THE PAST. If they have a way that works for them there is no need to follow this (although it is great)</a:t>
            </a:r>
          </a:p>
          <a:p>
            <a:pPr marL="228600" indent="-228600" eaLnBrk="1" hangingPunct="1">
              <a:lnSpc>
                <a:spcPct val="80000"/>
              </a:lnSpc>
            </a:pPr>
            <a:endParaRPr lang="en-GB" sz="1200"/>
          </a:p>
          <a:p>
            <a:pPr marL="228600" indent="-228600" eaLnBrk="1" hangingPunct="1">
              <a:lnSpc>
                <a:spcPct val="80000"/>
              </a:lnSpc>
            </a:pPr>
            <a:r>
              <a:rPr lang="en-GB" sz="1200" dirty="0">
                <a:latin typeface="Arial"/>
                <a:cs typeface="Arial"/>
              </a:rPr>
              <a:t>(1)    (1 x) (400)  =  (</a:t>
            </a:r>
            <a:r>
              <a:rPr lang="en-GB" dirty="0">
                <a:latin typeface="Arial"/>
                <a:cs typeface="Arial"/>
              </a:rPr>
              <a:t>50</a:t>
            </a:r>
            <a:r>
              <a:rPr lang="en-GB" sz="1200" dirty="0">
                <a:latin typeface="Arial"/>
                <a:cs typeface="Arial"/>
              </a:rPr>
              <a:t> x) (</a:t>
            </a:r>
            <a:r>
              <a:rPr lang="en-GB" sz="1200" b="1" dirty="0">
                <a:latin typeface="Arial"/>
                <a:cs typeface="Arial"/>
              </a:rPr>
              <a:t>V2</a:t>
            </a:r>
            <a:r>
              <a:rPr lang="en-GB" sz="1200" dirty="0">
                <a:latin typeface="Arial"/>
                <a:cs typeface="Arial"/>
              </a:rPr>
              <a:t>)</a:t>
            </a:r>
          </a:p>
          <a:p>
            <a:pPr marL="228600" indent="-228600" eaLnBrk="1" hangingPunct="1">
              <a:lnSpc>
                <a:spcPct val="80000"/>
              </a:lnSpc>
            </a:pPr>
            <a:r>
              <a:rPr lang="en-GB" sz="1200" dirty="0">
                <a:latin typeface="Arial"/>
                <a:cs typeface="Arial"/>
              </a:rPr>
              <a:t>  </a:t>
            </a:r>
          </a:p>
          <a:p>
            <a:pPr marL="228600" indent="-228600" eaLnBrk="1" hangingPunct="1">
              <a:lnSpc>
                <a:spcPct val="80000"/>
              </a:lnSpc>
            </a:pPr>
            <a:r>
              <a:rPr lang="en-GB" sz="1200" dirty="0">
                <a:latin typeface="Arial"/>
                <a:cs typeface="Arial"/>
              </a:rPr>
              <a:t>                 </a:t>
            </a:r>
            <a:r>
              <a:rPr lang="en-GB" sz="1200" u="sng" dirty="0">
                <a:latin typeface="Arial"/>
                <a:cs typeface="Arial"/>
              </a:rPr>
              <a:t>400</a:t>
            </a:r>
            <a:r>
              <a:rPr lang="en-GB" sz="1200" dirty="0">
                <a:latin typeface="Arial"/>
                <a:cs typeface="Arial"/>
              </a:rPr>
              <a:t>  = </a:t>
            </a:r>
            <a:r>
              <a:rPr lang="en-GB" sz="1200" b="1" dirty="0">
                <a:latin typeface="Arial"/>
                <a:cs typeface="Arial"/>
              </a:rPr>
              <a:t>V2</a:t>
            </a:r>
          </a:p>
          <a:p>
            <a:pPr marL="228600" indent="-228600" eaLnBrk="1" hangingPunct="1">
              <a:lnSpc>
                <a:spcPct val="80000"/>
              </a:lnSpc>
            </a:pPr>
            <a:r>
              <a:rPr lang="en-GB" sz="1200" dirty="0">
                <a:latin typeface="Arial"/>
                <a:cs typeface="Arial"/>
              </a:rPr>
              <a:t>                   </a:t>
            </a:r>
            <a:r>
              <a:rPr lang="en-GB" dirty="0">
                <a:latin typeface="Arial"/>
                <a:cs typeface="Arial"/>
              </a:rPr>
              <a:t>50</a:t>
            </a:r>
            <a:endParaRPr lang="en-GB" sz="1200" dirty="0">
              <a:cs typeface="Arial"/>
            </a:endParaRPr>
          </a:p>
          <a:p>
            <a:pPr marL="228600" indent="-228600" eaLnBrk="1" hangingPunct="1">
              <a:lnSpc>
                <a:spcPct val="80000"/>
              </a:lnSpc>
            </a:pPr>
            <a:endParaRPr lang="en-GB" sz="1200"/>
          </a:p>
          <a:p>
            <a:pPr marL="228600" indent="-228600" eaLnBrk="1" hangingPunct="1">
              <a:lnSpc>
                <a:spcPct val="80000"/>
              </a:lnSpc>
            </a:pPr>
            <a:r>
              <a:rPr lang="en-GB" sz="1200" dirty="0">
                <a:latin typeface="Arial"/>
                <a:cs typeface="Arial"/>
              </a:rPr>
              <a:t>                   </a:t>
            </a:r>
            <a:r>
              <a:rPr lang="en-GB" b="1" dirty="0">
                <a:latin typeface="Arial"/>
                <a:cs typeface="Arial"/>
              </a:rPr>
              <a:t>8</a:t>
            </a:r>
            <a:r>
              <a:rPr lang="en-GB" sz="1200" b="1" dirty="0">
                <a:latin typeface="Arial"/>
                <a:cs typeface="Arial"/>
              </a:rPr>
              <a:t>  =  V2</a:t>
            </a:r>
          </a:p>
          <a:p>
            <a:pPr marL="228600" indent="-228600" eaLnBrk="1" hangingPunct="1">
              <a:lnSpc>
                <a:spcPct val="80000"/>
              </a:lnSpc>
            </a:pPr>
            <a:r>
              <a:rPr lang="en-GB" sz="1200" dirty="0">
                <a:latin typeface="Arial"/>
                <a:cs typeface="Arial"/>
              </a:rPr>
              <a:t>So </a:t>
            </a:r>
            <a:r>
              <a:rPr lang="en-GB" dirty="0">
                <a:latin typeface="Arial"/>
                <a:cs typeface="Arial"/>
              </a:rPr>
              <a:t>8</a:t>
            </a:r>
            <a:r>
              <a:rPr lang="en-GB" sz="1200" dirty="0">
                <a:latin typeface="Arial"/>
                <a:cs typeface="Arial"/>
              </a:rPr>
              <a:t> ml of </a:t>
            </a:r>
            <a:r>
              <a:rPr lang="en-GB" dirty="0">
                <a:latin typeface="Arial"/>
                <a:cs typeface="Arial"/>
              </a:rPr>
              <a:t>50X</a:t>
            </a:r>
            <a:r>
              <a:rPr lang="en-GB" sz="1200" dirty="0">
                <a:latin typeface="Arial"/>
                <a:cs typeface="Arial"/>
              </a:rPr>
              <a:t> </a:t>
            </a:r>
            <a:r>
              <a:rPr lang="en-GB" dirty="0">
                <a:latin typeface="Arial"/>
                <a:cs typeface="Arial"/>
              </a:rPr>
              <a:t>TAE</a:t>
            </a:r>
            <a:r>
              <a:rPr lang="en-GB" sz="1200" dirty="0">
                <a:latin typeface="Arial"/>
                <a:cs typeface="Arial"/>
              </a:rPr>
              <a:t> buffer + </a:t>
            </a:r>
            <a:r>
              <a:rPr lang="en-GB" dirty="0">
                <a:latin typeface="Arial"/>
                <a:cs typeface="Arial"/>
              </a:rPr>
              <a:t>392</a:t>
            </a:r>
            <a:r>
              <a:rPr lang="en-GB" sz="1200" dirty="0">
                <a:latin typeface="Arial"/>
                <a:cs typeface="Arial"/>
              </a:rPr>
              <a:t> ml dH2O = 400 ml of 1X </a:t>
            </a:r>
            <a:r>
              <a:rPr lang="en-GB" dirty="0">
                <a:latin typeface="Arial"/>
                <a:cs typeface="Arial"/>
              </a:rPr>
              <a:t>TAE</a:t>
            </a:r>
            <a:r>
              <a:rPr lang="en-GB" sz="1200" dirty="0">
                <a:latin typeface="Arial"/>
                <a:cs typeface="Arial"/>
              </a:rPr>
              <a:t> buffer</a:t>
            </a:r>
          </a:p>
          <a:p>
            <a:pPr marL="228600" indent="-228600" eaLnBrk="1" hangingPunct="1">
              <a:lnSpc>
                <a:spcPct val="80000"/>
              </a:lnSpc>
            </a:pPr>
            <a:endParaRPr lang="en-GB" sz="1200"/>
          </a:p>
          <a:p>
            <a:pPr marL="228600" indent="-228600" eaLnBrk="1" hangingPunct="1">
              <a:lnSpc>
                <a:spcPct val="80000"/>
              </a:lnSpc>
            </a:pPr>
            <a:r>
              <a:rPr lang="en-GB" sz="1200" dirty="0">
                <a:latin typeface="Arial"/>
                <a:cs typeface="Arial"/>
              </a:rPr>
              <a:t>(2)    (</a:t>
            </a:r>
            <a:r>
              <a:rPr lang="en-GB" dirty="0">
                <a:latin typeface="Arial"/>
                <a:cs typeface="Arial"/>
              </a:rPr>
              <a:t>1.5</a:t>
            </a:r>
            <a:r>
              <a:rPr lang="en-GB" sz="1200" dirty="0">
                <a:latin typeface="Arial"/>
                <a:cs typeface="Arial"/>
              </a:rPr>
              <a:t> x) (100)  =  (10,000 x) (</a:t>
            </a:r>
            <a:r>
              <a:rPr lang="en-GB" sz="1200" b="1" dirty="0">
                <a:latin typeface="Arial"/>
                <a:cs typeface="Arial"/>
              </a:rPr>
              <a:t>V2</a:t>
            </a:r>
            <a:r>
              <a:rPr lang="en-GB" sz="1200" dirty="0">
                <a:latin typeface="Arial"/>
                <a:cs typeface="Arial"/>
              </a:rPr>
              <a:t>)</a:t>
            </a:r>
          </a:p>
          <a:p>
            <a:pPr marL="228600" indent="-228600" eaLnBrk="1" hangingPunct="1">
              <a:lnSpc>
                <a:spcPct val="80000"/>
              </a:lnSpc>
            </a:pPr>
            <a:endParaRPr lang="en-GB" sz="1200"/>
          </a:p>
          <a:p>
            <a:pPr marL="228600" indent="-228600" eaLnBrk="1" hangingPunct="1">
              <a:lnSpc>
                <a:spcPct val="80000"/>
              </a:lnSpc>
            </a:pPr>
            <a:r>
              <a:rPr lang="en-GB" sz="1200" dirty="0">
                <a:latin typeface="Arial"/>
                <a:cs typeface="Arial"/>
              </a:rPr>
              <a:t>                 </a:t>
            </a:r>
            <a:r>
              <a:rPr lang="en-GB" u="sng" dirty="0">
                <a:latin typeface="Arial"/>
                <a:cs typeface="Arial"/>
              </a:rPr>
              <a:t>150</a:t>
            </a:r>
            <a:r>
              <a:rPr lang="en-GB" sz="1200" dirty="0">
                <a:latin typeface="Arial"/>
                <a:cs typeface="Arial"/>
              </a:rPr>
              <a:t>  = V2</a:t>
            </a:r>
          </a:p>
          <a:p>
            <a:pPr marL="228600" indent="-228600" eaLnBrk="1" hangingPunct="1">
              <a:lnSpc>
                <a:spcPct val="80000"/>
              </a:lnSpc>
            </a:pPr>
            <a:r>
              <a:rPr lang="en-GB" sz="1200" dirty="0">
                <a:latin typeface="Arial"/>
                <a:cs typeface="Arial"/>
              </a:rPr>
              <a:t>              10,000</a:t>
            </a:r>
          </a:p>
          <a:p>
            <a:pPr marL="228600" indent="-228600" eaLnBrk="1" hangingPunct="1">
              <a:lnSpc>
                <a:spcPct val="80000"/>
              </a:lnSpc>
            </a:pPr>
            <a:endParaRPr lang="en-GB" sz="1200"/>
          </a:p>
          <a:p>
            <a:pPr marL="228600" indent="-228600" eaLnBrk="1" hangingPunct="1">
              <a:lnSpc>
                <a:spcPct val="80000"/>
              </a:lnSpc>
            </a:pPr>
            <a:r>
              <a:rPr lang="en-GB" sz="1200" dirty="0">
                <a:latin typeface="Arial"/>
                <a:cs typeface="Arial"/>
              </a:rPr>
              <a:t>            </a:t>
            </a:r>
            <a:r>
              <a:rPr lang="en-GB" dirty="0">
                <a:latin typeface="Arial"/>
                <a:cs typeface="Arial"/>
              </a:rPr>
              <a:t>0.015</a:t>
            </a:r>
            <a:r>
              <a:rPr lang="en-GB" sz="1200" dirty="0">
                <a:latin typeface="Arial"/>
                <a:cs typeface="Arial"/>
              </a:rPr>
              <a:t> ml  =  V2</a:t>
            </a:r>
          </a:p>
          <a:p>
            <a:pPr marL="228600" indent="-228600" eaLnBrk="1" hangingPunct="1">
              <a:lnSpc>
                <a:spcPct val="80000"/>
              </a:lnSpc>
            </a:pPr>
            <a:endParaRPr lang="en-GB" sz="1200"/>
          </a:p>
          <a:p>
            <a:pPr marL="228600" indent="-228600" eaLnBrk="1" hangingPunct="1">
              <a:lnSpc>
                <a:spcPct val="80000"/>
              </a:lnSpc>
            </a:pPr>
            <a:r>
              <a:rPr lang="en-GB" sz="1200" b="1" dirty="0">
                <a:latin typeface="Arial"/>
                <a:cs typeface="Arial"/>
              </a:rPr>
              <a:t>                </a:t>
            </a:r>
            <a:r>
              <a:rPr lang="en-GB" b="1" dirty="0">
                <a:latin typeface="Arial"/>
                <a:cs typeface="Arial"/>
              </a:rPr>
              <a:t>15</a:t>
            </a:r>
            <a:r>
              <a:rPr lang="en-GB" sz="1200" b="1" dirty="0">
                <a:latin typeface="Arial"/>
                <a:cs typeface="Arial"/>
              </a:rPr>
              <a:t> ul  =  V2</a:t>
            </a:r>
          </a:p>
          <a:p>
            <a:pPr marL="228600" indent="-228600" eaLnBrk="1" hangingPunct="1">
              <a:lnSpc>
                <a:spcPct val="80000"/>
              </a:lnSpc>
            </a:pPr>
            <a:r>
              <a:rPr lang="en-GB" sz="1200" dirty="0">
                <a:latin typeface="Arial"/>
                <a:cs typeface="Arial"/>
              </a:rPr>
              <a:t>So </a:t>
            </a:r>
            <a:r>
              <a:rPr lang="en-GB" dirty="0">
                <a:latin typeface="Arial"/>
                <a:cs typeface="Arial"/>
              </a:rPr>
              <a:t>15</a:t>
            </a:r>
            <a:r>
              <a:rPr lang="en-GB" sz="1200" dirty="0">
                <a:latin typeface="Arial"/>
                <a:cs typeface="Arial"/>
              </a:rPr>
              <a:t> ul of 10,000X </a:t>
            </a:r>
            <a:r>
              <a:rPr lang="en-GB" sz="1200" dirty="0" err="1">
                <a:latin typeface="Arial"/>
                <a:cs typeface="Arial"/>
              </a:rPr>
              <a:t>GelRed</a:t>
            </a:r>
            <a:r>
              <a:rPr lang="en-GB" sz="1200" dirty="0">
                <a:latin typeface="Arial"/>
                <a:cs typeface="Arial"/>
              </a:rPr>
              <a:t> stain in 100 ml of dH2O = 100 ml of </a:t>
            </a:r>
            <a:r>
              <a:rPr lang="en-GB" dirty="0">
                <a:latin typeface="Arial"/>
                <a:cs typeface="Arial"/>
              </a:rPr>
              <a:t>1.5X</a:t>
            </a:r>
            <a:r>
              <a:rPr lang="en-GB" sz="1200" dirty="0">
                <a:latin typeface="Arial"/>
                <a:cs typeface="Arial"/>
              </a:rPr>
              <a:t> </a:t>
            </a:r>
            <a:r>
              <a:rPr lang="en-GB" sz="1200" dirty="0" err="1">
                <a:latin typeface="Arial"/>
                <a:cs typeface="Arial"/>
              </a:rPr>
              <a:t>GelRed</a:t>
            </a:r>
            <a:r>
              <a:rPr lang="en-GB" sz="1200" dirty="0">
                <a:latin typeface="Arial"/>
                <a:cs typeface="Arial"/>
              </a:rPr>
              <a:t> staining solution</a:t>
            </a:r>
          </a:p>
          <a:p>
            <a:pPr marL="228600" indent="-228600" eaLnBrk="1" hangingPunct="1">
              <a:lnSpc>
                <a:spcPct val="80000"/>
              </a:lnSpc>
            </a:pPr>
            <a:endParaRPr lang="en-GB" sz="1200"/>
          </a:p>
          <a:p>
            <a:pPr eaLnBrk="1" hangingPunct="1"/>
            <a:endParaRPr lang="en-GB" altLang="en-US"/>
          </a:p>
        </p:txBody>
      </p:sp>
    </p:spTree>
    <p:extLst>
      <p:ext uri="{BB962C8B-B14F-4D97-AF65-F5344CB8AC3E}">
        <p14:creationId xmlns:p14="http://schemas.microsoft.com/office/powerpoint/2010/main" val="1238079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5B14B-C5A3-1DCA-67A0-A2CC8FF1DF2C}"/>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2A3D1DC8-1A63-407F-3725-6A0EBFDCDCB7}"/>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21</a:t>
            </a:fld>
            <a:endParaRPr lang="en-GB" altLang="en-US"/>
          </a:p>
        </p:txBody>
      </p:sp>
      <p:sp>
        <p:nvSpPr>
          <p:cNvPr id="21507" name="Rectangle 2">
            <a:extLst>
              <a:ext uri="{FF2B5EF4-FFF2-40B4-BE49-F238E27FC236}">
                <a16:creationId xmlns:a16="http://schemas.microsoft.com/office/drawing/2014/main" id="{A1E8F532-DB56-DFF2-5DB1-BE25FC42885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806063E-4A56-267D-6FDF-B77AB7835771}"/>
              </a:ext>
            </a:extLst>
          </p:cNvPr>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996693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DFA03-3AC9-F98F-DF7B-6C24CF747EA4}"/>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10AAC19A-5717-56DA-DD50-EDAED19496D5}"/>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22</a:t>
            </a:fld>
            <a:endParaRPr lang="en-GB" altLang="en-US"/>
          </a:p>
        </p:txBody>
      </p:sp>
      <p:sp>
        <p:nvSpPr>
          <p:cNvPr id="21507" name="Rectangle 2">
            <a:extLst>
              <a:ext uri="{FF2B5EF4-FFF2-40B4-BE49-F238E27FC236}">
                <a16:creationId xmlns:a16="http://schemas.microsoft.com/office/drawing/2014/main" id="{D030BDA5-66EB-C9E7-1AA8-48533F4B4EA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E9D4E49E-698D-FE82-5CB7-6A6338B2287C}"/>
              </a:ext>
            </a:extLst>
          </p:cNvPr>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500109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a:t>If </a:t>
            </a:r>
            <a:r>
              <a:rPr lang="en-GB" altLang="en-US" err="1"/>
              <a:t>pKAN</a:t>
            </a:r>
            <a:r>
              <a:rPr lang="en-GB" altLang="en-US"/>
              <a:t>-R is digested with </a:t>
            </a:r>
            <a:r>
              <a:rPr lang="en-GB" altLang="en-US" i="1" err="1"/>
              <a:t>Bam</a:t>
            </a:r>
            <a:r>
              <a:rPr lang="en-GB" altLang="en-US" err="1"/>
              <a:t>H</a:t>
            </a:r>
            <a:r>
              <a:rPr lang="en-GB" altLang="en-US"/>
              <a:t> I and </a:t>
            </a:r>
            <a:r>
              <a:rPr lang="en-GB" altLang="en-US" i="1"/>
              <a:t>Hin</a:t>
            </a:r>
            <a:r>
              <a:rPr lang="en-GB" altLang="en-US"/>
              <a:t>d III, you will get 2 restriction fragments. The smaller fragment of 807 </a:t>
            </a:r>
            <a:r>
              <a:rPr lang="en-GB" altLang="en-US" err="1"/>
              <a:t>bp</a:t>
            </a:r>
            <a:r>
              <a:rPr lang="en-GB" altLang="en-US"/>
              <a:t> will be the </a:t>
            </a:r>
            <a:r>
              <a:rPr lang="en-GB" altLang="en-US" i="1" err="1"/>
              <a:t>pBAD</a:t>
            </a:r>
            <a:r>
              <a:rPr lang="en-GB" altLang="en-US"/>
              <a:t> promoter</a:t>
            </a:r>
            <a:r>
              <a:rPr lang="en-GB" altLang="en-US" baseline="0"/>
              <a:t> and </a:t>
            </a:r>
            <a:r>
              <a:rPr lang="en-GB" altLang="en-US" i="1" err="1"/>
              <a:t>rfp</a:t>
            </a:r>
            <a:r>
              <a:rPr lang="en-GB" altLang="en-US"/>
              <a:t> gene. The other fragment will be </a:t>
            </a:r>
            <a:r>
              <a:rPr lang="en-GB" altLang="en-US" err="1"/>
              <a:t>be</a:t>
            </a:r>
            <a:r>
              <a:rPr lang="en-GB" altLang="en-US"/>
              <a:t> 4,705</a:t>
            </a:r>
            <a:r>
              <a:rPr lang="en-GB" altLang="en-US" baseline="0"/>
              <a:t> </a:t>
            </a:r>
            <a:r>
              <a:rPr lang="en-GB" altLang="en-US"/>
              <a:t>base pairs and will carry the gene for kanamycin resistance, </a:t>
            </a:r>
            <a:r>
              <a:rPr lang="en-GB" altLang="en-US" i="1" err="1"/>
              <a:t>kan</a:t>
            </a:r>
            <a:r>
              <a:rPr lang="en-GB" altLang="en-US" err="1"/>
              <a:t>r</a:t>
            </a:r>
            <a:r>
              <a:rPr lang="en-GB" altLang="en-US"/>
              <a:t>. </a:t>
            </a:r>
          </a:p>
          <a:p>
            <a:pPr eaLnBrk="1" hangingPunct="1"/>
            <a:r>
              <a:rPr lang="en-GB" altLang="en-US"/>
              <a:t>If </a:t>
            </a:r>
            <a:r>
              <a:rPr lang="en-GB" altLang="en-US" err="1"/>
              <a:t>pARA</a:t>
            </a:r>
            <a:r>
              <a:rPr lang="en-GB" altLang="en-US"/>
              <a:t> is digested with </a:t>
            </a:r>
            <a:r>
              <a:rPr lang="en-GB" altLang="en-US" i="1" err="1"/>
              <a:t>Bam</a:t>
            </a:r>
            <a:r>
              <a:rPr lang="en-GB" altLang="en-US" err="1"/>
              <a:t>H</a:t>
            </a:r>
            <a:r>
              <a:rPr lang="en-GB" altLang="en-US"/>
              <a:t> I and </a:t>
            </a:r>
            <a:r>
              <a:rPr lang="en-GB" altLang="en-US" i="1"/>
              <a:t>Hin</a:t>
            </a:r>
            <a:r>
              <a:rPr lang="en-GB" altLang="en-US"/>
              <a:t>d III, you will also get 2 restriction fragments, the smaller of which will be 377 </a:t>
            </a:r>
            <a:r>
              <a:rPr lang="en-GB" altLang="en-US" err="1"/>
              <a:t>bp</a:t>
            </a:r>
            <a:r>
              <a:rPr lang="en-GB" altLang="en-US"/>
              <a:t>, and the larger of which will be approximately 4,495 </a:t>
            </a:r>
            <a:r>
              <a:rPr lang="en-GB" altLang="en-US" err="1"/>
              <a:t>bp</a:t>
            </a:r>
            <a:r>
              <a:rPr lang="en-GB" altLang="en-US"/>
              <a:t> and will carry the ampicillin resistant gene, </a:t>
            </a:r>
            <a:r>
              <a:rPr lang="en-GB" altLang="en-US" i="1" err="1"/>
              <a:t>amp</a:t>
            </a:r>
            <a:r>
              <a:rPr lang="en-GB" altLang="en-US" err="1"/>
              <a:t>r</a:t>
            </a:r>
            <a:r>
              <a:rPr lang="en-GB" altLang="en-US" baseline="0"/>
              <a:t> and the</a:t>
            </a:r>
            <a:r>
              <a:rPr lang="en-GB" altLang="en-US"/>
              <a:t> </a:t>
            </a:r>
            <a:r>
              <a:rPr lang="en-GB" altLang="en-US" err="1"/>
              <a:t>araC</a:t>
            </a:r>
            <a:r>
              <a:rPr lang="en-GB" altLang="en-US"/>
              <a:t> gene. </a:t>
            </a:r>
          </a:p>
          <a:p>
            <a:pPr eaLnBrk="1" hangingPunct="1"/>
            <a:r>
              <a:rPr lang="en-GB" altLang="en-US"/>
              <a:t>During this laboratory you will remove the </a:t>
            </a:r>
            <a:r>
              <a:rPr lang="en-GB" altLang="en-US" i="1" err="1"/>
              <a:t>pBAD</a:t>
            </a:r>
            <a:r>
              <a:rPr lang="en-GB" altLang="en-US"/>
              <a:t> promoter and </a:t>
            </a:r>
            <a:r>
              <a:rPr lang="en-GB" altLang="en-US" i="1" err="1"/>
              <a:t>rfp</a:t>
            </a:r>
            <a:r>
              <a:rPr lang="en-GB" altLang="en-US"/>
              <a:t> gene from </a:t>
            </a:r>
            <a:r>
              <a:rPr lang="en-GB" altLang="en-US" err="1"/>
              <a:t>pKAN</a:t>
            </a:r>
            <a:r>
              <a:rPr lang="en-GB" altLang="en-US"/>
              <a:t>-R and remove the small 377 </a:t>
            </a:r>
            <a:r>
              <a:rPr lang="en-GB" altLang="en-US" err="1"/>
              <a:t>bp</a:t>
            </a:r>
            <a:r>
              <a:rPr lang="en-GB" altLang="en-US"/>
              <a:t> fragment from the </a:t>
            </a:r>
            <a:r>
              <a:rPr lang="en-GB" altLang="en-US" err="1"/>
              <a:t>pARA</a:t>
            </a:r>
            <a:r>
              <a:rPr lang="en-GB" altLang="en-US"/>
              <a:t> plasmid using the same enzymes. During the next laboratory, you will use the complementary sticky ends of these fragments to insert the </a:t>
            </a:r>
            <a:r>
              <a:rPr lang="en-GB" altLang="en-US" i="1" err="1"/>
              <a:t>rfp</a:t>
            </a:r>
            <a:r>
              <a:rPr lang="en-GB" altLang="en-US"/>
              <a:t> gene into </a:t>
            </a:r>
            <a:r>
              <a:rPr lang="en-GB" altLang="en-US" err="1"/>
              <a:t>pARA</a:t>
            </a:r>
            <a:r>
              <a:rPr lang="en-GB" altLang="en-US"/>
              <a:t> producing a recombinant DNA molecule.</a:t>
            </a:r>
          </a:p>
          <a:p>
            <a:pPr eaLnBrk="1" hangingPunct="1"/>
            <a:endParaRPr lang="en-GB" altLang="en-US"/>
          </a:p>
          <a:p>
            <a:pPr eaLnBrk="1" hangingPunct="1"/>
            <a:r>
              <a:rPr lang="en-GB" altLang="en-US"/>
              <a:t>It really is very much like the clone a gene exercise, but much, much smaller!</a:t>
            </a:r>
          </a:p>
          <a:p>
            <a:endParaRPr lang="en-GB"/>
          </a:p>
        </p:txBody>
      </p:sp>
      <p:sp>
        <p:nvSpPr>
          <p:cNvPr id="4" name="Slide Number Placeholder 3"/>
          <p:cNvSpPr>
            <a:spLocks noGrp="1"/>
          </p:cNvSpPr>
          <p:nvPr>
            <p:ph type="sldNum" sz="quarter" idx="10"/>
          </p:nvPr>
        </p:nvSpPr>
        <p:spPr/>
        <p:txBody>
          <a:bodyPr/>
          <a:lstStyle/>
          <a:p>
            <a:fld id="{D2C2E070-6CCF-46AD-9A61-F5C44A4C391F}" type="slidenum">
              <a:rPr lang="en-GB" smtClean="0"/>
              <a:pPr/>
              <a:t>23</a:t>
            </a:fld>
            <a:endParaRPr lang="en-GB"/>
          </a:p>
        </p:txBody>
      </p:sp>
    </p:spTree>
    <p:extLst>
      <p:ext uri="{BB962C8B-B14F-4D97-AF65-F5344CB8AC3E}">
        <p14:creationId xmlns:p14="http://schemas.microsoft.com/office/powerpoint/2010/main" val="3556222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a:t>These are the fragments produced from the restriction digests in linear form.</a:t>
            </a: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a:t>The 4705 </a:t>
            </a:r>
            <a:r>
              <a:rPr lang="en-GB" altLang="en-US" err="1"/>
              <a:t>bp</a:t>
            </a:r>
            <a:r>
              <a:rPr lang="en-GB" altLang="en-US"/>
              <a:t> fragment from </a:t>
            </a:r>
            <a:r>
              <a:rPr lang="en-GB" altLang="en-US" err="1"/>
              <a:t>pKAN</a:t>
            </a:r>
            <a:r>
              <a:rPr lang="en-GB" altLang="en-US"/>
              <a:t>-R with the gene for kanamycin resistance, </a:t>
            </a:r>
            <a:r>
              <a:rPr lang="en-GB" altLang="en-US" i="1" err="1"/>
              <a:t>kan</a:t>
            </a:r>
            <a:r>
              <a:rPr lang="en-GB" altLang="en-US" err="1"/>
              <a:t>r</a:t>
            </a:r>
            <a:r>
              <a:rPr lang="en-GB" altLang="en-US"/>
              <a:t>. </a:t>
            </a: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a:t>The 807 </a:t>
            </a:r>
            <a:r>
              <a:rPr lang="en-GB" altLang="en-US" err="1"/>
              <a:t>bp</a:t>
            </a:r>
            <a:r>
              <a:rPr lang="en-GB" altLang="en-US"/>
              <a:t> fragment from </a:t>
            </a:r>
            <a:r>
              <a:rPr lang="en-GB" altLang="en-US" err="1"/>
              <a:t>pKAN</a:t>
            </a:r>
            <a:r>
              <a:rPr lang="en-GB" altLang="en-US"/>
              <a:t>-R with the </a:t>
            </a:r>
            <a:r>
              <a:rPr lang="en-GB" altLang="en-US" i="1" err="1"/>
              <a:t>pBAD</a:t>
            </a:r>
            <a:r>
              <a:rPr lang="en-GB" altLang="en-US"/>
              <a:t> promoter and </a:t>
            </a:r>
            <a:r>
              <a:rPr lang="en-GB" altLang="en-US" i="1" err="1"/>
              <a:t>rfp</a:t>
            </a:r>
            <a:r>
              <a:rPr lang="en-GB" altLang="en-US"/>
              <a:t> gene.</a:t>
            </a:r>
          </a:p>
          <a:p>
            <a:pPr eaLnBrk="1" hangingPunct="1">
              <a:spcBef>
                <a:spcPct val="0"/>
              </a:spcBef>
            </a:pPr>
            <a:endParaRPr lang="en-GB" altLang="en-US"/>
          </a:p>
          <a:p>
            <a:pPr eaLnBrk="1" hangingPunct="1">
              <a:spcBef>
                <a:spcPct val="0"/>
              </a:spcBef>
            </a:pPr>
            <a:r>
              <a:rPr lang="en-GB" altLang="en-US"/>
              <a:t>The 4495 </a:t>
            </a:r>
            <a:r>
              <a:rPr lang="en-GB" altLang="en-US" err="1"/>
              <a:t>bp</a:t>
            </a:r>
            <a:r>
              <a:rPr lang="en-GB" altLang="en-US"/>
              <a:t> fragment from </a:t>
            </a:r>
            <a:r>
              <a:rPr lang="en-GB" altLang="en-US" err="1"/>
              <a:t>pARA</a:t>
            </a:r>
            <a:r>
              <a:rPr lang="en-GB" altLang="en-US"/>
              <a:t> with the ampicillin resistant gene, </a:t>
            </a:r>
            <a:r>
              <a:rPr lang="en-GB" altLang="en-US" i="1" err="1"/>
              <a:t>amp</a:t>
            </a:r>
            <a:r>
              <a:rPr lang="en-GB" altLang="en-US" err="1"/>
              <a:t>r</a:t>
            </a:r>
            <a:r>
              <a:rPr lang="en-GB" altLang="en-US" baseline="0"/>
              <a:t> and </a:t>
            </a:r>
            <a:r>
              <a:rPr lang="en-GB" altLang="en-US" err="1"/>
              <a:t>araC</a:t>
            </a:r>
            <a:r>
              <a:rPr lang="en-GB" altLang="en-US"/>
              <a:t> gene. </a:t>
            </a:r>
          </a:p>
          <a:p>
            <a:pPr eaLnBrk="1" hangingPunct="1">
              <a:spcBef>
                <a:spcPct val="0"/>
              </a:spcBef>
            </a:pPr>
            <a:r>
              <a:rPr lang="en-GB" altLang="en-US"/>
              <a:t>The 377 </a:t>
            </a:r>
            <a:r>
              <a:rPr lang="en-GB" altLang="en-US" err="1"/>
              <a:t>bp</a:t>
            </a:r>
            <a:r>
              <a:rPr lang="en-GB" altLang="en-US"/>
              <a:t> fragment from </a:t>
            </a:r>
            <a:r>
              <a:rPr lang="en-GB" altLang="en-US" err="1"/>
              <a:t>pARA</a:t>
            </a:r>
            <a:r>
              <a:rPr lang="en-GB" altLang="en-US"/>
              <a:t>.</a:t>
            </a:r>
          </a:p>
          <a:p>
            <a:pPr eaLnBrk="1" hangingPunct="1">
              <a:spcBef>
                <a:spcPct val="0"/>
              </a:spcBef>
            </a:pPr>
            <a:endParaRPr lang="en-GB" altLang="en-US"/>
          </a:p>
          <a:p>
            <a:pPr eaLnBrk="1" hangingPunct="1">
              <a:spcBef>
                <a:spcPct val="0"/>
              </a:spcBef>
            </a:pPr>
            <a:r>
              <a:rPr lang="en-GB" altLang="en-US"/>
              <a:t>If you use this information to look ahead to what the agarose gel will look like with theses samples loaded onto it…</a:t>
            </a:r>
          </a:p>
        </p:txBody>
      </p:sp>
      <p:sp>
        <p:nvSpPr>
          <p:cNvPr id="4" name="Slide Number Placeholder 3"/>
          <p:cNvSpPr>
            <a:spLocks noGrp="1"/>
          </p:cNvSpPr>
          <p:nvPr>
            <p:ph type="sldNum" sz="quarter" idx="10"/>
          </p:nvPr>
        </p:nvSpPr>
        <p:spPr/>
        <p:txBody>
          <a:bodyPr/>
          <a:lstStyle/>
          <a:p>
            <a:fld id="{D2C2E070-6CCF-46AD-9A61-F5C44A4C391F}" type="slidenum">
              <a:rPr lang="en-GB" smtClean="0"/>
              <a:pPr/>
              <a:t>24</a:t>
            </a:fld>
            <a:endParaRPr lang="en-GB"/>
          </a:p>
        </p:txBody>
      </p:sp>
    </p:spTree>
    <p:extLst>
      <p:ext uri="{BB962C8B-B14F-4D97-AF65-F5344CB8AC3E}">
        <p14:creationId xmlns:p14="http://schemas.microsoft.com/office/powerpoint/2010/main" val="3556222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25</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GB" altLang="en-US"/>
              <a:t>Now we need to ‘stick’ the fragments together. This is known as ligation. </a:t>
            </a:r>
          </a:p>
          <a:p>
            <a:pPr eaLnBrk="1" hangingPunct="1"/>
            <a:endParaRPr lang="en-GB" altLang="en-US"/>
          </a:p>
          <a:p>
            <a:pPr eaLnBrk="1" hangingPunct="1"/>
            <a:r>
              <a:rPr lang="en-GB" altLang="en-US"/>
              <a:t>A very important intermediate step is the one you’ve just started – inactivating the restriction enzymes. What would happen if you didn’t do this before trying to ligate the molecules together? (The restriction enzymes would cut up the newly </a:t>
            </a:r>
            <a:r>
              <a:rPr lang="en-GB" altLang="en-US" err="1"/>
              <a:t>liagted</a:t>
            </a:r>
            <a:r>
              <a:rPr lang="en-GB" altLang="en-US"/>
              <a:t> molecules at about the same rate as they form, meaning that no successfully ligated product would be formed.)</a:t>
            </a:r>
          </a:p>
          <a:p>
            <a:pPr eaLnBrk="1" hangingPunct="1"/>
            <a:endParaRPr lang="en-GB" altLang="en-US"/>
          </a:p>
          <a:p>
            <a:pPr eaLnBrk="1" hangingPunct="1"/>
            <a:r>
              <a:rPr lang="en-GB" altLang="en-US"/>
              <a:t>Now the reason for using specific endonucleases that produce fragments with ‘sticky ends’ becomes clear. The 4 base pair overhangs from the restriction sites of </a:t>
            </a:r>
            <a:r>
              <a:rPr lang="en-GB" altLang="en-US" err="1"/>
              <a:t>BamHI</a:t>
            </a:r>
            <a:r>
              <a:rPr lang="en-GB" altLang="en-US"/>
              <a:t> and </a:t>
            </a:r>
            <a:r>
              <a:rPr lang="en-GB" altLang="en-US" err="1"/>
              <a:t>HindIII</a:t>
            </a:r>
            <a:r>
              <a:rPr lang="en-GB" altLang="en-US"/>
              <a:t> find complementary overhangs / sticky ends hydrogen bonds form between the complementary base pairs. However, hydrogen bonds are weak chemical bonds, and they are inadequate to hold the sticky ends together permanently. The enzyme DNA ligase, with energy supplied by ATP, will form covalent bonds between the sugar and phosphate groups of the DNA backbone, where the sticky ends are holding it together. When the covalent bonds are formed, they complete the </a:t>
            </a:r>
            <a:r>
              <a:rPr lang="en-GB" altLang="en-US" err="1"/>
              <a:t>phosphodiester</a:t>
            </a:r>
            <a:r>
              <a:rPr lang="en-GB" altLang="en-US"/>
              <a:t> linkage between the two sugars and the phosphate group on each strand. The covalent bonds are a relatively strong bond.</a:t>
            </a:r>
          </a:p>
          <a:p>
            <a:pPr eaLnBrk="1" hangingPunct="1"/>
            <a:endParaRPr lang="en-GB" altLang="en-US"/>
          </a:p>
        </p:txBody>
      </p:sp>
    </p:spTree>
    <p:extLst>
      <p:ext uri="{BB962C8B-B14F-4D97-AF65-F5344CB8AC3E}">
        <p14:creationId xmlns:p14="http://schemas.microsoft.com/office/powerpoint/2010/main" val="3012378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26</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Ten possible two-fragment plasmids can be made from the four fragments present in the restriction digest.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The possible 10 plasmids appear in figure 3.1 on page 3.4 of the teacher and technician guide</a:t>
            </a:r>
            <a:r>
              <a:rPr lang="en-GB" sz="1200" i="0" kern="1200">
                <a:solidFill>
                  <a:schemeClr val="tx1"/>
                </a:solidFill>
                <a:effectLst/>
                <a:latin typeface="+mn-lt"/>
                <a:ea typeface="+mn-ea"/>
                <a:cs typeface="+mn-cs"/>
              </a:rPr>
              <a:t>.</a:t>
            </a:r>
            <a:endParaRPr lang="en-US" sz="1200" i="1" kern="1200">
              <a:solidFill>
                <a:schemeClr val="tx1"/>
              </a:solidFill>
              <a:effectLst/>
              <a:latin typeface="+mn-lt"/>
              <a:ea typeface="+mn-ea"/>
              <a:cs typeface="+mn-cs"/>
            </a:endParaRPr>
          </a:p>
        </p:txBody>
      </p:sp>
    </p:spTree>
    <p:extLst>
      <p:ext uri="{BB962C8B-B14F-4D97-AF65-F5344CB8AC3E}">
        <p14:creationId xmlns:p14="http://schemas.microsoft.com/office/powerpoint/2010/main" val="1564136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27</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GB" altLang="en-US"/>
              <a:t>There will be different recombinant plasmids forming in the ligation reaction. Since each of the 4 linear fragments has sticky ends with complementary base pairs, just about any combination is possible. The only constraint is that </a:t>
            </a:r>
            <a:r>
              <a:rPr lang="en-GB" altLang="en-US" err="1"/>
              <a:t>recircularised</a:t>
            </a:r>
            <a:r>
              <a:rPr lang="en-GB" altLang="en-US"/>
              <a:t> DNA will contain an even number of fragments.</a:t>
            </a:r>
          </a:p>
          <a:p>
            <a:pPr eaLnBrk="1" hangingPunct="1"/>
            <a:endParaRPr lang="en-GB" altLang="en-US"/>
          </a:p>
          <a:p>
            <a:pPr eaLnBrk="1" hangingPunct="1"/>
            <a:r>
              <a:rPr lang="en-GB" altLang="en-US"/>
              <a:t>B ---------- H H-------------- B will </a:t>
            </a:r>
            <a:r>
              <a:rPr lang="en-GB" altLang="en-US" err="1"/>
              <a:t>recircularise</a:t>
            </a:r>
            <a:r>
              <a:rPr lang="en-GB" altLang="en-US"/>
              <a:t>.</a:t>
            </a:r>
          </a:p>
          <a:p>
            <a:pPr eaLnBrk="1" hangingPunct="1"/>
            <a:r>
              <a:rPr lang="en-GB" altLang="en-US"/>
              <a:t>B------------H H-------------- B B---------------H will nor circularise.</a:t>
            </a:r>
          </a:p>
          <a:p>
            <a:pPr eaLnBrk="1" hangingPunct="1"/>
            <a:endParaRPr lang="en-GB" altLang="en-US"/>
          </a:p>
          <a:p>
            <a:pPr eaLnBrk="1" hangingPunct="1"/>
            <a:r>
              <a:rPr lang="en-GB" altLang="en-US"/>
              <a:t>The recombinant DNA above is the one that we would like to form: a combination of the 4495 </a:t>
            </a:r>
            <a:r>
              <a:rPr lang="en-GB" altLang="en-US" err="1"/>
              <a:t>bp</a:t>
            </a:r>
            <a:r>
              <a:rPr lang="en-GB" altLang="en-US"/>
              <a:t> fragment from </a:t>
            </a:r>
            <a:r>
              <a:rPr lang="en-GB" altLang="en-US" err="1"/>
              <a:t>pARA</a:t>
            </a:r>
            <a:r>
              <a:rPr lang="en-GB" altLang="en-US"/>
              <a:t> and the 807 </a:t>
            </a:r>
            <a:r>
              <a:rPr lang="en-GB" altLang="en-US" err="1"/>
              <a:t>bp</a:t>
            </a:r>
            <a:r>
              <a:rPr lang="en-GB" altLang="en-US"/>
              <a:t> gene of interest from </a:t>
            </a:r>
            <a:r>
              <a:rPr lang="en-GB" altLang="en-US" err="1"/>
              <a:t>pKAN</a:t>
            </a:r>
            <a:r>
              <a:rPr lang="en-GB" altLang="en-US"/>
              <a:t>-R. This new recombinant molecule is called </a:t>
            </a:r>
            <a:r>
              <a:rPr lang="en-GB" altLang="en-US" err="1"/>
              <a:t>pARA</a:t>
            </a:r>
            <a:r>
              <a:rPr lang="en-GB" altLang="en-US"/>
              <a:t>-R (p for plasmid, ARA for arabinose-inducible expression system, -R for the recombinant </a:t>
            </a:r>
            <a:r>
              <a:rPr lang="en-GB" altLang="en-US" i="1" err="1"/>
              <a:t>rfp</a:t>
            </a:r>
            <a:r>
              <a:rPr lang="en-GB" altLang="en-US" i="1"/>
              <a:t> </a:t>
            </a:r>
            <a:r>
              <a:rPr lang="en-GB" altLang="en-US"/>
              <a:t>gene).</a:t>
            </a:r>
          </a:p>
          <a:p>
            <a:pPr eaLnBrk="1" hangingPunct="1"/>
            <a:endParaRPr lang="en-GB" altLang="en-US"/>
          </a:p>
          <a:p>
            <a:pPr eaLnBrk="1" hangingPunct="1"/>
            <a:r>
              <a:rPr lang="en-GB" altLang="en-US"/>
              <a:t>You are going to set up the ligation reaction, following the instructions in the student manual. The ligation reaction needs incubation overnight at room temperature. We obviously don’t have that long before today’s electrophoresis, so we will keep your ligations overnight and the technicians will run them on an agarose gel tomorrow and bring the results back to school with them. Meanwhile we will supply you with pre-prepared ligation reactions for use on your agarose gel today.</a:t>
            </a:r>
          </a:p>
          <a:p>
            <a:pPr eaLnBrk="1" hangingPunct="1"/>
            <a:endParaRPr lang="en-GB" altLang="en-US"/>
          </a:p>
          <a:p>
            <a:pPr eaLnBrk="1" hangingPunct="1"/>
            <a:endParaRPr lang="en-GB" altLang="en-US"/>
          </a:p>
        </p:txBody>
      </p:sp>
    </p:spTree>
    <p:extLst>
      <p:ext uri="{BB962C8B-B14F-4D97-AF65-F5344CB8AC3E}">
        <p14:creationId xmlns:p14="http://schemas.microsoft.com/office/powerpoint/2010/main" val="4237098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80000"/>
              </a:lnSpc>
            </a:pPr>
            <a:endParaRPr lang="en-GB"/>
          </a:p>
        </p:txBody>
      </p:sp>
      <p:sp>
        <p:nvSpPr>
          <p:cNvPr id="4" name="Slide Number Placeholder 3"/>
          <p:cNvSpPr>
            <a:spLocks noGrp="1"/>
          </p:cNvSpPr>
          <p:nvPr>
            <p:ph type="sldNum" sz="quarter" idx="10"/>
          </p:nvPr>
        </p:nvSpPr>
        <p:spPr/>
        <p:txBody>
          <a:bodyPr/>
          <a:lstStyle/>
          <a:p>
            <a:fld id="{D2C2E070-6CCF-46AD-9A61-F5C44A4C391F}" type="slidenum">
              <a:rPr lang="en-GB" smtClean="0"/>
              <a:pPr/>
              <a:t>28</a:t>
            </a:fld>
            <a:endParaRPr lang="en-GB"/>
          </a:p>
        </p:txBody>
      </p:sp>
    </p:spTree>
    <p:extLst>
      <p:ext uri="{BB962C8B-B14F-4D97-AF65-F5344CB8AC3E}">
        <p14:creationId xmlns:p14="http://schemas.microsoft.com/office/powerpoint/2010/main" val="437275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235CD-926B-96D0-81F6-7621D8A8C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97A0F-BE9E-B925-6550-30A03A5F2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50526-F720-DDFA-330E-B1E9E508FB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E014193-B594-FA00-48C3-01145DB6A6D8}"/>
              </a:ext>
            </a:extLst>
          </p:cNvPr>
          <p:cNvSpPr>
            <a:spLocks noGrp="1"/>
          </p:cNvSpPr>
          <p:nvPr>
            <p:ph type="sldNum" sz="quarter" idx="5"/>
          </p:nvPr>
        </p:nvSpPr>
        <p:spPr/>
        <p:txBody>
          <a:bodyPr/>
          <a:lstStyle/>
          <a:p>
            <a:fld id="{30370952-48CC-46D7-9FCD-59FAD40CC025}" type="slidenum">
              <a:rPr lang="en-GB" smtClean="0"/>
              <a:pPr/>
              <a:t>29</a:t>
            </a:fld>
            <a:endParaRPr lang="en-GB"/>
          </a:p>
        </p:txBody>
      </p:sp>
    </p:spTree>
    <p:extLst>
      <p:ext uri="{BB962C8B-B14F-4D97-AF65-F5344CB8AC3E}">
        <p14:creationId xmlns:p14="http://schemas.microsoft.com/office/powerpoint/2010/main" val="120798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370952-48CC-46D7-9FCD-59FAD40CC025}" type="slidenum">
              <a:rPr lang="en-GB" smtClean="0"/>
              <a:pPr/>
              <a:t>3</a:t>
            </a:fld>
            <a:endParaRPr lang="en-GB"/>
          </a:p>
        </p:txBody>
      </p:sp>
    </p:spTree>
    <p:extLst>
      <p:ext uri="{BB962C8B-B14F-4D97-AF65-F5344CB8AC3E}">
        <p14:creationId xmlns:p14="http://schemas.microsoft.com/office/powerpoint/2010/main" val="697436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30</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228600" indent="-228600" eaLnBrk="1" hangingPunct="1">
              <a:lnSpc>
                <a:spcPct val="80000"/>
              </a:lnSpc>
            </a:pPr>
            <a:r>
              <a:rPr lang="en-GB" altLang="en-US" sz="1400"/>
              <a:t>Mini-One makes this part of the day quicker</a:t>
            </a:r>
          </a:p>
        </p:txBody>
      </p:sp>
    </p:spTree>
    <p:extLst>
      <p:ext uri="{BB962C8B-B14F-4D97-AF65-F5344CB8AC3E}">
        <p14:creationId xmlns:p14="http://schemas.microsoft.com/office/powerpoint/2010/main" val="3950295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GB" altLang="en-US" sz="1200"/>
              <a:t>Highlight how it is impossible to set-up the wrong way because of incompatibilities and markings.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C2E070-6CCF-46AD-9A61-F5C44A4C39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4041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C2E070-6CCF-46AD-9A61-F5C44A4C39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238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Both systems use </a:t>
            </a:r>
            <a:r>
              <a:rPr lang="en-GB" sz="1200" b="1" kern="1200">
                <a:solidFill>
                  <a:schemeClr val="tx1"/>
                </a:solidFill>
                <a:effectLst/>
                <a:latin typeface="+mn-lt"/>
                <a:ea typeface="+mn-ea"/>
                <a:cs typeface="+mn-cs"/>
              </a:rPr>
              <a:t>less cytotoxic </a:t>
            </a:r>
            <a:r>
              <a:rPr lang="en-GB" sz="1200" kern="1200">
                <a:solidFill>
                  <a:schemeClr val="tx1"/>
                </a:solidFill>
                <a:effectLst/>
                <a:latin typeface="+mn-lt"/>
                <a:ea typeface="+mn-ea"/>
                <a:cs typeface="+mn-cs"/>
              </a:rPr>
              <a:t>DNA stains than the traditional Ethidium bromide systems that those of you who have worked in research may remember. STILL EXERT CARE, THEY ARE DNA STAINS	and we don’t want your DNA being stained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C2E070-6CCF-46AD-9A61-F5C44A4C39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013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t>Gel loading – students should note order of their sample loading. It can be different to the manual but they need to know!</a:t>
            </a:r>
          </a:p>
        </p:txBody>
      </p:sp>
      <p:sp>
        <p:nvSpPr>
          <p:cNvPr id="4" name="Slide Number Placeholder 3"/>
          <p:cNvSpPr>
            <a:spLocks noGrp="1"/>
          </p:cNvSpPr>
          <p:nvPr>
            <p:ph type="sldNum" sz="quarter" idx="10"/>
          </p:nvPr>
        </p:nvSpPr>
        <p:spPr/>
        <p:txBody>
          <a:bodyPr/>
          <a:lstStyle/>
          <a:p>
            <a:fld id="{D2C2E070-6CCF-46AD-9A61-F5C44A4C391F}" type="slidenum">
              <a:rPr lang="en-GB" smtClean="0"/>
              <a:t>34</a:t>
            </a:fld>
            <a:endParaRPr lang="en-GB"/>
          </a:p>
        </p:txBody>
      </p:sp>
    </p:spTree>
    <p:extLst>
      <p:ext uri="{BB962C8B-B14F-4D97-AF65-F5344CB8AC3E}">
        <p14:creationId xmlns:p14="http://schemas.microsoft.com/office/powerpoint/2010/main" val="3156537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a:p>
        </p:txBody>
      </p:sp>
      <p:sp>
        <p:nvSpPr>
          <p:cNvPr id="4" name="Slide Number Placeholder 3"/>
          <p:cNvSpPr>
            <a:spLocks noGrp="1"/>
          </p:cNvSpPr>
          <p:nvPr>
            <p:ph type="sldNum" sz="quarter" idx="10"/>
          </p:nvPr>
        </p:nvSpPr>
        <p:spPr/>
        <p:txBody>
          <a:bodyPr/>
          <a:lstStyle/>
          <a:p>
            <a:fld id="{25AD88C6-2116-4EA1-A533-37F6C40BE308}" type="slidenum">
              <a:rPr lang="en-GB" smtClean="0"/>
              <a:t>35</a:t>
            </a:fld>
            <a:endParaRPr lang="en-GB"/>
          </a:p>
        </p:txBody>
      </p:sp>
    </p:spTree>
    <p:extLst>
      <p:ext uri="{BB962C8B-B14F-4D97-AF65-F5344CB8AC3E}">
        <p14:creationId xmlns:p14="http://schemas.microsoft.com/office/powerpoint/2010/main" val="1028381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370952-48CC-46D7-9FCD-59FAD40CC025}" type="slidenum">
              <a:rPr lang="en-GB" smtClean="0"/>
              <a:pPr/>
              <a:t>36</a:t>
            </a:fld>
            <a:endParaRPr lang="en-GB"/>
          </a:p>
        </p:txBody>
      </p:sp>
    </p:spTree>
    <p:extLst>
      <p:ext uri="{BB962C8B-B14F-4D97-AF65-F5344CB8AC3E}">
        <p14:creationId xmlns:p14="http://schemas.microsoft.com/office/powerpoint/2010/main" val="3501812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37</a:t>
            </a:fld>
            <a:endParaRPr lang="en-GB"/>
          </a:p>
        </p:txBody>
      </p:sp>
    </p:spTree>
    <p:extLst>
      <p:ext uri="{BB962C8B-B14F-4D97-AF65-F5344CB8AC3E}">
        <p14:creationId xmlns:p14="http://schemas.microsoft.com/office/powerpoint/2010/main" val="28970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Loading your sample</a:t>
            </a:r>
            <a:r>
              <a:rPr lang="en-GB" b="1" baseline="0"/>
              <a:t> onto the agarose gel</a:t>
            </a:r>
          </a:p>
          <a:p>
            <a:pPr marL="228600" indent="-228600"/>
            <a:endParaRPr lang="en-GB" sz="1200"/>
          </a:p>
          <a:p>
            <a:pPr marL="228600" indent="-228600"/>
            <a:r>
              <a:rPr lang="en-GB" sz="1200"/>
              <a:t>When you see the see-through gel, in the see-through buffer, in the see-through tank, you will see how this can be a bit tricky! </a:t>
            </a:r>
          </a:p>
          <a:p>
            <a:pPr marL="228600" indent="-228600">
              <a:buFontTx/>
              <a:buChar char="-"/>
            </a:pPr>
            <a:r>
              <a:rPr lang="en-GB" sz="1200"/>
              <a:t>Your students will have had the opportunity to practice this in lab 1. </a:t>
            </a:r>
          </a:p>
          <a:p>
            <a:pPr marL="228600" indent="-228600">
              <a:buFontTx/>
              <a:buChar char="-"/>
            </a:pPr>
            <a:r>
              <a:rPr lang="en-GB" sz="1200"/>
              <a:t>Another thing you can do is to prepare some agar-agar blocks with wells made by the combs, so that students can practice and complete and gouging, as they will, on this much cheaper slightly more coloured product.</a:t>
            </a:r>
          </a:p>
          <a:p>
            <a:pPr marL="228600" indent="-228600">
              <a:buFontTx/>
              <a:buChar char="-"/>
            </a:pPr>
            <a:r>
              <a:rPr lang="en-GB" sz="1200"/>
              <a:t>When it comes to loading your samples into the wells they will be mixed with blue loading dye, which will make them a bit more visible as well as helping them to sink. </a:t>
            </a:r>
          </a:p>
          <a:p>
            <a:pPr marL="228600" indent="-228600">
              <a:buFontTx/>
              <a:buChar char="-"/>
            </a:pPr>
            <a:r>
              <a:rPr lang="en-GB" sz="1200"/>
              <a:t>Some people also find it helpful to put a strip of black tape underneath the wells, on the bottom of the electrophoresis tank, to help them to see the wells for loading. There is some black tape on the front desk if you would like to try it.</a:t>
            </a:r>
          </a:p>
          <a:p>
            <a:endParaRPr lang="en-GB"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D88C6-2116-4EA1-A533-37F6C40BE3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587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39</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228600" indent="-228600" eaLnBrk="1" hangingPunct="1">
              <a:lnSpc>
                <a:spcPct val="80000"/>
              </a:lnSpc>
            </a:pPr>
            <a:endParaRPr lang="en-GB" altLang="en-US" sz="1400"/>
          </a:p>
        </p:txBody>
      </p:sp>
    </p:spTree>
    <p:extLst>
      <p:ext uri="{BB962C8B-B14F-4D97-AF65-F5344CB8AC3E}">
        <p14:creationId xmlns:p14="http://schemas.microsoft.com/office/powerpoint/2010/main" val="102066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4</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GB" altLang="en-US"/>
              <a:t>Using these beautiful pieces of equipment is a skill and one in high demand in multiple fields of scientific research, analysis and development.</a:t>
            </a:r>
          </a:p>
          <a:p>
            <a:pPr eaLnBrk="1" hangingPunct="1"/>
            <a:r>
              <a:rPr lang="en-GB" altLang="en-US"/>
              <a:t> </a:t>
            </a:r>
          </a:p>
          <a:p>
            <a:pPr eaLnBrk="1" hangingPunct="1"/>
            <a:r>
              <a:rPr lang="en-GB" altLang="en-US"/>
              <a:t>So a reminder of how it’s used … demonstrate use and talk thru 1</a:t>
            </a:r>
            <a:r>
              <a:rPr lang="en-GB" altLang="en-US" baseline="30000"/>
              <a:t>st</a:t>
            </a:r>
            <a:r>
              <a:rPr lang="en-GB" altLang="en-US"/>
              <a:t> stop, 2</a:t>
            </a:r>
            <a:r>
              <a:rPr lang="en-GB" altLang="en-US" baseline="30000"/>
              <a:t>nd</a:t>
            </a:r>
            <a:r>
              <a:rPr lang="en-GB" altLang="en-US"/>
              <a:t> stop, supporting arm etc.</a:t>
            </a:r>
          </a:p>
        </p:txBody>
      </p:sp>
    </p:spTree>
    <p:extLst>
      <p:ext uri="{BB962C8B-B14F-4D97-AF65-F5344CB8AC3E}">
        <p14:creationId xmlns:p14="http://schemas.microsoft.com/office/powerpoint/2010/main" val="2927971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EA26-A58B-3765-B6CA-10E1D4AA2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E0C2F-2F55-A4BC-846D-DCF864C7B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15F59-FC63-1D67-52DD-05F1568E9E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6594106-2652-E28A-BF68-DF8C776DC375}"/>
              </a:ext>
            </a:extLst>
          </p:cNvPr>
          <p:cNvSpPr>
            <a:spLocks noGrp="1"/>
          </p:cNvSpPr>
          <p:nvPr>
            <p:ph type="sldNum" sz="quarter" idx="5"/>
          </p:nvPr>
        </p:nvSpPr>
        <p:spPr/>
        <p:txBody>
          <a:bodyPr/>
          <a:lstStyle/>
          <a:p>
            <a:fld id="{30370952-48CC-46D7-9FCD-59FAD40CC025}" type="slidenum">
              <a:rPr lang="en-GB" smtClean="0"/>
              <a:pPr/>
              <a:t>40</a:t>
            </a:fld>
            <a:endParaRPr lang="en-GB"/>
          </a:p>
        </p:txBody>
      </p:sp>
    </p:spTree>
    <p:extLst>
      <p:ext uri="{BB962C8B-B14F-4D97-AF65-F5344CB8AC3E}">
        <p14:creationId xmlns:p14="http://schemas.microsoft.com/office/powerpoint/2010/main" val="3779835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Things to note:</a:t>
            </a:r>
          </a:p>
          <a:p>
            <a:r>
              <a:rPr lang="en-US"/>
              <a:t>Uncut plasmids (A-, K-), have 1 or 2</a:t>
            </a:r>
            <a:r>
              <a:rPr lang="en-US" baseline="0"/>
              <a:t> large bands, near wells</a:t>
            </a:r>
          </a:p>
          <a:p>
            <a:r>
              <a:rPr lang="en-US" baseline="0"/>
              <a:t>Smaller fragment in A+ compared K+ (377 c/w 807)</a:t>
            </a:r>
          </a:p>
          <a:p>
            <a:r>
              <a:rPr lang="en-US" baseline="0"/>
              <a:t>Larger fragment in K+ is larger than the equivalent in A+ (4705 c/w 4495)</a:t>
            </a:r>
          </a:p>
          <a:p>
            <a:endParaRPr lang="en-US" baseline="0"/>
          </a:p>
          <a:p>
            <a:r>
              <a:rPr lang="en-US" baseline="0"/>
              <a:t>NB. If you can’t spot the 377 and 807 bp fragments in the digest wells, look to see if the larger fragments are single and high (and maybe possible to size) if gel run far enough</a:t>
            </a:r>
          </a:p>
          <a:p>
            <a:r>
              <a:rPr lang="en-US" baseline="0"/>
              <a:t>(Sizes for 1 kb can be found in Student Guide, p 5.8)</a:t>
            </a:r>
            <a:endParaRPr lang="en-US"/>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41</a:t>
            </a:fld>
            <a:endParaRPr lang="en-GB"/>
          </a:p>
        </p:txBody>
      </p:sp>
    </p:spTree>
    <p:extLst>
      <p:ext uri="{BB962C8B-B14F-4D97-AF65-F5344CB8AC3E}">
        <p14:creationId xmlns:p14="http://schemas.microsoft.com/office/powerpoint/2010/main" val="2558742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altLang="en-US" sz="1200"/>
              <a:t>Now is the test to see whether we achieved all this, by looking at the size of the DNA fragments produced by gel electrophoresis. So, what do you think will show up in the 5 lanes that you loaded?</a:t>
            </a:r>
          </a:p>
          <a:p>
            <a:pPr eaLnBrk="1" hangingPunct="1">
              <a:lnSpc>
                <a:spcPct val="80000"/>
              </a:lnSpc>
            </a:pPr>
            <a:endParaRPr lang="en-GB" altLang="en-US" sz="1200"/>
          </a:p>
          <a:p>
            <a:pPr marL="0" marR="0" indent="0" algn="l" defTabSz="914400" rtl="0" eaLnBrk="1" fontAlgn="auto" latinLnBrk="0" hangingPunct="1">
              <a:lnSpc>
                <a:spcPct val="80000"/>
              </a:lnSpc>
              <a:spcBef>
                <a:spcPts val="0"/>
              </a:spcBef>
              <a:spcAft>
                <a:spcPts val="0"/>
              </a:spcAft>
              <a:buClrTx/>
              <a:buSzTx/>
              <a:buFontTx/>
              <a:buNone/>
              <a:tabLst/>
              <a:defRPr/>
            </a:pPr>
            <a:r>
              <a:rPr lang="en-GB" altLang="en-US" sz="1200"/>
              <a:t>What size would you expect in the K- lane (undigested </a:t>
            </a:r>
            <a:r>
              <a:rPr lang="en-GB" altLang="en-US" sz="1200" err="1"/>
              <a:t>pKAN</a:t>
            </a:r>
            <a:r>
              <a:rPr lang="en-GB" altLang="en-US" sz="1200"/>
              <a:t>-R)? </a:t>
            </a:r>
            <a:r>
              <a:rPr lang="en-GB" altLang="en-US" sz="1200" b="1"/>
              <a:t>5,512 </a:t>
            </a:r>
            <a:r>
              <a:rPr lang="en-GB" altLang="en-US" sz="1200" b="1" err="1"/>
              <a:t>bp</a:t>
            </a:r>
            <a:r>
              <a:rPr lang="en-GB" altLang="en-US" sz="1200" b="1"/>
              <a:t>, multiple plasmid configurations</a:t>
            </a:r>
          </a:p>
          <a:p>
            <a:pPr eaLnBrk="1" hangingPunct="1">
              <a:lnSpc>
                <a:spcPct val="80000"/>
              </a:lnSpc>
            </a:pPr>
            <a:r>
              <a:rPr lang="en-GB" altLang="en-US" sz="1200"/>
              <a:t>What size would you expect in the K+ lane (digested </a:t>
            </a:r>
            <a:r>
              <a:rPr lang="en-GB" altLang="en-US" sz="1200" err="1"/>
              <a:t>pKAN</a:t>
            </a:r>
            <a:r>
              <a:rPr lang="en-GB" altLang="en-US" sz="1200"/>
              <a:t>-R)? </a:t>
            </a:r>
            <a:r>
              <a:rPr lang="en-GB" altLang="en-US" sz="1200" b="1"/>
              <a:t>4,705 </a:t>
            </a:r>
            <a:r>
              <a:rPr lang="en-GB" altLang="en-US" sz="1200" b="1" err="1"/>
              <a:t>bp</a:t>
            </a:r>
            <a:r>
              <a:rPr lang="en-GB" altLang="en-US" sz="1200" b="1"/>
              <a:t> and 807 </a:t>
            </a:r>
            <a:r>
              <a:rPr lang="en-GB" altLang="en-US" sz="1200" b="1" err="1"/>
              <a:t>bp</a:t>
            </a:r>
            <a:endParaRPr lang="en-GB" altLang="en-US" sz="1200" b="1"/>
          </a:p>
          <a:p>
            <a:pPr eaLnBrk="1" hangingPunct="1">
              <a:lnSpc>
                <a:spcPct val="80000"/>
              </a:lnSpc>
            </a:pPr>
            <a:r>
              <a:rPr lang="en-GB" altLang="en-US" sz="1200"/>
              <a:t>A 4705 </a:t>
            </a:r>
            <a:r>
              <a:rPr lang="en-GB" altLang="en-US" sz="1200" err="1"/>
              <a:t>bp</a:t>
            </a:r>
            <a:r>
              <a:rPr lang="en-GB" altLang="en-US" sz="1200"/>
              <a:t> fragment with the gene for kanamycin resistance, and a 807 </a:t>
            </a:r>
            <a:r>
              <a:rPr lang="en-GB" altLang="en-US" sz="1200" err="1"/>
              <a:t>bp</a:t>
            </a:r>
            <a:r>
              <a:rPr lang="en-GB" altLang="en-US" sz="1200"/>
              <a:t> fragment with the </a:t>
            </a:r>
            <a:r>
              <a:rPr lang="en-GB" altLang="en-US" sz="1200" err="1"/>
              <a:t>pBAD</a:t>
            </a:r>
            <a:r>
              <a:rPr lang="en-GB" altLang="en-US" sz="1200"/>
              <a:t> promoter</a:t>
            </a:r>
            <a:r>
              <a:rPr lang="en-GB" altLang="en-US" sz="1200" baseline="0"/>
              <a:t> and</a:t>
            </a:r>
            <a:r>
              <a:rPr lang="en-GB" altLang="en-US" sz="1200"/>
              <a:t> </a:t>
            </a:r>
            <a:r>
              <a:rPr lang="en-GB" altLang="en-US" sz="1200" i="1" err="1"/>
              <a:t>rfp</a:t>
            </a:r>
            <a:r>
              <a:rPr lang="en-GB" altLang="en-US" sz="1200"/>
              <a:t> gene. </a:t>
            </a:r>
          </a:p>
          <a:p>
            <a:pPr eaLnBrk="1" hangingPunct="1">
              <a:lnSpc>
                <a:spcPct val="80000"/>
              </a:lnSpc>
            </a:pPr>
            <a:r>
              <a:rPr lang="en-GB" altLang="en-US" sz="1200"/>
              <a:t>*It doesn’t matter how many times I run this series of experiments, I still get a thrill when I actually see the band for the </a:t>
            </a:r>
            <a:r>
              <a:rPr lang="en-GB" altLang="en-US" sz="1200" i="1" err="1"/>
              <a:t>rfp</a:t>
            </a:r>
            <a:r>
              <a:rPr lang="en-GB" altLang="en-US" sz="1200"/>
              <a:t> gene. In this practical sequence it is a red fluorescent protein marker, but in another lab it could be a gene for a new protein therapeutic for any of the many protein </a:t>
            </a:r>
            <a:r>
              <a:rPr lang="en-GB" altLang="en-US" sz="1200" err="1"/>
              <a:t>misfolding</a:t>
            </a:r>
            <a:r>
              <a:rPr lang="en-GB" altLang="en-US" sz="1200"/>
              <a:t> diseases and that is incredibly exciting and amazing.</a:t>
            </a:r>
          </a:p>
          <a:p>
            <a:pPr marL="0" marR="0" indent="0" algn="l" defTabSz="914400" rtl="0" eaLnBrk="1" fontAlgn="auto" latinLnBrk="0" hangingPunct="1">
              <a:lnSpc>
                <a:spcPct val="80000"/>
              </a:lnSpc>
              <a:spcBef>
                <a:spcPts val="0"/>
              </a:spcBef>
              <a:spcAft>
                <a:spcPts val="0"/>
              </a:spcAft>
              <a:buClrTx/>
              <a:buSzTx/>
              <a:buFontTx/>
              <a:buNone/>
              <a:tabLst/>
              <a:defRPr/>
            </a:pPr>
            <a:endParaRPr lang="en-GB" altLang="en-US" sz="1200"/>
          </a:p>
          <a:p>
            <a:pPr marL="0" marR="0" indent="0" algn="l" defTabSz="914400" rtl="0" eaLnBrk="1" fontAlgn="auto" latinLnBrk="0" hangingPunct="1">
              <a:lnSpc>
                <a:spcPct val="80000"/>
              </a:lnSpc>
              <a:spcBef>
                <a:spcPts val="0"/>
              </a:spcBef>
              <a:spcAft>
                <a:spcPts val="0"/>
              </a:spcAft>
              <a:buClrTx/>
              <a:buSzTx/>
              <a:buFontTx/>
              <a:buNone/>
              <a:tabLst/>
              <a:defRPr/>
            </a:pPr>
            <a:r>
              <a:rPr lang="en-GB" altLang="en-US" sz="1200"/>
              <a:t>What size would you expect in the A- lane (undigested </a:t>
            </a:r>
            <a:r>
              <a:rPr lang="en-GB" altLang="en-US" sz="1200" err="1"/>
              <a:t>pARA</a:t>
            </a:r>
            <a:r>
              <a:rPr lang="en-GB" altLang="en-US" sz="1200"/>
              <a:t>)? </a:t>
            </a:r>
            <a:r>
              <a:rPr lang="en-GB" altLang="en-US" sz="1200" b="1"/>
              <a:t>4,872 </a:t>
            </a:r>
            <a:r>
              <a:rPr lang="en-GB" altLang="en-US" sz="1200" b="1" err="1"/>
              <a:t>bp</a:t>
            </a:r>
            <a:r>
              <a:rPr lang="en-GB" altLang="en-US" sz="1200" b="1"/>
              <a:t>, multiple plasmid configurations</a:t>
            </a:r>
            <a:endParaRPr lang="en-GB" altLang="en-US" sz="1200"/>
          </a:p>
          <a:p>
            <a:pPr eaLnBrk="1" hangingPunct="1">
              <a:lnSpc>
                <a:spcPct val="80000"/>
              </a:lnSpc>
            </a:pPr>
            <a:r>
              <a:rPr lang="en-GB" altLang="en-US" sz="1200"/>
              <a:t>What size would you expect in the A+ lane (digested </a:t>
            </a:r>
            <a:r>
              <a:rPr lang="en-GB" altLang="en-US" sz="1200" err="1"/>
              <a:t>pARA</a:t>
            </a:r>
            <a:r>
              <a:rPr lang="en-GB" altLang="en-US" sz="1200"/>
              <a:t>)? </a:t>
            </a:r>
            <a:r>
              <a:rPr lang="en-GB" altLang="en-US" sz="1200" b="1"/>
              <a:t>4,495 </a:t>
            </a:r>
            <a:r>
              <a:rPr lang="en-GB" altLang="en-US" sz="1200" b="1" err="1"/>
              <a:t>bp</a:t>
            </a:r>
            <a:r>
              <a:rPr lang="en-GB" altLang="en-US" sz="1200" b="1"/>
              <a:t> and 377 </a:t>
            </a:r>
            <a:r>
              <a:rPr lang="en-GB" altLang="en-US" sz="1200" b="1" err="1"/>
              <a:t>bp</a:t>
            </a:r>
            <a:endParaRPr lang="en-GB" altLang="en-US" sz="1200" b="1"/>
          </a:p>
          <a:p>
            <a:pPr eaLnBrk="1" hangingPunct="1">
              <a:lnSpc>
                <a:spcPct val="80000"/>
              </a:lnSpc>
            </a:pPr>
            <a:r>
              <a:rPr lang="en-GB" altLang="en-US" sz="1200"/>
              <a:t>A 4495 </a:t>
            </a:r>
            <a:r>
              <a:rPr lang="en-GB" altLang="en-US" sz="1200" err="1"/>
              <a:t>bp</a:t>
            </a:r>
            <a:r>
              <a:rPr lang="en-GB" altLang="en-US" sz="1200"/>
              <a:t> fragment with the ampicillin resistant gene</a:t>
            </a:r>
            <a:r>
              <a:rPr lang="en-GB" altLang="en-US" sz="1200" baseline="0"/>
              <a:t> and </a:t>
            </a:r>
            <a:r>
              <a:rPr lang="en-GB" altLang="en-US" sz="1200" err="1"/>
              <a:t>araC</a:t>
            </a:r>
            <a:r>
              <a:rPr lang="en-GB" altLang="en-US" sz="1200"/>
              <a:t> gene.</a:t>
            </a:r>
            <a:r>
              <a:rPr lang="en-GB" altLang="en-US" sz="1200" baseline="0"/>
              <a:t> </a:t>
            </a:r>
            <a:endParaRPr lang="en-GB" altLang="en-US" sz="1200"/>
          </a:p>
          <a:p>
            <a:pPr eaLnBrk="1" hangingPunct="1">
              <a:lnSpc>
                <a:spcPct val="80000"/>
              </a:lnSpc>
            </a:pPr>
            <a:endParaRPr lang="en-GB" altLang="en-US" sz="1200"/>
          </a:p>
          <a:p>
            <a:pPr eaLnBrk="1" hangingPunct="1">
              <a:lnSpc>
                <a:spcPct val="80000"/>
              </a:lnSpc>
            </a:pPr>
            <a:r>
              <a:rPr lang="en-GB" altLang="en-US" sz="1200"/>
              <a:t>What size would you expect in the LIG</a:t>
            </a:r>
            <a:r>
              <a:rPr lang="en-GB" altLang="en-US" sz="1200" baseline="0"/>
              <a:t> </a:t>
            </a:r>
            <a:r>
              <a:rPr lang="en-GB" altLang="en-US" sz="1200"/>
              <a:t>(ligation reaction) lane?</a:t>
            </a:r>
          </a:p>
          <a:p>
            <a:pPr eaLnBrk="1" hangingPunct="1">
              <a:lnSpc>
                <a:spcPct val="80000"/>
              </a:lnSpc>
            </a:pPr>
            <a:r>
              <a:rPr lang="en-GB" altLang="en-US" sz="1200"/>
              <a:t>Bands of many different sizes from many different constructs made (including the 10,</a:t>
            </a:r>
            <a:r>
              <a:rPr lang="en-GB" altLang="en-US" sz="1200" baseline="0"/>
              <a:t> 2-fragment plasmids we looked at before)</a:t>
            </a:r>
            <a:r>
              <a:rPr lang="en-GB" altLang="en-US" sz="1200"/>
              <a:t>. The bands in this lane are often indistinct as there are so many possible constructs that no single one may be present in sufficient quantity to show up with the DNA stain (which has limited sensitivity).</a:t>
            </a:r>
          </a:p>
          <a:p>
            <a:pPr eaLnBrk="1" hangingPunct="1">
              <a:lnSpc>
                <a:spcPct val="80000"/>
              </a:lnSpc>
            </a:pPr>
            <a:r>
              <a:rPr lang="en-GB" altLang="en-US" sz="1200"/>
              <a:t>We would hope to see a band at </a:t>
            </a:r>
            <a:r>
              <a:rPr lang="en-GB" altLang="en-US" sz="1200" b="1"/>
              <a:t>5,302 </a:t>
            </a:r>
            <a:r>
              <a:rPr lang="en-GB" altLang="en-US" sz="1200" b="1" err="1"/>
              <a:t>bp</a:t>
            </a:r>
            <a:r>
              <a:rPr lang="en-GB" altLang="en-US" sz="1200" b="1"/>
              <a:t>, representing the </a:t>
            </a:r>
            <a:r>
              <a:rPr lang="en-GB" altLang="en-US" sz="1200" b="1" err="1"/>
              <a:t>pARA</a:t>
            </a:r>
            <a:r>
              <a:rPr lang="en-GB" altLang="en-US" sz="1200" b="1"/>
              <a:t>-R recombinant plasmid </a:t>
            </a:r>
            <a:r>
              <a:rPr lang="en-GB" altLang="en-US" sz="1200"/>
              <a:t>that we would like to have made.</a:t>
            </a:r>
          </a:p>
        </p:txBody>
      </p:sp>
      <p:sp>
        <p:nvSpPr>
          <p:cNvPr id="4" name="Slide Number Placeholder 3"/>
          <p:cNvSpPr>
            <a:spLocks noGrp="1"/>
          </p:cNvSpPr>
          <p:nvPr>
            <p:ph type="sldNum" sz="quarter" idx="10"/>
          </p:nvPr>
        </p:nvSpPr>
        <p:spPr/>
        <p:txBody>
          <a:bodyPr/>
          <a:lstStyle/>
          <a:p>
            <a:fld id="{D2C2E070-6CCF-46AD-9A61-F5C44A4C391F}" type="slidenum">
              <a:rPr lang="en-GB" smtClean="0"/>
              <a:pPr/>
              <a:t>42</a:t>
            </a:fld>
            <a:endParaRPr lang="en-GB"/>
          </a:p>
        </p:txBody>
      </p:sp>
    </p:spTree>
    <p:extLst>
      <p:ext uri="{BB962C8B-B14F-4D97-AF65-F5344CB8AC3E}">
        <p14:creationId xmlns:p14="http://schemas.microsoft.com/office/powerpoint/2010/main" val="25686328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pKAN</a:t>
            </a:r>
            <a:r>
              <a:rPr lang="en-GB"/>
              <a:t>-R is 5,512 </a:t>
            </a:r>
            <a:r>
              <a:rPr lang="en-GB" err="1"/>
              <a:t>bp.</a:t>
            </a:r>
            <a:r>
              <a:rPr lang="en-GB"/>
              <a:t> Expect a single band at this</a:t>
            </a:r>
            <a:r>
              <a:rPr lang="en-GB" baseline="0"/>
              <a:t> size.</a:t>
            </a:r>
          </a:p>
          <a:p>
            <a:r>
              <a:rPr lang="en-GB" baseline="0"/>
              <a:t>After digestion expect bands of 4,705 and 807 </a:t>
            </a:r>
            <a:r>
              <a:rPr lang="en-GB" baseline="0" err="1"/>
              <a:t>bp.</a:t>
            </a:r>
            <a:r>
              <a:rPr lang="en-GB" baseline="0"/>
              <a:t> 2 bands.</a:t>
            </a:r>
          </a:p>
          <a:p>
            <a:endParaRPr lang="en-GB"/>
          </a:p>
        </p:txBody>
      </p:sp>
      <p:sp>
        <p:nvSpPr>
          <p:cNvPr id="4" name="Slide Number Placeholder 3"/>
          <p:cNvSpPr>
            <a:spLocks noGrp="1"/>
          </p:cNvSpPr>
          <p:nvPr>
            <p:ph type="sldNum" sz="quarter" idx="10"/>
          </p:nvPr>
        </p:nvSpPr>
        <p:spPr/>
        <p:txBody>
          <a:bodyPr/>
          <a:lstStyle/>
          <a:p>
            <a:fld id="{D2C2E070-6CCF-46AD-9A61-F5C44A4C391F}" type="slidenum">
              <a:rPr lang="en-GB" smtClean="0"/>
              <a:pPr/>
              <a:t>43</a:t>
            </a:fld>
            <a:endParaRPr lang="en-GB"/>
          </a:p>
        </p:txBody>
      </p:sp>
    </p:spTree>
    <p:extLst>
      <p:ext uri="{BB962C8B-B14F-4D97-AF65-F5344CB8AC3E}">
        <p14:creationId xmlns:p14="http://schemas.microsoft.com/office/powerpoint/2010/main" val="2627596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pARA</a:t>
            </a:r>
            <a:r>
              <a:rPr lang="en-GB" baseline="0"/>
              <a:t> is 4,872 </a:t>
            </a:r>
            <a:r>
              <a:rPr lang="en-GB" baseline="0" err="1"/>
              <a:t>bp.</a:t>
            </a:r>
            <a:r>
              <a:rPr lang="en-GB" baseline="0"/>
              <a:t> Expect a single band.</a:t>
            </a:r>
          </a:p>
          <a:p>
            <a:r>
              <a:rPr lang="en-GB" baseline="0"/>
              <a:t>Expect 2 restriction fragments; 4,495 and 377 </a:t>
            </a:r>
            <a:r>
              <a:rPr lang="en-GB" baseline="0" err="1"/>
              <a:t>bp.</a:t>
            </a:r>
            <a:endParaRPr lang="en-GB"/>
          </a:p>
        </p:txBody>
      </p:sp>
      <p:sp>
        <p:nvSpPr>
          <p:cNvPr id="4" name="Slide Number Placeholder 3"/>
          <p:cNvSpPr>
            <a:spLocks noGrp="1"/>
          </p:cNvSpPr>
          <p:nvPr>
            <p:ph type="sldNum" sz="quarter" idx="10"/>
          </p:nvPr>
        </p:nvSpPr>
        <p:spPr/>
        <p:txBody>
          <a:bodyPr/>
          <a:lstStyle/>
          <a:p>
            <a:fld id="{D2C2E070-6CCF-46AD-9A61-F5C44A4C391F}" type="slidenum">
              <a:rPr lang="en-GB" smtClean="0"/>
              <a:pPr/>
              <a:t>44</a:t>
            </a:fld>
            <a:endParaRPr lang="en-GB"/>
          </a:p>
        </p:txBody>
      </p:sp>
    </p:spTree>
    <p:extLst>
      <p:ext uri="{BB962C8B-B14F-4D97-AF65-F5344CB8AC3E}">
        <p14:creationId xmlns:p14="http://schemas.microsoft.com/office/powerpoint/2010/main" val="4055129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a:t>So this is what you’d predict to see.</a:t>
            </a:r>
          </a:p>
          <a:p>
            <a:pPr eaLnBrk="1" hangingPunct="1">
              <a:spcBef>
                <a:spcPct val="0"/>
              </a:spcBef>
            </a:pPr>
            <a:endParaRPr lang="en-GB" altLang="en-US"/>
          </a:p>
          <a:p>
            <a:pPr eaLnBrk="1" hangingPunct="1">
              <a:spcBef>
                <a:spcPct val="0"/>
              </a:spcBef>
            </a:pPr>
            <a:r>
              <a:rPr lang="en-GB" altLang="en-US"/>
              <a:t>It will match well in the lanes where restriction digests were loaded, but not in the lanes containing undigested plasmid.</a:t>
            </a:r>
          </a:p>
          <a:p>
            <a:pPr eaLnBrk="1" hangingPunct="1">
              <a:spcBef>
                <a:spcPct val="0"/>
              </a:spcBef>
            </a:pPr>
            <a:endParaRPr lang="en-GB" altLang="en-US"/>
          </a:p>
          <a:p>
            <a:pPr eaLnBrk="1" hangingPunct="1">
              <a:spcBef>
                <a:spcPct val="0"/>
              </a:spcBef>
            </a:pPr>
            <a:r>
              <a:rPr lang="en-GB" altLang="en-US"/>
              <a:t>This is because plasmids come in different forms. </a:t>
            </a:r>
          </a:p>
          <a:p>
            <a:pPr eaLnBrk="1" hangingPunct="1">
              <a:spcBef>
                <a:spcPct val="0"/>
              </a:spcBef>
            </a:pPr>
            <a:r>
              <a:rPr lang="en-GB" altLang="en-US"/>
              <a:t>You will see at least 2 bands,</a:t>
            </a:r>
            <a:r>
              <a:rPr lang="en-GB" altLang="en-US" baseline="0"/>
              <a:t> probably </a:t>
            </a:r>
            <a:r>
              <a:rPr lang="en-GB" altLang="en-US"/>
              <a:t>supercoiled and nicked circle, you may also see </a:t>
            </a:r>
            <a:r>
              <a:rPr lang="en-GB" altLang="en-US" err="1"/>
              <a:t>mulitmers</a:t>
            </a:r>
            <a:r>
              <a:rPr lang="en-GB" altLang="en-US"/>
              <a:t>.</a:t>
            </a:r>
          </a:p>
          <a:p>
            <a:pPr eaLnBrk="1" hangingPunct="1">
              <a:spcBef>
                <a:spcPct val="0"/>
              </a:spcBef>
            </a:pPr>
            <a:endParaRPr lang="en-GB" altLang="en-US"/>
          </a:p>
        </p:txBody>
      </p:sp>
      <p:sp>
        <p:nvSpPr>
          <p:cNvPr id="4" name="Slide Number Placeholder 3"/>
          <p:cNvSpPr>
            <a:spLocks noGrp="1"/>
          </p:cNvSpPr>
          <p:nvPr>
            <p:ph type="sldNum" sz="quarter" idx="10"/>
          </p:nvPr>
        </p:nvSpPr>
        <p:spPr/>
        <p:txBody>
          <a:bodyPr/>
          <a:lstStyle/>
          <a:p>
            <a:fld id="{D2C2E070-6CCF-46AD-9A61-F5C44A4C391F}" type="slidenum">
              <a:rPr lang="en-GB" smtClean="0"/>
              <a:pPr/>
              <a:t>45</a:t>
            </a:fld>
            <a:endParaRPr lang="en-GB"/>
          </a:p>
        </p:txBody>
      </p:sp>
    </p:spTree>
    <p:extLst>
      <p:ext uri="{BB962C8B-B14F-4D97-AF65-F5344CB8AC3E}">
        <p14:creationId xmlns:p14="http://schemas.microsoft.com/office/powerpoint/2010/main" val="2568632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a:t>And here are what I think are some rather lovely pictures of supercoiled and ‘open-circular’ or relaxed circle plasmids.</a:t>
            </a:r>
          </a:p>
          <a:p>
            <a:endParaRPr lang="en-GB"/>
          </a:p>
        </p:txBody>
      </p:sp>
      <p:sp>
        <p:nvSpPr>
          <p:cNvPr id="4" name="Slide Number Placeholder 3"/>
          <p:cNvSpPr>
            <a:spLocks noGrp="1"/>
          </p:cNvSpPr>
          <p:nvPr>
            <p:ph type="sldNum" sz="quarter" idx="10"/>
          </p:nvPr>
        </p:nvSpPr>
        <p:spPr/>
        <p:txBody>
          <a:bodyPr/>
          <a:lstStyle/>
          <a:p>
            <a:fld id="{D2C2E070-6CCF-46AD-9A61-F5C44A4C391F}" type="slidenum">
              <a:rPr lang="en-GB" smtClean="0"/>
              <a:pPr/>
              <a:t>46</a:t>
            </a:fld>
            <a:endParaRPr lang="en-GB"/>
          </a:p>
        </p:txBody>
      </p:sp>
    </p:spTree>
    <p:extLst>
      <p:ext uri="{BB962C8B-B14F-4D97-AF65-F5344CB8AC3E}">
        <p14:creationId xmlns:p14="http://schemas.microsoft.com/office/powerpoint/2010/main" val="4121138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There is good ‘paper &amp; pen’ exercise in the back of the Teacher Guide to re-</a:t>
            </a:r>
            <a:r>
              <a:rPr lang="en-GB" b="0" err="1"/>
              <a:t>inforce</a:t>
            </a:r>
            <a:r>
              <a:rPr lang="en-GB" b="0"/>
              <a:t> / model the gene cloning exercise</a:t>
            </a:r>
          </a:p>
        </p:txBody>
      </p:sp>
      <p:sp>
        <p:nvSpPr>
          <p:cNvPr id="4" name="Slide Number Placeholder 3"/>
          <p:cNvSpPr>
            <a:spLocks noGrp="1"/>
          </p:cNvSpPr>
          <p:nvPr>
            <p:ph type="sldNum" sz="quarter" idx="10"/>
          </p:nvPr>
        </p:nvSpPr>
        <p:spPr/>
        <p:txBody>
          <a:bodyPr/>
          <a:lstStyle/>
          <a:p>
            <a:fld id="{25AD88C6-2116-4EA1-A533-37F6C40BE308}" type="slidenum">
              <a:rPr lang="en-GB" smtClean="0"/>
              <a:pPr/>
              <a:t>47</a:t>
            </a:fld>
            <a:endParaRPr lang="en-GB"/>
          </a:p>
        </p:txBody>
      </p:sp>
    </p:spTree>
    <p:extLst>
      <p:ext uri="{BB962C8B-B14F-4D97-AF65-F5344CB8AC3E}">
        <p14:creationId xmlns:p14="http://schemas.microsoft.com/office/powerpoint/2010/main" val="14512212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GB" sz="1200" kern="1200">
              <a:solidFill>
                <a:schemeClr val="tx1"/>
              </a:solidFill>
              <a:effectLst/>
              <a:latin typeface="+mn-lt"/>
              <a:ea typeface="+mn-ea"/>
              <a:cs typeface="+mn-cs"/>
            </a:endParaRPr>
          </a:p>
        </p:txBody>
      </p:sp>
      <p:sp>
        <p:nvSpPr>
          <p:cNvPr id="2253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C03E4D-16CE-4585-AF82-9CFE16D14F6B}" type="slidenum">
              <a:rPr lang="en-GB" altLang="en-US" smtClean="0"/>
              <a:pPr eaLnBrk="1" hangingPunct="1"/>
              <a:t>48</a:t>
            </a:fld>
            <a:endParaRPr lang="en-GB" altLang="en-US"/>
          </a:p>
        </p:txBody>
      </p:sp>
    </p:spTree>
    <p:extLst>
      <p:ext uri="{BB962C8B-B14F-4D97-AF65-F5344CB8AC3E}">
        <p14:creationId xmlns:p14="http://schemas.microsoft.com/office/powerpoint/2010/main" val="526079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73B53-5039-0FFE-D597-1D27A4488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14257-4817-F328-D193-4F830753A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903E5-682A-69BF-6542-5644067BA4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i="1">
                <a:latin typeface="Arial" pitchFamily="34" charset="0"/>
                <a:cs typeface="Arial" pitchFamily="34" charset="0"/>
              </a:rPr>
              <a:t>Any questions so far?</a:t>
            </a:r>
            <a:endParaRPr lang="en-GB" altLang="en-US">
              <a:latin typeface="Arial" pitchFamily="34" charset="0"/>
              <a:cs typeface="Arial" pitchFamily="34" charset="0"/>
            </a:endParaRPr>
          </a:p>
          <a:p>
            <a:endParaRPr lang="en-GB"/>
          </a:p>
        </p:txBody>
      </p:sp>
      <p:sp>
        <p:nvSpPr>
          <p:cNvPr id="4" name="Slide Number Placeholder 3">
            <a:extLst>
              <a:ext uri="{FF2B5EF4-FFF2-40B4-BE49-F238E27FC236}">
                <a16:creationId xmlns:a16="http://schemas.microsoft.com/office/drawing/2014/main" id="{D7720EA9-DCCD-CD7C-16A4-1D420EB8D222}"/>
              </a:ext>
            </a:extLst>
          </p:cNvPr>
          <p:cNvSpPr>
            <a:spLocks noGrp="1"/>
          </p:cNvSpPr>
          <p:nvPr>
            <p:ph type="sldNum" sz="quarter" idx="5"/>
          </p:nvPr>
        </p:nvSpPr>
        <p:spPr/>
        <p:txBody>
          <a:bodyPr/>
          <a:lstStyle/>
          <a:p>
            <a:fld id="{30370952-48CC-46D7-9FCD-59FAD40CC025}" type="slidenum">
              <a:rPr lang="en-GB" smtClean="0"/>
              <a:pPr/>
              <a:t>49</a:t>
            </a:fld>
            <a:endParaRPr lang="en-GB"/>
          </a:p>
        </p:txBody>
      </p:sp>
    </p:spTree>
    <p:extLst>
      <p:ext uri="{BB962C8B-B14F-4D97-AF65-F5344CB8AC3E}">
        <p14:creationId xmlns:p14="http://schemas.microsoft.com/office/powerpoint/2010/main" val="386749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You can use filter paper and food dye – artistic students</a:t>
            </a:r>
          </a:p>
          <a:p>
            <a:endParaRPr lang="en-GB"/>
          </a:p>
        </p:txBody>
      </p:sp>
      <p:sp>
        <p:nvSpPr>
          <p:cNvPr id="4" name="Slide Number Placeholder 3"/>
          <p:cNvSpPr>
            <a:spLocks noGrp="1"/>
          </p:cNvSpPr>
          <p:nvPr>
            <p:ph type="sldNum" sz="quarter" idx="5"/>
          </p:nvPr>
        </p:nvSpPr>
        <p:spPr/>
        <p:txBody>
          <a:bodyPr/>
          <a:lstStyle/>
          <a:p>
            <a:fld id="{30370952-48CC-46D7-9FCD-59FAD40CC025}" type="slidenum">
              <a:rPr lang="en-GB" smtClean="0"/>
              <a:pPr/>
              <a:t>5</a:t>
            </a:fld>
            <a:endParaRPr lang="en-GB"/>
          </a:p>
        </p:txBody>
      </p:sp>
    </p:spTree>
    <p:extLst>
      <p:ext uri="{BB962C8B-B14F-4D97-AF65-F5344CB8AC3E}">
        <p14:creationId xmlns:p14="http://schemas.microsoft.com/office/powerpoint/2010/main" val="97411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You can use laminated sheets with food dye</a:t>
            </a:r>
          </a:p>
          <a:p>
            <a:endParaRPr lang="en-GB"/>
          </a:p>
        </p:txBody>
      </p:sp>
      <p:sp>
        <p:nvSpPr>
          <p:cNvPr id="4" name="Slide Number Placeholder 3"/>
          <p:cNvSpPr>
            <a:spLocks noGrp="1"/>
          </p:cNvSpPr>
          <p:nvPr>
            <p:ph type="sldNum" sz="quarter" idx="5"/>
          </p:nvPr>
        </p:nvSpPr>
        <p:spPr/>
        <p:txBody>
          <a:bodyPr/>
          <a:lstStyle/>
          <a:p>
            <a:fld id="{30370952-48CC-46D7-9FCD-59FAD40CC025}" type="slidenum">
              <a:rPr lang="en-GB" smtClean="0"/>
              <a:pPr/>
              <a:t>6</a:t>
            </a:fld>
            <a:endParaRPr lang="en-GB"/>
          </a:p>
        </p:txBody>
      </p:sp>
    </p:spTree>
    <p:extLst>
      <p:ext uri="{BB962C8B-B14F-4D97-AF65-F5344CB8AC3E}">
        <p14:creationId xmlns:p14="http://schemas.microsoft.com/office/powerpoint/2010/main" val="115879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78369-E1CA-CC70-72C8-731AB5D66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9CF28-EF6D-1D2E-4FDB-498B57058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4F8C8-115F-FEBA-86D5-8977AAD68AD2}"/>
              </a:ext>
            </a:extLst>
          </p:cNvPr>
          <p:cNvSpPr>
            <a:spLocks noGrp="1"/>
          </p:cNvSpPr>
          <p:nvPr>
            <p:ph type="body" idx="1"/>
          </p:nvPr>
        </p:nvSpPr>
        <p:spPr/>
        <p:txBody>
          <a:bodyPr/>
          <a:lstStyle/>
          <a:p>
            <a:pPr eaLnBrk="1" hangingPunct="1"/>
            <a:r>
              <a:rPr lang="en-GB" altLang="en-US"/>
              <a:t>Or provide students</a:t>
            </a:r>
            <a:r>
              <a:rPr lang="en-GB" altLang="en-US" baseline="0"/>
              <a:t> with an exact volume in a microfuge tube and get them to dispense exact volumes from it. </a:t>
            </a:r>
            <a:r>
              <a:rPr lang="en-GB" altLang="en-US" baseline="0" err="1"/>
              <a:t>Eg</a:t>
            </a:r>
            <a:r>
              <a:rPr lang="en-GB" altLang="en-US" baseline="0"/>
              <a:t> 20 ul into 4 x 5 ul.</a:t>
            </a:r>
          </a:p>
          <a:p>
            <a:pPr eaLnBrk="1" hangingPunct="1"/>
            <a:endParaRPr lang="en-GB" altLang="en-US" baseline="0"/>
          </a:p>
          <a:p>
            <a:pPr eaLnBrk="1" hangingPunct="1"/>
            <a:r>
              <a:rPr lang="en-GB" altLang="en-US" baseline="0"/>
              <a:t>Try out these 3 methods of use and see what you think</a:t>
            </a:r>
            <a:endParaRPr lang="en-GB" altLang="en-US"/>
          </a:p>
          <a:p>
            <a:r>
              <a:rPr lang="en-GB"/>
              <a:t>x</a:t>
            </a:r>
          </a:p>
        </p:txBody>
      </p:sp>
      <p:sp>
        <p:nvSpPr>
          <p:cNvPr id="4" name="Slide Number Placeholder 3">
            <a:extLst>
              <a:ext uri="{FF2B5EF4-FFF2-40B4-BE49-F238E27FC236}">
                <a16:creationId xmlns:a16="http://schemas.microsoft.com/office/drawing/2014/main" id="{361B2C07-BAD5-6075-09FF-84B65052C116}"/>
              </a:ext>
            </a:extLst>
          </p:cNvPr>
          <p:cNvSpPr>
            <a:spLocks noGrp="1"/>
          </p:cNvSpPr>
          <p:nvPr>
            <p:ph type="sldNum" sz="quarter" idx="5"/>
          </p:nvPr>
        </p:nvSpPr>
        <p:spPr/>
        <p:txBody>
          <a:bodyPr/>
          <a:lstStyle/>
          <a:p>
            <a:fld id="{30370952-48CC-46D7-9FCD-59FAD40CC025}" type="slidenum">
              <a:rPr lang="en-GB" smtClean="0"/>
              <a:pPr/>
              <a:t>7</a:t>
            </a:fld>
            <a:endParaRPr lang="en-GB"/>
          </a:p>
        </p:txBody>
      </p:sp>
    </p:spTree>
    <p:extLst>
      <p:ext uri="{BB962C8B-B14F-4D97-AF65-F5344CB8AC3E}">
        <p14:creationId xmlns:p14="http://schemas.microsoft.com/office/powerpoint/2010/main" val="199244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36696-706E-CD48-2A08-03EA97B847B2}"/>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03B86F8C-DB5A-65A2-4115-0E0150CC27BC}"/>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8</a:t>
            </a:fld>
            <a:endParaRPr lang="en-GB" altLang="en-US"/>
          </a:p>
        </p:txBody>
      </p:sp>
      <p:sp>
        <p:nvSpPr>
          <p:cNvPr id="21507" name="Rectangle 2">
            <a:extLst>
              <a:ext uri="{FF2B5EF4-FFF2-40B4-BE49-F238E27FC236}">
                <a16:creationId xmlns:a16="http://schemas.microsoft.com/office/drawing/2014/main" id="{5F17C1F8-8295-6620-8716-3E9F284C597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EB4BB835-F1A3-F876-3192-4734CC7A5A98}"/>
              </a:ext>
            </a:extLst>
          </p:cNvPr>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57402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9515E-5721-3F3F-86E1-032043EB4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8C592-5A83-E2E0-B02D-C1297F504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214F8-EB61-1B9B-1DC9-99B0901B7A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i="1">
                <a:latin typeface="Arial" pitchFamily="34" charset="0"/>
                <a:cs typeface="Arial" pitchFamily="34" charset="0"/>
              </a:rPr>
              <a:t>Any questions so far?</a:t>
            </a:r>
            <a:endParaRPr lang="en-GB" altLang="en-US">
              <a:latin typeface="Arial" pitchFamily="34" charset="0"/>
              <a:cs typeface="Arial" pitchFamily="34" charset="0"/>
            </a:endParaRPr>
          </a:p>
          <a:p>
            <a:endParaRPr lang="en-GB"/>
          </a:p>
        </p:txBody>
      </p:sp>
      <p:sp>
        <p:nvSpPr>
          <p:cNvPr id="4" name="Slide Number Placeholder 3">
            <a:extLst>
              <a:ext uri="{FF2B5EF4-FFF2-40B4-BE49-F238E27FC236}">
                <a16:creationId xmlns:a16="http://schemas.microsoft.com/office/drawing/2014/main" id="{72163272-5BC4-6208-36FE-26FEEEAD10C8}"/>
              </a:ext>
            </a:extLst>
          </p:cNvPr>
          <p:cNvSpPr>
            <a:spLocks noGrp="1"/>
          </p:cNvSpPr>
          <p:nvPr>
            <p:ph type="sldNum" sz="quarter" idx="5"/>
          </p:nvPr>
        </p:nvSpPr>
        <p:spPr/>
        <p:txBody>
          <a:bodyPr/>
          <a:lstStyle/>
          <a:p>
            <a:fld id="{30370952-48CC-46D7-9FCD-59FAD40CC025}" type="slidenum">
              <a:rPr lang="en-GB" smtClean="0"/>
              <a:pPr/>
              <a:t>9</a:t>
            </a:fld>
            <a:endParaRPr lang="en-GB"/>
          </a:p>
        </p:txBody>
      </p:sp>
    </p:spTree>
    <p:extLst>
      <p:ext uri="{BB962C8B-B14F-4D97-AF65-F5344CB8AC3E}">
        <p14:creationId xmlns:p14="http://schemas.microsoft.com/office/powerpoint/2010/main" val="1153387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45C82-63D0-54F7-5851-8BDBFD65D0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737089" y="950563"/>
            <a:ext cx="4717821" cy="2478437"/>
          </a:xfrm>
          <a:prstGeom prst="rect">
            <a:avLst/>
          </a:prstGeom>
        </p:spPr>
      </p:pic>
      <p:pic>
        <p:nvPicPr>
          <p:cNvPr id="2" name="Picture 1" descr="A black and white sign with white text&#10;&#10;AI-generated content may be incorrect.">
            <a:extLst>
              <a:ext uri="{FF2B5EF4-FFF2-40B4-BE49-F238E27FC236}">
                <a16:creationId xmlns:a16="http://schemas.microsoft.com/office/drawing/2014/main" id="{B70D07B2-B36D-0786-1F2F-856C8AC9D9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5648" y="4060094"/>
            <a:ext cx="4679262" cy="1155778"/>
          </a:xfrm>
          <a:prstGeom prst="rect">
            <a:avLst/>
          </a:prstGeom>
        </p:spPr>
      </p:pic>
    </p:spTree>
    <p:extLst>
      <p:ext uri="{BB962C8B-B14F-4D97-AF65-F5344CB8AC3E}">
        <p14:creationId xmlns:p14="http://schemas.microsoft.com/office/powerpoint/2010/main" val="368503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2312756"/>
            <a:ext cx="3191263" cy="1206053"/>
          </a:xfrm>
        </p:spPr>
        <p:txBody>
          <a:bodyPr>
            <a:noAutofit/>
          </a:bodyPr>
          <a:lstStyle>
            <a:lvl1pPr>
              <a:defRPr sz="7000">
                <a:solidFill>
                  <a:schemeClr val="bg2"/>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3544756"/>
            <a:ext cx="3191263" cy="276999"/>
          </a:xfrm>
        </p:spPr>
        <p:txBody>
          <a:bodyPr>
            <a:noAutofit/>
          </a:body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2312756"/>
            <a:ext cx="3191263" cy="1206053"/>
          </a:xfrm>
        </p:spPr>
        <p:txBody>
          <a:bodyPr>
            <a:noAutofit/>
          </a:bodyPr>
          <a:lstStyle>
            <a:lvl1pPr>
              <a:defRPr sz="7000">
                <a:solidFill>
                  <a:schemeClr val="bg2"/>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3544756"/>
            <a:ext cx="3191263" cy="276999"/>
          </a:xfrm>
        </p:spPr>
        <p:txBody>
          <a:bodyPr>
            <a:noAutofit/>
          </a:body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2312756"/>
            <a:ext cx="3191263" cy="1206053"/>
          </a:xfrm>
        </p:spPr>
        <p:txBody>
          <a:bodyPr>
            <a:noAutofit/>
          </a:bodyPr>
          <a:lstStyle>
            <a:lvl1pPr>
              <a:defRPr sz="7000">
                <a:solidFill>
                  <a:schemeClr val="bg2"/>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3544756"/>
            <a:ext cx="3191263" cy="276999"/>
          </a:xfrm>
        </p:spPr>
        <p:txBody>
          <a:bodyPr>
            <a:noAutofit/>
          </a:bodyPr>
          <a:lstStyle/>
          <a:p>
            <a:pPr lvl="0"/>
            <a:r>
              <a:rPr lang="en-GB"/>
              <a:t>Click to add text</a:t>
            </a:r>
          </a:p>
        </p:txBody>
      </p:sp>
    </p:spTree>
    <p:extLst>
      <p:ext uri="{BB962C8B-B14F-4D97-AF65-F5344CB8AC3E}">
        <p14:creationId xmlns:p14="http://schemas.microsoft.com/office/powerpoint/2010/main" val="36674443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tat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2312756"/>
            <a:ext cx="3191263" cy="1206053"/>
          </a:xfrm>
        </p:spPr>
        <p:txBody>
          <a:bodyPr>
            <a:noAutofit/>
          </a:bodyPr>
          <a:lstStyle>
            <a:lvl1pPr>
              <a:defRPr sz="7000">
                <a:solidFill>
                  <a:schemeClr val="bg1"/>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3544756"/>
            <a:ext cx="3191263" cy="276999"/>
          </a:xfrm>
        </p:spPr>
        <p:txBody>
          <a:bodyPr>
            <a:noAutofit/>
          </a:body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2312756"/>
            <a:ext cx="3191263" cy="1206053"/>
          </a:xfrm>
        </p:spPr>
        <p:txBody>
          <a:bodyPr>
            <a:noAutofit/>
          </a:bodyPr>
          <a:lstStyle>
            <a:lvl1pPr>
              <a:defRPr sz="7000">
                <a:solidFill>
                  <a:schemeClr val="bg1"/>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3544756"/>
            <a:ext cx="3191263" cy="276999"/>
          </a:xfrm>
        </p:spPr>
        <p:txBody>
          <a:bodyPr>
            <a:noAutofit/>
          </a:body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2312756"/>
            <a:ext cx="3191263" cy="1206053"/>
          </a:xfrm>
        </p:spPr>
        <p:txBody>
          <a:bodyPr>
            <a:noAutofit/>
          </a:bodyPr>
          <a:lstStyle>
            <a:lvl1pPr>
              <a:defRPr sz="7000">
                <a:solidFill>
                  <a:schemeClr val="bg1"/>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3544756"/>
            <a:ext cx="3191263" cy="276999"/>
          </a:xfrm>
        </p:spPr>
        <p:txBody>
          <a:bodyPr>
            <a:noAutofit/>
          </a:bodyPr>
          <a:lstStyle/>
          <a:p>
            <a:pPr lvl="0"/>
            <a:r>
              <a:rPr lang="en-GB"/>
              <a:t>Click to add text</a:t>
            </a:r>
          </a:p>
        </p:txBody>
      </p:sp>
    </p:spTree>
    <p:extLst>
      <p:ext uri="{BB962C8B-B14F-4D97-AF65-F5344CB8AC3E}">
        <p14:creationId xmlns:p14="http://schemas.microsoft.com/office/powerpoint/2010/main" val="39079214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tats: 3x2">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1750782"/>
            <a:ext cx="3191263" cy="887644"/>
          </a:xfrm>
        </p:spPr>
        <p:txBody>
          <a:bodyPr>
            <a:noAutofit/>
          </a:bodyPr>
          <a:lstStyle>
            <a:lvl1pPr>
              <a:defRPr sz="6000">
                <a:solidFill>
                  <a:schemeClr val="bg1"/>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2648118"/>
            <a:ext cx="3191263" cy="1065344"/>
          </a:xfrm>
        </p:spPr>
        <p:txBody>
          <a:bodyPr>
            <a:noAutofit/>
          </a:bodyPr>
          <a:lstStyle>
            <a:lvl1pPr>
              <a:defRPr sz="1600"/>
            </a:lvl1p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1750782"/>
            <a:ext cx="3191263" cy="887644"/>
          </a:xfrm>
        </p:spPr>
        <p:txBody>
          <a:bodyPr>
            <a:noAutofit/>
          </a:bodyPr>
          <a:lstStyle>
            <a:lvl1pPr>
              <a:defRPr sz="6000">
                <a:solidFill>
                  <a:schemeClr val="bg1"/>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2648118"/>
            <a:ext cx="3191263" cy="1065344"/>
          </a:xfrm>
        </p:spPr>
        <p:txBody>
          <a:bodyPr>
            <a:noAutofit/>
          </a:bodyPr>
          <a:lstStyle>
            <a:lvl1pPr>
              <a:defRPr sz="1600"/>
            </a:lvl1p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1750782"/>
            <a:ext cx="3191263" cy="887644"/>
          </a:xfrm>
        </p:spPr>
        <p:txBody>
          <a:bodyPr>
            <a:noAutofit/>
          </a:bodyPr>
          <a:lstStyle>
            <a:lvl1pPr>
              <a:defRPr sz="6000">
                <a:solidFill>
                  <a:schemeClr val="bg1"/>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2648118"/>
            <a:ext cx="3191263" cy="1065344"/>
          </a:xfrm>
        </p:spPr>
        <p:txBody>
          <a:bodyPr>
            <a:noAutofit/>
          </a:bodyPr>
          <a:lstStyle>
            <a:lvl1pPr>
              <a:defRPr sz="1600"/>
            </a:lvl1pPr>
          </a:lstStyle>
          <a:p>
            <a:pPr lvl="0"/>
            <a:r>
              <a:rPr lang="en-GB"/>
              <a:t>Click to add text</a:t>
            </a:r>
          </a:p>
        </p:txBody>
      </p:sp>
      <p:sp>
        <p:nvSpPr>
          <p:cNvPr id="4" name="Text Placeholder 14">
            <a:extLst>
              <a:ext uri="{FF2B5EF4-FFF2-40B4-BE49-F238E27FC236}">
                <a16:creationId xmlns:a16="http://schemas.microsoft.com/office/drawing/2014/main" id="{9D71305A-9B66-093C-F802-B24414502F60}"/>
              </a:ext>
            </a:extLst>
          </p:cNvPr>
          <p:cNvSpPr>
            <a:spLocks noGrp="1"/>
          </p:cNvSpPr>
          <p:nvPr>
            <p:ph type="body" sz="quarter" idx="26" hasCustomPrompt="1"/>
          </p:nvPr>
        </p:nvSpPr>
        <p:spPr>
          <a:xfrm>
            <a:off x="731838" y="3932007"/>
            <a:ext cx="3191263" cy="887644"/>
          </a:xfrm>
        </p:spPr>
        <p:txBody>
          <a:bodyPr>
            <a:noAutofit/>
          </a:bodyPr>
          <a:lstStyle>
            <a:lvl1pPr>
              <a:defRPr sz="6000">
                <a:solidFill>
                  <a:schemeClr val="bg1"/>
                </a:solidFill>
              </a:defRPr>
            </a:lvl1pPr>
          </a:lstStyle>
          <a:p>
            <a:pPr lvl="0"/>
            <a:r>
              <a:rPr lang="en-GB" dirty="0"/>
              <a:t>Stat</a:t>
            </a:r>
          </a:p>
        </p:txBody>
      </p:sp>
      <p:sp>
        <p:nvSpPr>
          <p:cNvPr id="5" name="Text Placeholder 14">
            <a:extLst>
              <a:ext uri="{FF2B5EF4-FFF2-40B4-BE49-F238E27FC236}">
                <a16:creationId xmlns:a16="http://schemas.microsoft.com/office/drawing/2014/main" id="{E544FC8E-08AA-0AD4-3FEB-D294C24B8B1B}"/>
              </a:ext>
            </a:extLst>
          </p:cNvPr>
          <p:cNvSpPr>
            <a:spLocks noGrp="1"/>
          </p:cNvSpPr>
          <p:nvPr>
            <p:ph type="body" sz="quarter" idx="27" hasCustomPrompt="1"/>
          </p:nvPr>
        </p:nvSpPr>
        <p:spPr>
          <a:xfrm>
            <a:off x="731836" y="4829343"/>
            <a:ext cx="3191263" cy="1065344"/>
          </a:xfrm>
        </p:spPr>
        <p:txBody>
          <a:bodyPr>
            <a:noAutofit/>
          </a:bodyPr>
          <a:lstStyle>
            <a:lvl1pPr>
              <a:defRPr sz="1600"/>
            </a:lvl1pPr>
          </a:lstStyle>
          <a:p>
            <a:pPr lvl="0"/>
            <a:r>
              <a:rPr lang="en-GB"/>
              <a:t>Click to add text</a:t>
            </a:r>
          </a:p>
        </p:txBody>
      </p:sp>
      <p:sp>
        <p:nvSpPr>
          <p:cNvPr id="7" name="Text Placeholder 14">
            <a:extLst>
              <a:ext uri="{FF2B5EF4-FFF2-40B4-BE49-F238E27FC236}">
                <a16:creationId xmlns:a16="http://schemas.microsoft.com/office/drawing/2014/main" id="{C2D4EA0C-83BA-9CA9-A370-6444BBCD79AE}"/>
              </a:ext>
            </a:extLst>
          </p:cNvPr>
          <p:cNvSpPr>
            <a:spLocks noGrp="1"/>
          </p:cNvSpPr>
          <p:nvPr>
            <p:ph type="body" sz="quarter" idx="28" hasCustomPrompt="1"/>
          </p:nvPr>
        </p:nvSpPr>
        <p:spPr>
          <a:xfrm>
            <a:off x="8268980" y="3932007"/>
            <a:ext cx="3191263" cy="887644"/>
          </a:xfrm>
        </p:spPr>
        <p:txBody>
          <a:bodyPr>
            <a:noAutofit/>
          </a:bodyPr>
          <a:lstStyle>
            <a:lvl1pPr>
              <a:defRPr sz="6000">
                <a:solidFill>
                  <a:schemeClr val="bg1"/>
                </a:solidFill>
              </a:defRPr>
            </a:lvl1pPr>
          </a:lstStyle>
          <a:p>
            <a:pPr lvl="0"/>
            <a:r>
              <a:rPr lang="en-GB" dirty="0"/>
              <a:t>Stat</a:t>
            </a:r>
          </a:p>
        </p:txBody>
      </p:sp>
      <p:sp>
        <p:nvSpPr>
          <p:cNvPr id="8" name="Text Placeholder 14">
            <a:extLst>
              <a:ext uri="{FF2B5EF4-FFF2-40B4-BE49-F238E27FC236}">
                <a16:creationId xmlns:a16="http://schemas.microsoft.com/office/drawing/2014/main" id="{E32B1713-896B-FE0F-A499-6265F6BF475D}"/>
              </a:ext>
            </a:extLst>
          </p:cNvPr>
          <p:cNvSpPr>
            <a:spLocks noGrp="1"/>
          </p:cNvSpPr>
          <p:nvPr>
            <p:ph type="body" sz="quarter" idx="29" hasCustomPrompt="1"/>
          </p:nvPr>
        </p:nvSpPr>
        <p:spPr>
          <a:xfrm>
            <a:off x="8268978" y="4829343"/>
            <a:ext cx="3191263" cy="1065344"/>
          </a:xfrm>
        </p:spPr>
        <p:txBody>
          <a:bodyPr>
            <a:noAutofit/>
          </a:bodyPr>
          <a:lstStyle>
            <a:lvl1pPr>
              <a:defRPr sz="1600"/>
            </a:lvl1pPr>
          </a:lstStyle>
          <a:p>
            <a:pPr lvl="0"/>
            <a:r>
              <a:rPr lang="en-GB"/>
              <a:t>Click to add text</a:t>
            </a:r>
          </a:p>
        </p:txBody>
      </p:sp>
      <p:sp>
        <p:nvSpPr>
          <p:cNvPr id="9" name="Text Placeholder 14">
            <a:extLst>
              <a:ext uri="{FF2B5EF4-FFF2-40B4-BE49-F238E27FC236}">
                <a16:creationId xmlns:a16="http://schemas.microsoft.com/office/drawing/2014/main" id="{5F1A546A-EE1B-66B3-31E0-1CC9C890D605}"/>
              </a:ext>
            </a:extLst>
          </p:cNvPr>
          <p:cNvSpPr>
            <a:spLocks noGrp="1"/>
          </p:cNvSpPr>
          <p:nvPr>
            <p:ph type="body" sz="quarter" idx="30" hasCustomPrompt="1"/>
          </p:nvPr>
        </p:nvSpPr>
        <p:spPr>
          <a:xfrm>
            <a:off x="4500407" y="3932007"/>
            <a:ext cx="3191263" cy="887644"/>
          </a:xfrm>
        </p:spPr>
        <p:txBody>
          <a:bodyPr>
            <a:noAutofit/>
          </a:bodyPr>
          <a:lstStyle>
            <a:lvl1pPr>
              <a:defRPr sz="6000">
                <a:solidFill>
                  <a:schemeClr val="bg1"/>
                </a:solidFill>
              </a:defRPr>
            </a:lvl1pPr>
          </a:lstStyle>
          <a:p>
            <a:pPr lvl="0"/>
            <a:r>
              <a:rPr lang="en-GB" dirty="0"/>
              <a:t>Stat</a:t>
            </a:r>
          </a:p>
        </p:txBody>
      </p:sp>
      <p:sp>
        <p:nvSpPr>
          <p:cNvPr id="10" name="Text Placeholder 14">
            <a:extLst>
              <a:ext uri="{FF2B5EF4-FFF2-40B4-BE49-F238E27FC236}">
                <a16:creationId xmlns:a16="http://schemas.microsoft.com/office/drawing/2014/main" id="{C6D0948C-0FAD-7EFE-9C13-A4846AADF0FC}"/>
              </a:ext>
            </a:extLst>
          </p:cNvPr>
          <p:cNvSpPr>
            <a:spLocks noGrp="1"/>
          </p:cNvSpPr>
          <p:nvPr>
            <p:ph type="body" sz="quarter" idx="31" hasCustomPrompt="1"/>
          </p:nvPr>
        </p:nvSpPr>
        <p:spPr>
          <a:xfrm>
            <a:off x="4500405" y="4829343"/>
            <a:ext cx="3191263" cy="1065344"/>
          </a:xfrm>
        </p:spPr>
        <p:txBody>
          <a:bodyPr>
            <a:noAutofit/>
          </a:bodyPr>
          <a:lstStyle>
            <a:lvl1pPr>
              <a:defRPr sz="1600"/>
            </a:lvl1pPr>
          </a:lstStyle>
          <a:p>
            <a:pPr lvl="0"/>
            <a:r>
              <a:rPr lang="en-GB"/>
              <a:t>Click to add text</a:t>
            </a:r>
          </a:p>
        </p:txBody>
      </p:sp>
    </p:spTree>
    <p:extLst>
      <p:ext uri="{BB962C8B-B14F-4D97-AF65-F5344CB8AC3E}">
        <p14:creationId xmlns:p14="http://schemas.microsoft.com/office/powerpoint/2010/main" val="4614230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Icon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4030531"/>
            <a:ext cx="3191263" cy="276999"/>
          </a:xfrm>
        </p:spPr>
        <p:txBody>
          <a:bodyPr>
            <a:spAutoFit/>
          </a:bodyPr>
          <a:lstStyle>
            <a:lvl1pPr algn="ctr">
              <a:defRPr/>
            </a:lvl1pPr>
          </a:lstStyle>
          <a:p>
            <a:pPr lvl="0"/>
            <a:r>
              <a:rPr lang="en-GB"/>
              <a:t>Click to add text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4030531"/>
            <a:ext cx="3191263" cy="276999"/>
          </a:xfrm>
        </p:spPr>
        <p:txBody>
          <a:bodyPr>
            <a:spAutoFit/>
          </a:bodyPr>
          <a:lstStyle>
            <a:lvl1pPr algn="ctr">
              <a:defRPr/>
            </a:lvl1pPr>
          </a:lstStyle>
          <a:p>
            <a:pPr lvl="0"/>
            <a:r>
              <a:rPr lang="en-GB"/>
              <a:t>Click to add text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4030531"/>
            <a:ext cx="3191263" cy="276999"/>
          </a:xfrm>
        </p:spPr>
        <p:txBody>
          <a:bodyPr>
            <a:spAutoFit/>
          </a:bodyPr>
          <a:lstStyle>
            <a:lvl1pPr algn="ctr">
              <a:defRPr/>
            </a:lvl1pPr>
          </a:lstStyle>
          <a:p>
            <a:pPr lvl="0"/>
            <a:r>
              <a:rPr lang="en-GB"/>
              <a:t>Click to add text</a:t>
            </a:r>
          </a:p>
        </p:txBody>
      </p:sp>
      <p:sp>
        <p:nvSpPr>
          <p:cNvPr id="3" name="Oval 2">
            <a:extLst>
              <a:ext uri="{FF2B5EF4-FFF2-40B4-BE49-F238E27FC236}">
                <a16:creationId xmlns:a16="http://schemas.microsoft.com/office/drawing/2014/main" id="{FE1F656D-808F-637F-926E-3895CAE464CE}"/>
              </a:ext>
            </a:extLst>
          </p:cNvPr>
          <p:cNvSpPr>
            <a:spLocks noChangeAspect="1"/>
          </p:cNvSpPr>
          <p:nvPr/>
        </p:nvSpPr>
        <p:spPr>
          <a:xfrm>
            <a:off x="5401212" y="2365714"/>
            <a:ext cx="1386000" cy="138713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8EFF65A-7612-983C-E857-21AFA2F0C1C5}"/>
              </a:ext>
            </a:extLst>
          </p:cNvPr>
          <p:cNvSpPr>
            <a:spLocks noChangeAspect="1"/>
          </p:cNvSpPr>
          <p:nvPr userDrawn="1"/>
        </p:nvSpPr>
        <p:spPr>
          <a:xfrm>
            <a:off x="9169821"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F0233EA-30F0-BDC2-1C69-608D0ACF6386}"/>
              </a:ext>
            </a:extLst>
          </p:cNvPr>
          <p:cNvSpPr>
            <a:spLocks noChangeAspect="1"/>
          </p:cNvSpPr>
          <p:nvPr/>
        </p:nvSpPr>
        <p:spPr>
          <a:xfrm>
            <a:off x="1638336"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13EF322-EC12-83D6-DF2C-E47F4B049D95}"/>
              </a:ext>
            </a:extLst>
          </p:cNvPr>
          <p:cNvSpPr txBox="1"/>
          <p:nvPr userDrawn="1"/>
        </p:nvSpPr>
        <p:spPr>
          <a:xfrm>
            <a:off x="5410520"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8" name="TextBox 27">
            <a:extLst>
              <a:ext uri="{FF2B5EF4-FFF2-40B4-BE49-F238E27FC236}">
                <a16:creationId xmlns:a16="http://schemas.microsoft.com/office/drawing/2014/main" id="{1AE95085-6EA6-C444-D74F-2F1DCBF43DA9}"/>
              </a:ext>
            </a:extLst>
          </p:cNvPr>
          <p:cNvSpPr txBox="1"/>
          <p:nvPr userDrawn="1"/>
        </p:nvSpPr>
        <p:spPr>
          <a:xfrm>
            <a:off x="1638336"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9" name="TextBox 28">
            <a:extLst>
              <a:ext uri="{FF2B5EF4-FFF2-40B4-BE49-F238E27FC236}">
                <a16:creationId xmlns:a16="http://schemas.microsoft.com/office/drawing/2014/main" id="{CC1050F2-959D-9DBA-8B88-6FB7FE8C97CE}"/>
              </a:ext>
            </a:extLst>
          </p:cNvPr>
          <p:cNvSpPr txBox="1"/>
          <p:nvPr userDrawn="1"/>
        </p:nvSpPr>
        <p:spPr>
          <a:xfrm>
            <a:off x="9169821"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Tree>
    <p:extLst>
      <p:ext uri="{BB962C8B-B14F-4D97-AF65-F5344CB8AC3E}">
        <p14:creationId xmlns:p14="http://schemas.microsoft.com/office/powerpoint/2010/main" val="7536830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Icons: 2x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1857375" y="2251304"/>
            <a:ext cx="3848100" cy="246221"/>
          </a:xfrm>
        </p:spPr>
        <p:txBody>
          <a:bodyPr anchor="ctr" anchorCtr="0">
            <a:spAutoFit/>
          </a:bodyPr>
          <a:lstStyle>
            <a:lvl1pPr algn="l">
              <a:defRPr sz="1600"/>
            </a:lvl1pPr>
          </a:lstStyle>
          <a:p>
            <a:pPr lvl="0"/>
            <a:r>
              <a:rPr lang="en-GB"/>
              <a:t>Click to add text</a:t>
            </a:r>
          </a:p>
        </p:txBody>
      </p:sp>
      <p:sp>
        <p:nvSpPr>
          <p:cNvPr id="10" name="Oval 9">
            <a:extLst>
              <a:ext uri="{FF2B5EF4-FFF2-40B4-BE49-F238E27FC236}">
                <a16:creationId xmlns:a16="http://schemas.microsoft.com/office/drawing/2014/main" id="{1F0233EA-30F0-BDC2-1C69-608D0ACF6386}"/>
              </a:ext>
            </a:extLst>
          </p:cNvPr>
          <p:cNvSpPr>
            <a:spLocks noChangeAspect="1"/>
          </p:cNvSpPr>
          <p:nvPr/>
        </p:nvSpPr>
        <p:spPr>
          <a:xfrm>
            <a:off x="731838" y="188318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1AE95085-6EA6-C444-D74F-2F1DCBF43DA9}"/>
              </a:ext>
            </a:extLst>
          </p:cNvPr>
          <p:cNvSpPr txBox="1"/>
          <p:nvPr userDrawn="1"/>
        </p:nvSpPr>
        <p:spPr>
          <a:xfrm>
            <a:off x="731838" y="188318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26" name="Text Placeholder 14">
            <a:extLst>
              <a:ext uri="{FF2B5EF4-FFF2-40B4-BE49-F238E27FC236}">
                <a16:creationId xmlns:a16="http://schemas.microsoft.com/office/drawing/2014/main" id="{53E54556-F400-DB79-55CA-73889B1FDE83}"/>
              </a:ext>
            </a:extLst>
          </p:cNvPr>
          <p:cNvSpPr>
            <a:spLocks noGrp="1"/>
          </p:cNvSpPr>
          <p:nvPr>
            <p:ph type="body" sz="quarter" idx="20" hasCustomPrompt="1"/>
          </p:nvPr>
        </p:nvSpPr>
        <p:spPr>
          <a:xfrm>
            <a:off x="7610475" y="2251304"/>
            <a:ext cx="3848100" cy="246221"/>
          </a:xfrm>
        </p:spPr>
        <p:txBody>
          <a:bodyPr anchor="ctr" anchorCtr="0">
            <a:spAutoFit/>
          </a:bodyPr>
          <a:lstStyle>
            <a:lvl1pPr algn="l">
              <a:defRPr sz="1600"/>
            </a:lvl1pPr>
          </a:lstStyle>
          <a:p>
            <a:pPr lvl="0"/>
            <a:r>
              <a:rPr lang="en-GB"/>
              <a:t>Click to add text</a:t>
            </a:r>
          </a:p>
        </p:txBody>
      </p:sp>
      <p:sp>
        <p:nvSpPr>
          <p:cNvPr id="30" name="Oval 29">
            <a:extLst>
              <a:ext uri="{FF2B5EF4-FFF2-40B4-BE49-F238E27FC236}">
                <a16:creationId xmlns:a16="http://schemas.microsoft.com/office/drawing/2014/main" id="{33F549EF-64F2-1B09-7F03-24DE45D4B2A6}"/>
              </a:ext>
            </a:extLst>
          </p:cNvPr>
          <p:cNvSpPr>
            <a:spLocks noChangeAspect="1"/>
          </p:cNvSpPr>
          <p:nvPr userDrawn="1"/>
        </p:nvSpPr>
        <p:spPr>
          <a:xfrm>
            <a:off x="6484938" y="188318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A61A1BB1-71AE-B2DD-B7CD-4C5327393F03}"/>
              </a:ext>
            </a:extLst>
          </p:cNvPr>
          <p:cNvSpPr txBox="1"/>
          <p:nvPr userDrawn="1"/>
        </p:nvSpPr>
        <p:spPr>
          <a:xfrm>
            <a:off x="6484938" y="188318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32" name="Text Placeholder 14">
            <a:extLst>
              <a:ext uri="{FF2B5EF4-FFF2-40B4-BE49-F238E27FC236}">
                <a16:creationId xmlns:a16="http://schemas.microsoft.com/office/drawing/2014/main" id="{C52317D6-4C96-3BF6-4B4E-14D86A6BFE8F}"/>
              </a:ext>
            </a:extLst>
          </p:cNvPr>
          <p:cNvSpPr>
            <a:spLocks noGrp="1"/>
          </p:cNvSpPr>
          <p:nvPr>
            <p:ph type="body" sz="quarter" idx="21" hasCustomPrompt="1"/>
          </p:nvPr>
        </p:nvSpPr>
        <p:spPr>
          <a:xfrm>
            <a:off x="1857375" y="3722864"/>
            <a:ext cx="3848100" cy="246221"/>
          </a:xfrm>
        </p:spPr>
        <p:txBody>
          <a:bodyPr anchor="ctr" anchorCtr="0">
            <a:spAutoFit/>
          </a:bodyPr>
          <a:lstStyle>
            <a:lvl1pPr algn="l">
              <a:defRPr sz="1600"/>
            </a:lvl1pPr>
          </a:lstStyle>
          <a:p>
            <a:pPr lvl="0"/>
            <a:r>
              <a:rPr lang="en-GB"/>
              <a:t>Click to add text</a:t>
            </a:r>
          </a:p>
        </p:txBody>
      </p:sp>
      <p:sp>
        <p:nvSpPr>
          <p:cNvPr id="33" name="Oval 32">
            <a:extLst>
              <a:ext uri="{FF2B5EF4-FFF2-40B4-BE49-F238E27FC236}">
                <a16:creationId xmlns:a16="http://schemas.microsoft.com/office/drawing/2014/main" id="{312CDE01-0921-44D4-B114-ED23705D4D96}"/>
              </a:ext>
            </a:extLst>
          </p:cNvPr>
          <p:cNvSpPr>
            <a:spLocks noChangeAspect="1"/>
          </p:cNvSpPr>
          <p:nvPr userDrawn="1"/>
        </p:nvSpPr>
        <p:spPr>
          <a:xfrm>
            <a:off x="731838" y="335474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47CD71A4-5AD1-195A-F04A-D67BEC47DD64}"/>
              </a:ext>
            </a:extLst>
          </p:cNvPr>
          <p:cNvSpPr txBox="1"/>
          <p:nvPr userDrawn="1"/>
        </p:nvSpPr>
        <p:spPr>
          <a:xfrm>
            <a:off x="731838" y="335474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35" name="Text Placeholder 14">
            <a:extLst>
              <a:ext uri="{FF2B5EF4-FFF2-40B4-BE49-F238E27FC236}">
                <a16:creationId xmlns:a16="http://schemas.microsoft.com/office/drawing/2014/main" id="{8CF67927-03C2-E4FB-4B59-DBC5AC4C1357}"/>
              </a:ext>
            </a:extLst>
          </p:cNvPr>
          <p:cNvSpPr>
            <a:spLocks noGrp="1"/>
          </p:cNvSpPr>
          <p:nvPr>
            <p:ph type="body" sz="quarter" idx="22" hasCustomPrompt="1"/>
          </p:nvPr>
        </p:nvSpPr>
        <p:spPr>
          <a:xfrm>
            <a:off x="7610475" y="3722864"/>
            <a:ext cx="3848100" cy="246221"/>
          </a:xfrm>
        </p:spPr>
        <p:txBody>
          <a:bodyPr anchor="ctr" anchorCtr="0">
            <a:spAutoFit/>
          </a:bodyPr>
          <a:lstStyle>
            <a:lvl1pPr algn="l">
              <a:defRPr sz="1600"/>
            </a:lvl1pPr>
          </a:lstStyle>
          <a:p>
            <a:pPr lvl="0"/>
            <a:r>
              <a:rPr lang="en-GB"/>
              <a:t>Click to add text</a:t>
            </a:r>
          </a:p>
        </p:txBody>
      </p:sp>
      <p:sp>
        <p:nvSpPr>
          <p:cNvPr id="36" name="Oval 35">
            <a:extLst>
              <a:ext uri="{FF2B5EF4-FFF2-40B4-BE49-F238E27FC236}">
                <a16:creationId xmlns:a16="http://schemas.microsoft.com/office/drawing/2014/main" id="{CF5BCED6-4726-C81A-3012-8C521E41F9CE}"/>
              </a:ext>
            </a:extLst>
          </p:cNvPr>
          <p:cNvSpPr>
            <a:spLocks noChangeAspect="1"/>
          </p:cNvSpPr>
          <p:nvPr userDrawn="1"/>
        </p:nvSpPr>
        <p:spPr>
          <a:xfrm>
            <a:off x="6484938" y="335474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E74AF041-A893-A704-F2ED-3756F6C53629}"/>
              </a:ext>
            </a:extLst>
          </p:cNvPr>
          <p:cNvSpPr txBox="1"/>
          <p:nvPr userDrawn="1"/>
        </p:nvSpPr>
        <p:spPr>
          <a:xfrm>
            <a:off x="6484938" y="335474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38" name="Text Placeholder 14">
            <a:extLst>
              <a:ext uri="{FF2B5EF4-FFF2-40B4-BE49-F238E27FC236}">
                <a16:creationId xmlns:a16="http://schemas.microsoft.com/office/drawing/2014/main" id="{E4507A0D-A845-5A6A-33B3-43CDF4A7E438}"/>
              </a:ext>
            </a:extLst>
          </p:cNvPr>
          <p:cNvSpPr>
            <a:spLocks noGrp="1"/>
          </p:cNvSpPr>
          <p:nvPr>
            <p:ph type="body" sz="quarter" idx="23" hasCustomPrompt="1"/>
          </p:nvPr>
        </p:nvSpPr>
        <p:spPr>
          <a:xfrm>
            <a:off x="1857375" y="5195844"/>
            <a:ext cx="3848100" cy="246221"/>
          </a:xfrm>
        </p:spPr>
        <p:txBody>
          <a:bodyPr anchor="ctr" anchorCtr="0">
            <a:spAutoFit/>
          </a:bodyPr>
          <a:lstStyle>
            <a:lvl1pPr algn="l">
              <a:defRPr sz="1600"/>
            </a:lvl1pPr>
          </a:lstStyle>
          <a:p>
            <a:pPr lvl="0"/>
            <a:r>
              <a:rPr lang="en-GB"/>
              <a:t>Click to add text</a:t>
            </a:r>
          </a:p>
        </p:txBody>
      </p:sp>
      <p:sp>
        <p:nvSpPr>
          <p:cNvPr id="39" name="Oval 38">
            <a:extLst>
              <a:ext uri="{FF2B5EF4-FFF2-40B4-BE49-F238E27FC236}">
                <a16:creationId xmlns:a16="http://schemas.microsoft.com/office/drawing/2014/main" id="{9E1F90C7-0549-7355-5EB4-8456966F4FDB}"/>
              </a:ext>
            </a:extLst>
          </p:cNvPr>
          <p:cNvSpPr>
            <a:spLocks noChangeAspect="1"/>
          </p:cNvSpPr>
          <p:nvPr userDrawn="1"/>
        </p:nvSpPr>
        <p:spPr>
          <a:xfrm>
            <a:off x="731838" y="482772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90234FA-0C28-C184-9ADD-9104DC3FDD7F}"/>
              </a:ext>
            </a:extLst>
          </p:cNvPr>
          <p:cNvSpPr txBox="1"/>
          <p:nvPr userDrawn="1"/>
        </p:nvSpPr>
        <p:spPr>
          <a:xfrm>
            <a:off x="731838" y="482772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41" name="Text Placeholder 14">
            <a:extLst>
              <a:ext uri="{FF2B5EF4-FFF2-40B4-BE49-F238E27FC236}">
                <a16:creationId xmlns:a16="http://schemas.microsoft.com/office/drawing/2014/main" id="{75C0776E-2A34-5845-906F-DA915B3674FA}"/>
              </a:ext>
            </a:extLst>
          </p:cNvPr>
          <p:cNvSpPr>
            <a:spLocks noGrp="1"/>
          </p:cNvSpPr>
          <p:nvPr>
            <p:ph type="body" sz="quarter" idx="24" hasCustomPrompt="1"/>
          </p:nvPr>
        </p:nvSpPr>
        <p:spPr>
          <a:xfrm>
            <a:off x="7610475" y="5195844"/>
            <a:ext cx="3848100" cy="246221"/>
          </a:xfrm>
        </p:spPr>
        <p:txBody>
          <a:bodyPr anchor="ctr" anchorCtr="0">
            <a:spAutoFit/>
          </a:bodyPr>
          <a:lstStyle>
            <a:lvl1pPr algn="l">
              <a:defRPr sz="1600"/>
            </a:lvl1pPr>
          </a:lstStyle>
          <a:p>
            <a:pPr lvl="0"/>
            <a:r>
              <a:rPr lang="en-GB"/>
              <a:t>Click to add text</a:t>
            </a:r>
          </a:p>
        </p:txBody>
      </p:sp>
      <p:sp>
        <p:nvSpPr>
          <p:cNvPr id="42" name="Oval 41">
            <a:extLst>
              <a:ext uri="{FF2B5EF4-FFF2-40B4-BE49-F238E27FC236}">
                <a16:creationId xmlns:a16="http://schemas.microsoft.com/office/drawing/2014/main" id="{535381D7-04B9-B476-8D73-2C03639B2AFE}"/>
              </a:ext>
            </a:extLst>
          </p:cNvPr>
          <p:cNvSpPr>
            <a:spLocks noChangeAspect="1"/>
          </p:cNvSpPr>
          <p:nvPr userDrawn="1"/>
        </p:nvSpPr>
        <p:spPr>
          <a:xfrm>
            <a:off x="6484938" y="482772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296760BE-F280-169E-4B63-AAD6BD7153F1}"/>
              </a:ext>
            </a:extLst>
          </p:cNvPr>
          <p:cNvSpPr txBox="1"/>
          <p:nvPr userDrawn="1"/>
        </p:nvSpPr>
        <p:spPr>
          <a:xfrm>
            <a:off x="6484938" y="482772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Tree>
    <p:extLst>
      <p:ext uri="{BB962C8B-B14F-4D97-AF65-F5344CB8AC3E}">
        <p14:creationId xmlns:p14="http://schemas.microsoft.com/office/powerpoint/2010/main" val="21479751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lock content with image (whit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6">
            <a:extLst>
              <a:ext uri="{FF2B5EF4-FFF2-40B4-BE49-F238E27FC236}">
                <a16:creationId xmlns:a16="http://schemas.microsoft.com/office/drawing/2014/main" id="{D0B44EF9-CA15-3D5F-4EF6-89C56740CFB6}"/>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18976279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Lef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25529747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Righ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22006962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Left block content with image x2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F7486F-8A7C-5910-366E-80261A0C0FDE}"/>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bg1"/>
                </a:solidFill>
              </a:rPr>
              <a:pPr algn="r"/>
              <a:t>‹#›</a:t>
            </a:fld>
            <a:endParaRPr lang="en-GB" sz="1500">
              <a:solidFill>
                <a:schemeClr val="bg1"/>
              </a:solidFill>
            </a:endParaRP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609600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9" name="Title 6">
            <a:extLst>
              <a:ext uri="{FF2B5EF4-FFF2-40B4-BE49-F238E27FC236}">
                <a16:creationId xmlns:a16="http://schemas.microsoft.com/office/drawing/2014/main" id="{44F179A4-3CDD-A9CF-3E7F-99B140A5AD7E}"/>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39006250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Right block content with image x2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B37BEFEE-EDAC-D8BE-AA05-7F5BADDA209F}"/>
              </a:ext>
            </a:extLst>
          </p:cNvPr>
          <p:cNvSpPr>
            <a:spLocks noGrp="1"/>
          </p:cNvSpPr>
          <p:nvPr>
            <p:ph type="body" sz="quarter" idx="14"/>
          </p:nvPr>
        </p:nvSpPr>
        <p:spPr>
          <a:xfrm>
            <a:off x="6753225" y="1341439"/>
            <a:ext cx="4706938" cy="4895850"/>
          </a:xfrm>
        </p:spPr>
        <p:txBody>
          <a:bodyPr>
            <a:noAutofit/>
          </a:bodyPr>
          <a:lstStyle>
            <a:lvl1pP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6">
            <a:extLst>
              <a:ext uri="{FF2B5EF4-FFF2-40B4-BE49-F238E27FC236}">
                <a16:creationId xmlns:a16="http://schemas.microsoft.com/office/drawing/2014/main" id="{40503100-E31F-A287-D16C-678D26022CF6}"/>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tx1"/>
                </a:solidFill>
              </a:defRPr>
            </a:lvl1pPr>
          </a:lstStyle>
          <a:p>
            <a:r>
              <a:rPr lang="en-GB"/>
              <a:t>Click to add title</a:t>
            </a:r>
          </a:p>
        </p:txBody>
      </p:sp>
    </p:spTree>
    <p:extLst>
      <p:ext uri="{BB962C8B-B14F-4D97-AF65-F5344CB8AC3E}">
        <p14:creationId xmlns:p14="http://schemas.microsoft.com/office/powerpoint/2010/main" val="27372942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Lef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3" name="Title Placeholder 6">
            <a:extLst>
              <a:ext uri="{FF2B5EF4-FFF2-40B4-BE49-F238E27FC236}">
                <a16:creationId xmlns:a16="http://schemas.microsoft.com/office/drawing/2014/main" id="{ACD25BEF-5BBF-CDB3-FD0E-CFBAADF2EE6A}"/>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252719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s: 3x2">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1750782"/>
            <a:ext cx="3191263" cy="887644"/>
          </a:xfrm>
        </p:spPr>
        <p:txBody>
          <a:bodyPr>
            <a:noAutofit/>
          </a:bodyPr>
          <a:lstStyle>
            <a:lvl1pPr>
              <a:defRPr sz="6000">
                <a:solidFill>
                  <a:schemeClr val="bg2"/>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2648118"/>
            <a:ext cx="3191263" cy="1065344"/>
          </a:xfrm>
        </p:spPr>
        <p:txBody>
          <a:bodyPr>
            <a:noAutofit/>
          </a:bodyPr>
          <a:lstStyle>
            <a:lvl1pPr>
              <a:defRPr sz="1600"/>
            </a:lvl1p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1750782"/>
            <a:ext cx="3191263" cy="887644"/>
          </a:xfrm>
        </p:spPr>
        <p:txBody>
          <a:bodyPr>
            <a:noAutofit/>
          </a:bodyPr>
          <a:lstStyle>
            <a:lvl1pPr>
              <a:defRPr sz="6000">
                <a:solidFill>
                  <a:schemeClr val="bg2"/>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2648118"/>
            <a:ext cx="3191263" cy="1065344"/>
          </a:xfrm>
        </p:spPr>
        <p:txBody>
          <a:bodyPr>
            <a:noAutofit/>
          </a:bodyPr>
          <a:lstStyle>
            <a:lvl1pPr>
              <a:defRPr sz="1600"/>
            </a:lvl1p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1750782"/>
            <a:ext cx="3191263" cy="887644"/>
          </a:xfrm>
        </p:spPr>
        <p:txBody>
          <a:bodyPr>
            <a:noAutofit/>
          </a:bodyPr>
          <a:lstStyle>
            <a:lvl1pPr>
              <a:defRPr sz="6000">
                <a:solidFill>
                  <a:schemeClr val="bg2"/>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2648118"/>
            <a:ext cx="3191263" cy="1065344"/>
          </a:xfrm>
        </p:spPr>
        <p:txBody>
          <a:bodyPr>
            <a:noAutofit/>
          </a:bodyPr>
          <a:lstStyle>
            <a:lvl1pPr>
              <a:defRPr sz="1600"/>
            </a:lvl1pPr>
          </a:lstStyle>
          <a:p>
            <a:pPr lvl="0"/>
            <a:r>
              <a:rPr lang="en-GB"/>
              <a:t>Click to add text</a:t>
            </a:r>
          </a:p>
        </p:txBody>
      </p:sp>
      <p:sp>
        <p:nvSpPr>
          <p:cNvPr id="4" name="Text Placeholder 14">
            <a:extLst>
              <a:ext uri="{FF2B5EF4-FFF2-40B4-BE49-F238E27FC236}">
                <a16:creationId xmlns:a16="http://schemas.microsoft.com/office/drawing/2014/main" id="{9D71305A-9B66-093C-F802-B24414502F60}"/>
              </a:ext>
            </a:extLst>
          </p:cNvPr>
          <p:cNvSpPr>
            <a:spLocks noGrp="1"/>
          </p:cNvSpPr>
          <p:nvPr>
            <p:ph type="body" sz="quarter" idx="26" hasCustomPrompt="1"/>
          </p:nvPr>
        </p:nvSpPr>
        <p:spPr>
          <a:xfrm>
            <a:off x="731838" y="3932007"/>
            <a:ext cx="3191263" cy="887644"/>
          </a:xfrm>
        </p:spPr>
        <p:txBody>
          <a:bodyPr>
            <a:noAutofit/>
          </a:bodyPr>
          <a:lstStyle>
            <a:lvl1pPr>
              <a:defRPr sz="6000">
                <a:solidFill>
                  <a:schemeClr val="bg2"/>
                </a:solidFill>
              </a:defRPr>
            </a:lvl1pPr>
          </a:lstStyle>
          <a:p>
            <a:pPr lvl="0"/>
            <a:r>
              <a:rPr lang="en-GB" dirty="0"/>
              <a:t>Stat</a:t>
            </a:r>
          </a:p>
        </p:txBody>
      </p:sp>
      <p:sp>
        <p:nvSpPr>
          <p:cNvPr id="5" name="Text Placeholder 14">
            <a:extLst>
              <a:ext uri="{FF2B5EF4-FFF2-40B4-BE49-F238E27FC236}">
                <a16:creationId xmlns:a16="http://schemas.microsoft.com/office/drawing/2014/main" id="{E544FC8E-08AA-0AD4-3FEB-D294C24B8B1B}"/>
              </a:ext>
            </a:extLst>
          </p:cNvPr>
          <p:cNvSpPr>
            <a:spLocks noGrp="1"/>
          </p:cNvSpPr>
          <p:nvPr>
            <p:ph type="body" sz="quarter" idx="27" hasCustomPrompt="1"/>
          </p:nvPr>
        </p:nvSpPr>
        <p:spPr>
          <a:xfrm>
            <a:off x="731836" y="4829343"/>
            <a:ext cx="3191263" cy="1065344"/>
          </a:xfrm>
        </p:spPr>
        <p:txBody>
          <a:bodyPr>
            <a:noAutofit/>
          </a:bodyPr>
          <a:lstStyle>
            <a:lvl1pPr>
              <a:defRPr sz="1600"/>
            </a:lvl1pPr>
          </a:lstStyle>
          <a:p>
            <a:pPr lvl="0"/>
            <a:r>
              <a:rPr lang="en-GB"/>
              <a:t>Click to add text</a:t>
            </a:r>
          </a:p>
        </p:txBody>
      </p:sp>
      <p:sp>
        <p:nvSpPr>
          <p:cNvPr id="7" name="Text Placeholder 14">
            <a:extLst>
              <a:ext uri="{FF2B5EF4-FFF2-40B4-BE49-F238E27FC236}">
                <a16:creationId xmlns:a16="http://schemas.microsoft.com/office/drawing/2014/main" id="{C2D4EA0C-83BA-9CA9-A370-6444BBCD79AE}"/>
              </a:ext>
            </a:extLst>
          </p:cNvPr>
          <p:cNvSpPr>
            <a:spLocks noGrp="1"/>
          </p:cNvSpPr>
          <p:nvPr>
            <p:ph type="body" sz="quarter" idx="28" hasCustomPrompt="1"/>
          </p:nvPr>
        </p:nvSpPr>
        <p:spPr>
          <a:xfrm>
            <a:off x="8268980" y="3932007"/>
            <a:ext cx="3191263" cy="887644"/>
          </a:xfrm>
        </p:spPr>
        <p:txBody>
          <a:bodyPr>
            <a:noAutofit/>
          </a:bodyPr>
          <a:lstStyle>
            <a:lvl1pPr>
              <a:defRPr sz="6000">
                <a:solidFill>
                  <a:schemeClr val="bg2"/>
                </a:solidFill>
              </a:defRPr>
            </a:lvl1pPr>
          </a:lstStyle>
          <a:p>
            <a:pPr lvl="0"/>
            <a:r>
              <a:rPr lang="en-GB" dirty="0"/>
              <a:t>Stat</a:t>
            </a:r>
          </a:p>
        </p:txBody>
      </p:sp>
      <p:sp>
        <p:nvSpPr>
          <p:cNvPr id="8" name="Text Placeholder 14">
            <a:extLst>
              <a:ext uri="{FF2B5EF4-FFF2-40B4-BE49-F238E27FC236}">
                <a16:creationId xmlns:a16="http://schemas.microsoft.com/office/drawing/2014/main" id="{E32B1713-896B-FE0F-A499-6265F6BF475D}"/>
              </a:ext>
            </a:extLst>
          </p:cNvPr>
          <p:cNvSpPr>
            <a:spLocks noGrp="1"/>
          </p:cNvSpPr>
          <p:nvPr>
            <p:ph type="body" sz="quarter" idx="29" hasCustomPrompt="1"/>
          </p:nvPr>
        </p:nvSpPr>
        <p:spPr>
          <a:xfrm>
            <a:off x="8268978" y="4829343"/>
            <a:ext cx="3191263" cy="1065344"/>
          </a:xfrm>
        </p:spPr>
        <p:txBody>
          <a:bodyPr>
            <a:noAutofit/>
          </a:bodyPr>
          <a:lstStyle>
            <a:lvl1pPr>
              <a:defRPr sz="1600"/>
            </a:lvl1pPr>
          </a:lstStyle>
          <a:p>
            <a:pPr lvl="0"/>
            <a:r>
              <a:rPr lang="en-GB"/>
              <a:t>Click to add text</a:t>
            </a:r>
          </a:p>
        </p:txBody>
      </p:sp>
      <p:sp>
        <p:nvSpPr>
          <p:cNvPr id="9" name="Text Placeholder 14">
            <a:extLst>
              <a:ext uri="{FF2B5EF4-FFF2-40B4-BE49-F238E27FC236}">
                <a16:creationId xmlns:a16="http://schemas.microsoft.com/office/drawing/2014/main" id="{5F1A546A-EE1B-66B3-31E0-1CC9C890D605}"/>
              </a:ext>
            </a:extLst>
          </p:cNvPr>
          <p:cNvSpPr>
            <a:spLocks noGrp="1"/>
          </p:cNvSpPr>
          <p:nvPr>
            <p:ph type="body" sz="quarter" idx="30" hasCustomPrompt="1"/>
          </p:nvPr>
        </p:nvSpPr>
        <p:spPr>
          <a:xfrm>
            <a:off x="4500407" y="3932007"/>
            <a:ext cx="3191263" cy="887644"/>
          </a:xfrm>
        </p:spPr>
        <p:txBody>
          <a:bodyPr>
            <a:noAutofit/>
          </a:bodyPr>
          <a:lstStyle>
            <a:lvl1pPr>
              <a:defRPr sz="6000">
                <a:solidFill>
                  <a:schemeClr val="bg2"/>
                </a:solidFill>
              </a:defRPr>
            </a:lvl1pPr>
          </a:lstStyle>
          <a:p>
            <a:pPr lvl="0"/>
            <a:r>
              <a:rPr lang="en-GB" dirty="0"/>
              <a:t>Stat</a:t>
            </a:r>
          </a:p>
        </p:txBody>
      </p:sp>
      <p:sp>
        <p:nvSpPr>
          <p:cNvPr id="10" name="Text Placeholder 14">
            <a:extLst>
              <a:ext uri="{FF2B5EF4-FFF2-40B4-BE49-F238E27FC236}">
                <a16:creationId xmlns:a16="http://schemas.microsoft.com/office/drawing/2014/main" id="{C6D0948C-0FAD-7EFE-9C13-A4846AADF0FC}"/>
              </a:ext>
            </a:extLst>
          </p:cNvPr>
          <p:cNvSpPr>
            <a:spLocks noGrp="1"/>
          </p:cNvSpPr>
          <p:nvPr>
            <p:ph type="body" sz="quarter" idx="31" hasCustomPrompt="1"/>
          </p:nvPr>
        </p:nvSpPr>
        <p:spPr>
          <a:xfrm>
            <a:off x="4500405" y="4829343"/>
            <a:ext cx="3191263" cy="1065344"/>
          </a:xfrm>
        </p:spPr>
        <p:txBody>
          <a:bodyPr>
            <a:noAutofit/>
          </a:bodyPr>
          <a:lstStyle>
            <a:lvl1pPr>
              <a:defRPr sz="1600"/>
            </a:lvl1pPr>
          </a:lstStyle>
          <a:p>
            <a:pPr lvl="0"/>
            <a:r>
              <a:rPr lang="en-GB"/>
              <a:t>Click to add text</a:t>
            </a:r>
          </a:p>
        </p:txBody>
      </p:sp>
    </p:spTree>
    <p:extLst>
      <p:ext uri="{BB962C8B-B14F-4D97-AF65-F5344CB8AC3E}">
        <p14:creationId xmlns:p14="http://schemas.microsoft.com/office/powerpoint/2010/main" val="42875147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Righ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E336AA3D-9BDB-AF0F-9390-4BC2B201832A}"/>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6">
            <a:extLst>
              <a:ext uri="{FF2B5EF4-FFF2-40B4-BE49-F238E27FC236}">
                <a16:creationId xmlns:a16="http://schemas.microsoft.com/office/drawing/2014/main" id="{B740DC23-7E35-4C98-9F7A-C1242C7B136B}"/>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28728941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Lef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tx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28744173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Righ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tx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7226333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Lef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6" name="TextBox 5">
            <a:extLst>
              <a:ext uri="{FF2B5EF4-FFF2-40B4-BE49-F238E27FC236}">
                <a16:creationId xmlns:a16="http://schemas.microsoft.com/office/drawing/2014/main" id="{6BF7486F-8A7C-5910-366E-80261A0C0FDE}"/>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bg1"/>
                </a:solidFill>
              </a:rPr>
              <a:pPr algn="r"/>
              <a:t>‹#›</a:t>
            </a:fld>
            <a:endParaRPr lang="en-GB" sz="1500">
              <a:solidFill>
                <a:schemeClr val="bg1"/>
              </a:solidFill>
            </a:endParaRPr>
          </a:p>
        </p:txBody>
      </p:sp>
    </p:spTree>
    <p:extLst>
      <p:ext uri="{BB962C8B-B14F-4D97-AF65-F5344CB8AC3E}">
        <p14:creationId xmlns:p14="http://schemas.microsoft.com/office/powerpoint/2010/main" val="12556662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Righ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25763818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Pull quo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731837" y="620713"/>
            <a:ext cx="10728325" cy="5616576"/>
          </a:xfrm>
          <a:prstGeom prst="rect">
            <a:avLst/>
          </a:prstGeom>
        </p:spPr>
        <p:txBody>
          <a:bodyPr vert="horz" lIns="180000" tIns="180000" rIns="180000" bIns="180000" rtlCol="0" anchor="ctr" anchorCtr="0">
            <a:noAutofit/>
          </a:bodyPr>
          <a:lstStyle>
            <a:lvl1pPr algn="ctr">
              <a:defRPr sz="6000">
                <a:solidFill>
                  <a:schemeClr val="bg1"/>
                </a:solidFill>
              </a:defRPr>
            </a:lvl1pPr>
          </a:lstStyle>
          <a:p>
            <a:r>
              <a:rPr lang="en-GB"/>
              <a:t>Click to add text</a:t>
            </a:r>
          </a:p>
        </p:txBody>
      </p:sp>
    </p:spTree>
    <p:extLst>
      <p:ext uri="{BB962C8B-B14F-4D97-AF65-F5344CB8AC3E}">
        <p14:creationId xmlns:p14="http://schemas.microsoft.com/office/powerpoint/2010/main" val="21006759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Full-slide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6DF0232-7BE7-C4E3-F21A-0026855E3A24}"/>
              </a:ext>
            </a:extLst>
          </p:cNvPr>
          <p:cNvSpPr>
            <a:spLocks noGrp="1"/>
          </p:cNvSpPr>
          <p:nvPr>
            <p:ph type="pic" sz="quarter" idx="13" hasCustomPrompt="1"/>
          </p:nvPr>
        </p:nvSpPr>
        <p:spPr>
          <a:xfrm>
            <a:off x="0" y="0"/>
            <a:ext cx="12192000" cy="6857999"/>
          </a:xfrm>
          <a:prstGeom prst="rect">
            <a:avLst/>
          </a:prstGeom>
        </p:spPr>
        <p:txBody>
          <a:bodyPr tIns="1044000" bIns="0" anchor="ctr" anchorCtr="0">
            <a:normAutofit/>
          </a:bodyPr>
          <a:lstStyle>
            <a:lvl1pPr marL="0" indent="0" algn="ctr">
              <a:buNone/>
              <a:defRPr sz="2000" b="0" i="0">
                <a:solidFill>
                  <a:schemeClr val="bg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39004917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Full-slide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02A5AD2-E41B-68A6-0B6A-854825490524}"/>
              </a:ext>
            </a:extLst>
          </p:cNvPr>
          <p:cNvSpPr>
            <a:spLocks noGrp="1"/>
          </p:cNvSpPr>
          <p:nvPr>
            <p:ph type="media" sz="quarter" idx="10" hasCustomPrompt="1"/>
          </p:nvPr>
        </p:nvSpPr>
        <p:spPr>
          <a:xfrm>
            <a:off x="0" y="0"/>
            <a:ext cx="12192000" cy="6858000"/>
          </a:xfrm>
        </p:spPr>
        <p:txBody>
          <a:bodyPr tIns="1044000" anchor="ctr" anchorCtr="0"/>
          <a:lstStyle>
            <a:lvl1pPr algn="ctr">
              <a:defRPr>
                <a:solidFill>
                  <a:schemeClr val="bg1"/>
                </a:solidFill>
              </a:defRPr>
            </a:lvl1pPr>
          </a:lstStyle>
          <a:p>
            <a:r>
              <a:rPr lang="en-GB"/>
              <a:t>Click to insert video</a:t>
            </a:r>
          </a:p>
        </p:txBody>
      </p:sp>
    </p:spTree>
    <p:extLst>
      <p:ext uri="{BB962C8B-B14F-4D97-AF65-F5344CB8AC3E}">
        <p14:creationId xmlns:p14="http://schemas.microsoft.com/office/powerpoint/2010/main" val="32914351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Mockup: lapto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7F4088-C0F2-57FC-F2C6-EFC4754FD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7273" y="1972630"/>
            <a:ext cx="7861381" cy="4754637"/>
          </a:xfrm>
          <a:prstGeom prst="rect">
            <a:avLst/>
          </a:prstGeom>
        </p:spPr>
      </p:pic>
      <p:sp>
        <p:nvSpPr>
          <p:cNvPr id="4" name="Picture Placeholder 2">
            <a:extLst>
              <a:ext uri="{FF2B5EF4-FFF2-40B4-BE49-F238E27FC236}">
                <a16:creationId xmlns:a16="http://schemas.microsoft.com/office/drawing/2014/main" id="{52891222-9588-C4A4-B356-F8CF9B747266}"/>
              </a:ext>
            </a:extLst>
          </p:cNvPr>
          <p:cNvSpPr>
            <a:spLocks noGrp="1"/>
          </p:cNvSpPr>
          <p:nvPr>
            <p:ph type="pic" sz="quarter" idx="13" hasCustomPrompt="1"/>
          </p:nvPr>
        </p:nvSpPr>
        <p:spPr>
          <a:xfrm>
            <a:off x="6125057" y="2551299"/>
            <a:ext cx="5102311" cy="3235973"/>
          </a:xfrm>
          <a:prstGeom prst="rect">
            <a:avLst/>
          </a:prstGeom>
        </p:spPr>
        <p:txBody>
          <a:bodyPr tIns="612000" anchor="ctr" anchorCtr="0">
            <a:normAutofit/>
          </a:bodyPr>
          <a:lstStyle>
            <a:lvl1pPr marL="0" indent="0" algn="ctr">
              <a:buNone/>
              <a:defRPr sz="1400" b="0" i="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insert screenshot</a:t>
            </a:r>
          </a:p>
        </p:txBody>
      </p:sp>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9" y="1341439"/>
            <a:ext cx="424853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6">
            <a:extLst>
              <a:ext uri="{FF2B5EF4-FFF2-40B4-BE49-F238E27FC236}">
                <a16:creationId xmlns:a16="http://schemas.microsoft.com/office/drawing/2014/main" id="{30B38B33-4F3D-3AC3-FCD0-6AF81F3BEF9F}"/>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24907657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Mockup: pho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8" y="1341439"/>
            <a:ext cx="5364161"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67EACD84-0F27-A227-F1B6-D913D0DB59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1212" y="1050697"/>
            <a:ext cx="3267054" cy="5616734"/>
          </a:xfrm>
          <a:prstGeom prst="rect">
            <a:avLst/>
          </a:prstGeom>
        </p:spPr>
      </p:pic>
      <p:sp>
        <p:nvSpPr>
          <p:cNvPr id="9" name="Picture Placeholder 27">
            <a:extLst>
              <a:ext uri="{FF2B5EF4-FFF2-40B4-BE49-F238E27FC236}">
                <a16:creationId xmlns:a16="http://schemas.microsoft.com/office/drawing/2014/main" id="{A87DDBC9-7D6F-E589-CA0D-E37119EDF55F}"/>
              </a:ext>
            </a:extLst>
          </p:cNvPr>
          <p:cNvSpPr>
            <a:spLocks noGrp="1"/>
          </p:cNvSpPr>
          <p:nvPr>
            <p:ph type="pic" sz="quarter" idx="15" hasCustomPrompt="1"/>
          </p:nvPr>
        </p:nvSpPr>
        <p:spPr>
          <a:xfrm>
            <a:off x="7747993" y="1462023"/>
            <a:ext cx="2125150" cy="4628115"/>
          </a:xfrm>
          <a:custGeom>
            <a:avLst/>
            <a:gdLst>
              <a:gd name="connsiteX0" fmla="*/ 401892 w 3804428"/>
              <a:gd name="connsiteY0" fmla="*/ 0 h 8242616"/>
              <a:gd name="connsiteX1" fmla="*/ 787350 w 3804428"/>
              <a:gd name="connsiteY1" fmla="*/ 0 h 8242616"/>
              <a:gd name="connsiteX2" fmla="*/ 839948 w 3804428"/>
              <a:gd name="connsiteY2" fmla="*/ 52595 h 8242616"/>
              <a:gd name="connsiteX3" fmla="*/ 839948 w 3804428"/>
              <a:gd name="connsiteY3" fmla="*/ 83823 h 8242616"/>
              <a:gd name="connsiteX4" fmla="*/ 1061854 w 3804428"/>
              <a:gd name="connsiteY4" fmla="*/ 305708 h 8242616"/>
              <a:gd name="connsiteX5" fmla="*/ 2745040 w 3804428"/>
              <a:gd name="connsiteY5" fmla="*/ 305708 h 8242616"/>
              <a:gd name="connsiteX6" fmla="*/ 2964480 w 3804428"/>
              <a:gd name="connsiteY6" fmla="*/ 86288 h 8242616"/>
              <a:gd name="connsiteX7" fmla="*/ 2964480 w 3804428"/>
              <a:gd name="connsiteY7" fmla="*/ 51773 h 8242616"/>
              <a:gd name="connsiteX8" fmla="*/ 3017078 w 3804428"/>
              <a:gd name="connsiteY8" fmla="*/ 0 h 8242616"/>
              <a:gd name="connsiteX9" fmla="*/ 3403356 w 3804428"/>
              <a:gd name="connsiteY9" fmla="*/ 0 h 8242616"/>
              <a:gd name="connsiteX10" fmla="*/ 3804428 w 3804428"/>
              <a:gd name="connsiteY10" fmla="*/ 401036 h 8242616"/>
              <a:gd name="connsiteX11" fmla="*/ 3804428 w 3804428"/>
              <a:gd name="connsiteY11" fmla="*/ 7841580 h 8242616"/>
              <a:gd name="connsiteX12" fmla="*/ 3403356 w 3804428"/>
              <a:gd name="connsiteY12" fmla="*/ 8242616 h 8242616"/>
              <a:gd name="connsiteX13" fmla="*/ 401892 w 3804428"/>
              <a:gd name="connsiteY13" fmla="*/ 8242616 h 8242616"/>
              <a:gd name="connsiteX14" fmla="*/ 0 w 3804428"/>
              <a:gd name="connsiteY14" fmla="*/ 7841580 h 8242616"/>
              <a:gd name="connsiteX15" fmla="*/ 0 w 3804428"/>
              <a:gd name="connsiteY15" fmla="*/ 401036 h 8242616"/>
              <a:gd name="connsiteX16" fmla="*/ 401892 w 3804428"/>
              <a:gd name="connsiteY16" fmla="*/ 0 h 8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428" h="8242616">
                <a:moveTo>
                  <a:pt x="401892" y="0"/>
                </a:moveTo>
                <a:cubicBezTo>
                  <a:pt x="401892" y="0"/>
                  <a:pt x="401892" y="0"/>
                  <a:pt x="787350" y="0"/>
                </a:cubicBezTo>
                <a:cubicBezTo>
                  <a:pt x="816114" y="0"/>
                  <a:pt x="839948" y="23832"/>
                  <a:pt x="839948" y="52595"/>
                </a:cubicBezTo>
                <a:cubicBezTo>
                  <a:pt x="839948" y="52595"/>
                  <a:pt x="839948" y="52595"/>
                  <a:pt x="839948" y="83823"/>
                </a:cubicBezTo>
                <a:cubicBezTo>
                  <a:pt x="839948" y="206271"/>
                  <a:pt x="939394" y="305708"/>
                  <a:pt x="1061854" y="305708"/>
                </a:cubicBezTo>
                <a:cubicBezTo>
                  <a:pt x="1061854" y="305708"/>
                  <a:pt x="1061854" y="305708"/>
                  <a:pt x="2745040" y="305708"/>
                </a:cubicBezTo>
                <a:cubicBezTo>
                  <a:pt x="2866676" y="305708"/>
                  <a:pt x="2964480" y="207915"/>
                  <a:pt x="2964480" y="86288"/>
                </a:cubicBezTo>
                <a:cubicBezTo>
                  <a:pt x="2964480" y="86288"/>
                  <a:pt x="2964480" y="86288"/>
                  <a:pt x="2964480" y="51773"/>
                </a:cubicBezTo>
                <a:cubicBezTo>
                  <a:pt x="2964480" y="23010"/>
                  <a:pt x="2988314" y="0"/>
                  <a:pt x="3017078" y="0"/>
                </a:cubicBezTo>
                <a:cubicBezTo>
                  <a:pt x="3017078" y="0"/>
                  <a:pt x="3017078" y="0"/>
                  <a:pt x="3403356" y="0"/>
                </a:cubicBezTo>
                <a:cubicBezTo>
                  <a:pt x="3625262" y="0"/>
                  <a:pt x="3804428" y="179974"/>
                  <a:pt x="3804428" y="401036"/>
                </a:cubicBezTo>
                <a:cubicBezTo>
                  <a:pt x="3804428" y="401036"/>
                  <a:pt x="3804428" y="401036"/>
                  <a:pt x="3804428" y="7841580"/>
                </a:cubicBezTo>
                <a:cubicBezTo>
                  <a:pt x="3804428" y="8063464"/>
                  <a:pt x="3625262" y="8242616"/>
                  <a:pt x="3403356" y="8242616"/>
                </a:cubicBezTo>
                <a:cubicBezTo>
                  <a:pt x="3403356" y="8242616"/>
                  <a:pt x="3403356" y="8242616"/>
                  <a:pt x="401892" y="8242616"/>
                </a:cubicBezTo>
                <a:cubicBezTo>
                  <a:pt x="179988" y="8242616"/>
                  <a:pt x="0" y="8063464"/>
                  <a:pt x="0" y="7841580"/>
                </a:cubicBezTo>
                <a:cubicBezTo>
                  <a:pt x="0" y="7841580"/>
                  <a:pt x="0" y="7841580"/>
                  <a:pt x="0" y="401036"/>
                </a:cubicBezTo>
                <a:cubicBezTo>
                  <a:pt x="0" y="179974"/>
                  <a:pt x="179988" y="0"/>
                  <a:pt x="401892" y="0"/>
                </a:cubicBezTo>
                <a:close/>
              </a:path>
            </a:pathLst>
          </a:custGeom>
          <a:noFill/>
        </p:spPr>
        <p:txBody>
          <a:bodyPr wrap="square" tIns="612000" anchor="ctr" anchorCtr="0">
            <a:noAutofit/>
          </a:bodyPr>
          <a:lstStyle>
            <a:lvl1pPr marL="0" indent="0" algn="ctr">
              <a:buNone/>
              <a:defRPr sz="1400">
                <a:solidFill>
                  <a:schemeClr val="bg1"/>
                </a:solidFill>
                <a:latin typeface="+mn-lt"/>
                <a:ea typeface="Open Sans" panose="020B0606030504020204" pitchFamily="34" charset="0"/>
                <a:cs typeface="Open Sans" panose="020B0606030504020204" pitchFamily="34" charset="0"/>
              </a:defRPr>
            </a:lvl1pPr>
          </a:lstStyle>
          <a:p>
            <a:r>
              <a:rPr lang="en-US"/>
              <a:t>Click to insert screenshot</a:t>
            </a:r>
          </a:p>
        </p:txBody>
      </p:sp>
      <p:sp>
        <p:nvSpPr>
          <p:cNvPr id="12" name="Title Placeholder 6">
            <a:extLst>
              <a:ext uri="{FF2B5EF4-FFF2-40B4-BE49-F238E27FC236}">
                <a16:creationId xmlns:a16="http://schemas.microsoft.com/office/drawing/2014/main" id="{F6D3D1F8-2F3B-7DB7-AC63-17E08558BBD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28544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4030531"/>
            <a:ext cx="3191263" cy="276999"/>
          </a:xfrm>
        </p:spPr>
        <p:txBody>
          <a:bodyPr>
            <a:spAutoFit/>
          </a:bodyPr>
          <a:lstStyle>
            <a:lvl1pPr algn="ctr">
              <a:defRPr/>
            </a:lvl1pPr>
          </a:lstStyle>
          <a:p>
            <a:pPr lvl="0"/>
            <a:r>
              <a:rPr lang="en-GB"/>
              <a:t>Click to add text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4030531"/>
            <a:ext cx="3191263" cy="276999"/>
          </a:xfrm>
        </p:spPr>
        <p:txBody>
          <a:bodyPr>
            <a:spAutoFit/>
          </a:bodyPr>
          <a:lstStyle>
            <a:lvl1pPr algn="ctr">
              <a:defRPr/>
            </a:lvl1pPr>
          </a:lstStyle>
          <a:p>
            <a:pPr lvl="0"/>
            <a:r>
              <a:rPr lang="en-GB"/>
              <a:t>Click to add text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4030531"/>
            <a:ext cx="3191263" cy="276999"/>
          </a:xfrm>
        </p:spPr>
        <p:txBody>
          <a:bodyPr>
            <a:spAutoFit/>
          </a:bodyPr>
          <a:lstStyle>
            <a:lvl1pPr algn="ctr">
              <a:defRPr/>
            </a:lvl1pPr>
          </a:lstStyle>
          <a:p>
            <a:pPr lvl="0"/>
            <a:r>
              <a:rPr lang="en-GB"/>
              <a:t>Click to add text</a:t>
            </a:r>
          </a:p>
        </p:txBody>
      </p:sp>
      <p:sp>
        <p:nvSpPr>
          <p:cNvPr id="3" name="Oval 2">
            <a:extLst>
              <a:ext uri="{FF2B5EF4-FFF2-40B4-BE49-F238E27FC236}">
                <a16:creationId xmlns:a16="http://schemas.microsoft.com/office/drawing/2014/main" id="{FE1F656D-808F-637F-926E-3895CAE464CE}"/>
              </a:ext>
            </a:extLst>
          </p:cNvPr>
          <p:cNvSpPr>
            <a:spLocks noChangeAspect="1"/>
          </p:cNvSpPr>
          <p:nvPr/>
        </p:nvSpPr>
        <p:spPr>
          <a:xfrm>
            <a:off x="5401212" y="2365714"/>
            <a:ext cx="1386000" cy="138713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8EFF65A-7612-983C-E857-21AFA2F0C1C5}"/>
              </a:ext>
            </a:extLst>
          </p:cNvPr>
          <p:cNvSpPr>
            <a:spLocks noChangeAspect="1"/>
          </p:cNvSpPr>
          <p:nvPr userDrawn="1"/>
        </p:nvSpPr>
        <p:spPr>
          <a:xfrm>
            <a:off x="9169821"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F0233EA-30F0-BDC2-1C69-608D0ACF6386}"/>
              </a:ext>
            </a:extLst>
          </p:cNvPr>
          <p:cNvSpPr>
            <a:spLocks noChangeAspect="1"/>
          </p:cNvSpPr>
          <p:nvPr/>
        </p:nvSpPr>
        <p:spPr>
          <a:xfrm>
            <a:off x="1638336"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13EF322-EC12-83D6-DF2C-E47F4B049D95}"/>
              </a:ext>
            </a:extLst>
          </p:cNvPr>
          <p:cNvSpPr txBox="1"/>
          <p:nvPr userDrawn="1"/>
        </p:nvSpPr>
        <p:spPr>
          <a:xfrm>
            <a:off x="5410520"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8" name="TextBox 27">
            <a:extLst>
              <a:ext uri="{FF2B5EF4-FFF2-40B4-BE49-F238E27FC236}">
                <a16:creationId xmlns:a16="http://schemas.microsoft.com/office/drawing/2014/main" id="{1AE95085-6EA6-C444-D74F-2F1DCBF43DA9}"/>
              </a:ext>
            </a:extLst>
          </p:cNvPr>
          <p:cNvSpPr txBox="1"/>
          <p:nvPr userDrawn="1"/>
        </p:nvSpPr>
        <p:spPr>
          <a:xfrm>
            <a:off x="1638336"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9" name="TextBox 28">
            <a:extLst>
              <a:ext uri="{FF2B5EF4-FFF2-40B4-BE49-F238E27FC236}">
                <a16:creationId xmlns:a16="http://schemas.microsoft.com/office/drawing/2014/main" id="{CC1050F2-959D-9DBA-8B88-6FB7FE8C97CE}"/>
              </a:ext>
            </a:extLst>
          </p:cNvPr>
          <p:cNvSpPr txBox="1"/>
          <p:nvPr userDrawn="1"/>
        </p:nvSpPr>
        <p:spPr>
          <a:xfrm>
            <a:off x="9169821"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Tree>
    <p:extLst>
      <p:ext uri="{BB962C8B-B14F-4D97-AF65-F5344CB8AC3E}">
        <p14:creationId xmlns:p14="http://schemas.microsoft.com/office/powerpoint/2010/main" val="7498183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2142520"/>
            <a:ext cx="10728325" cy="784830"/>
          </a:xfrm>
          <a:prstGeom prst="rect">
            <a:avLst/>
          </a:prstGeom>
        </p:spPr>
        <p:txBody>
          <a:bodyPr anchor="b">
            <a:spAutoFit/>
          </a:bodyPr>
          <a:lstStyle>
            <a:lvl1pPr algn="l">
              <a:lnSpc>
                <a:spcPct val="85000"/>
              </a:lnSpc>
              <a:defRPr sz="6000" b="1">
                <a:solidFill>
                  <a:schemeClr val="bg1"/>
                </a:solidFill>
              </a:defRPr>
            </a:lvl1pPr>
          </a:lstStyle>
          <a:p>
            <a:r>
              <a:rPr lang="en-GB"/>
              <a:t>Thanks</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27350"/>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text e.g. what’s next</a:t>
            </a:r>
          </a:p>
        </p:txBody>
      </p:sp>
      <p:sp>
        <p:nvSpPr>
          <p:cNvPr id="4" name="TextBox 3">
            <a:extLst>
              <a:ext uri="{FF2B5EF4-FFF2-40B4-BE49-F238E27FC236}">
                <a16:creationId xmlns:a16="http://schemas.microsoft.com/office/drawing/2014/main" id="{E98518E5-0539-D93E-1E5A-971C4E36DE99}"/>
              </a:ext>
            </a:extLst>
          </p:cNvPr>
          <p:cNvSpPr txBox="1"/>
          <p:nvPr userDrawn="1"/>
        </p:nvSpPr>
        <p:spPr>
          <a:xfrm>
            <a:off x="9224442" y="6048401"/>
            <a:ext cx="2235720" cy="230832"/>
          </a:xfrm>
          <a:prstGeom prst="rect">
            <a:avLst/>
          </a:prstGeom>
          <a:noFill/>
        </p:spPr>
        <p:txBody>
          <a:bodyPr wrap="square" lIns="0" tIns="0" rIns="0" bIns="0" rtlCol="0" anchor="b" anchorCtr="0">
            <a:spAutoFit/>
          </a:bodyPr>
          <a:lstStyle/>
          <a:p>
            <a:pPr algn="r"/>
            <a:r>
              <a:rPr lang="en-GB" sz="1500">
                <a:solidFill>
                  <a:schemeClr val="bg1"/>
                </a:solidFill>
              </a:rPr>
              <a:t>herts.ac.uk</a:t>
            </a:r>
          </a:p>
        </p:txBody>
      </p:sp>
      <p:pic>
        <p:nvPicPr>
          <p:cNvPr id="5" name="Picture 4" descr="A black and white sign with white text&#10;&#10;AI-generated content may be incorrect.">
            <a:extLst>
              <a:ext uri="{FF2B5EF4-FFF2-40B4-BE49-F238E27FC236}">
                <a16:creationId xmlns:a16="http://schemas.microsoft.com/office/drawing/2014/main" id="{6D92B4BB-3FBC-4D21-CE1F-A81526D21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8761" y="465824"/>
            <a:ext cx="3443619" cy="704325"/>
          </a:xfrm>
          <a:prstGeom prst="rect">
            <a:avLst/>
          </a:prstGeom>
        </p:spPr>
      </p:pic>
    </p:spTree>
    <p:extLst>
      <p:ext uri="{BB962C8B-B14F-4D97-AF65-F5344CB8AC3E}">
        <p14:creationId xmlns:p14="http://schemas.microsoft.com/office/powerpoint/2010/main" val="31366588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24219-71BA-4131-B97B-63830C19D574}" type="datetimeFigureOut">
              <a:rPr lang="en-GB" smtClean="0"/>
              <a:pPr/>
              <a:t>01/06/2026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CBECA7-240D-4C48-B2D9-343AA704CC5E}" type="slidenum">
              <a:rPr lang="en-GB" smtClean="0"/>
              <a:pPr/>
              <a:t>‹#›</a:t>
            </a:fld>
            <a:endParaRPr lang="en-GB"/>
          </a:p>
        </p:txBody>
      </p:sp>
    </p:spTree>
    <p:extLst>
      <p:ext uri="{BB962C8B-B14F-4D97-AF65-F5344CB8AC3E}">
        <p14:creationId xmlns:p14="http://schemas.microsoft.com/office/powerpoint/2010/main" val="315447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2x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1857375" y="2251304"/>
            <a:ext cx="3848100" cy="246221"/>
          </a:xfrm>
        </p:spPr>
        <p:txBody>
          <a:bodyPr anchor="ctr" anchorCtr="0">
            <a:spAutoFit/>
          </a:bodyPr>
          <a:lstStyle>
            <a:lvl1pPr algn="l">
              <a:defRPr sz="1600"/>
            </a:lvl1pPr>
          </a:lstStyle>
          <a:p>
            <a:pPr lvl="0"/>
            <a:r>
              <a:rPr lang="en-GB"/>
              <a:t>Click to add text</a:t>
            </a:r>
          </a:p>
        </p:txBody>
      </p:sp>
      <p:sp>
        <p:nvSpPr>
          <p:cNvPr id="26" name="Text Placeholder 14">
            <a:extLst>
              <a:ext uri="{FF2B5EF4-FFF2-40B4-BE49-F238E27FC236}">
                <a16:creationId xmlns:a16="http://schemas.microsoft.com/office/drawing/2014/main" id="{53E54556-F400-DB79-55CA-73889B1FDE83}"/>
              </a:ext>
            </a:extLst>
          </p:cNvPr>
          <p:cNvSpPr>
            <a:spLocks noGrp="1"/>
          </p:cNvSpPr>
          <p:nvPr>
            <p:ph type="body" sz="quarter" idx="20" hasCustomPrompt="1"/>
          </p:nvPr>
        </p:nvSpPr>
        <p:spPr>
          <a:xfrm>
            <a:off x="7610475" y="2251304"/>
            <a:ext cx="3848100" cy="246221"/>
          </a:xfrm>
        </p:spPr>
        <p:txBody>
          <a:bodyPr anchor="ctr" anchorCtr="0">
            <a:spAutoFit/>
          </a:bodyPr>
          <a:lstStyle>
            <a:lvl1pPr algn="l">
              <a:defRPr sz="1600"/>
            </a:lvl1pPr>
          </a:lstStyle>
          <a:p>
            <a:pPr lvl="0"/>
            <a:r>
              <a:rPr lang="en-GB"/>
              <a:t>Click to add text</a:t>
            </a:r>
          </a:p>
        </p:txBody>
      </p:sp>
      <p:sp>
        <p:nvSpPr>
          <p:cNvPr id="32" name="Text Placeholder 14">
            <a:extLst>
              <a:ext uri="{FF2B5EF4-FFF2-40B4-BE49-F238E27FC236}">
                <a16:creationId xmlns:a16="http://schemas.microsoft.com/office/drawing/2014/main" id="{C52317D6-4C96-3BF6-4B4E-14D86A6BFE8F}"/>
              </a:ext>
            </a:extLst>
          </p:cNvPr>
          <p:cNvSpPr>
            <a:spLocks noGrp="1"/>
          </p:cNvSpPr>
          <p:nvPr>
            <p:ph type="body" sz="quarter" idx="21" hasCustomPrompt="1"/>
          </p:nvPr>
        </p:nvSpPr>
        <p:spPr>
          <a:xfrm>
            <a:off x="1857375" y="3722864"/>
            <a:ext cx="3848100" cy="246221"/>
          </a:xfrm>
        </p:spPr>
        <p:txBody>
          <a:bodyPr anchor="ctr" anchorCtr="0">
            <a:spAutoFit/>
          </a:bodyPr>
          <a:lstStyle>
            <a:lvl1pPr algn="l">
              <a:defRPr sz="1600"/>
            </a:lvl1pPr>
          </a:lstStyle>
          <a:p>
            <a:pPr lvl="0"/>
            <a:r>
              <a:rPr lang="en-GB"/>
              <a:t>Click to add text</a:t>
            </a:r>
          </a:p>
        </p:txBody>
      </p:sp>
      <p:sp>
        <p:nvSpPr>
          <p:cNvPr id="35" name="Text Placeholder 14">
            <a:extLst>
              <a:ext uri="{FF2B5EF4-FFF2-40B4-BE49-F238E27FC236}">
                <a16:creationId xmlns:a16="http://schemas.microsoft.com/office/drawing/2014/main" id="{8CF67927-03C2-E4FB-4B59-DBC5AC4C1357}"/>
              </a:ext>
            </a:extLst>
          </p:cNvPr>
          <p:cNvSpPr>
            <a:spLocks noGrp="1"/>
          </p:cNvSpPr>
          <p:nvPr>
            <p:ph type="body" sz="quarter" idx="22" hasCustomPrompt="1"/>
          </p:nvPr>
        </p:nvSpPr>
        <p:spPr>
          <a:xfrm>
            <a:off x="7610475" y="3722864"/>
            <a:ext cx="3848100" cy="246221"/>
          </a:xfrm>
        </p:spPr>
        <p:txBody>
          <a:bodyPr anchor="ctr" anchorCtr="0">
            <a:spAutoFit/>
          </a:bodyPr>
          <a:lstStyle>
            <a:lvl1pPr algn="l">
              <a:defRPr sz="1600"/>
            </a:lvl1pPr>
          </a:lstStyle>
          <a:p>
            <a:pPr lvl="0"/>
            <a:r>
              <a:rPr lang="en-GB"/>
              <a:t>Click to add text</a:t>
            </a:r>
          </a:p>
        </p:txBody>
      </p:sp>
      <p:sp>
        <p:nvSpPr>
          <p:cNvPr id="38" name="Text Placeholder 14">
            <a:extLst>
              <a:ext uri="{FF2B5EF4-FFF2-40B4-BE49-F238E27FC236}">
                <a16:creationId xmlns:a16="http://schemas.microsoft.com/office/drawing/2014/main" id="{E4507A0D-A845-5A6A-33B3-43CDF4A7E438}"/>
              </a:ext>
            </a:extLst>
          </p:cNvPr>
          <p:cNvSpPr>
            <a:spLocks noGrp="1"/>
          </p:cNvSpPr>
          <p:nvPr>
            <p:ph type="body" sz="quarter" idx="23" hasCustomPrompt="1"/>
          </p:nvPr>
        </p:nvSpPr>
        <p:spPr>
          <a:xfrm>
            <a:off x="1857375" y="5195844"/>
            <a:ext cx="3848100" cy="246221"/>
          </a:xfrm>
        </p:spPr>
        <p:txBody>
          <a:bodyPr anchor="ctr" anchorCtr="0">
            <a:spAutoFit/>
          </a:bodyPr>
          <a:lstStyle>
            <a:lvl1pPr algn="l">
              <a:defRPr sz="1600"/>
            </a:lvl1pPr>
          </a:lstStyle>
          <a:p>
            <a:pPr lvl="0"/>
            <a:r>
              <a:rPr lang="en-GB"/>
              <a:t>Click to add text</a:t>
            </a:r>
          </a:p>
        </p:txBody>
      </p:sp>
      <p:sp>
        <p:nvSpPr>
          <p:cNvPr id="41" name="Text Placeholder 14">
            <a:extLst>
              <a:ext uri="{FF2B5EF4-FFF2-40B4-BE49-F238E27FC236}">
                <a16:creationId xmlns:a16="http://schemas.microsoft.com/office/drawing/2014/main" id="{75C0776E-2A34-5845-906F-DA915B3674FA}"/>
              </a:ext>
            </a:extLst>
          </p:cNvPr>
          <p:cNvSpPr>
            <a:spLocks noGrp="1"/>
          </p:cNvSpPr>
          <p:nvPr>
            <p:ph type="body" sz="quarter" idx="24" hasCustomPrompt="1"/>
          </p:nvPr>
        </p:nvSpPr>
        <p:spPr>
          <a:xfrm>
            <a:off x="7610475" y="5195844"/>
            <a:ext cx="3848100" cy="246221"/>
          </a:xfrm>
        </p:spPr>
        <p:txBody>
          <a:bodyPr anchor="ctr" anchorCtr="0">
            <a:spAutoFit/>
          </a:bodyPr>
          <a:lstStyle>
            <a:lvl1pPr algn="l">
              <a:defRPr sz="1600"/>
            </a:lvl1pPr>
          </a:lstStyle>
          <a:p>
            <a:pPr lvl="0"/>
            <a:r>
              <a:rPr lang="en-GB"/>
              <a:t>Click to add text</a:t>
            </a:r>
          </a:p>
        </p:txBody>
      </p:sp>
    </p:spTree>
    <p:extLst>
      <p:ext uri="{BB962C8B-B14F-4D97-AF65-F5344CB8AC3E}">
        <p14:creationId xmlns:p14="http://schemas.microsoft.com/office/powerpoint/2010/main" val="616708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ck content with image (whit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6">
            <a:extLst>
              <a:ext uri="{FF2B5EF4-FFF2-40B4-BE49-F238E27FC236}">
                <a16:creationId xmlns:a16="http://schemas.microsoft.com/office/drawing/2014/main" id="{D0B44EF9-CA15-3D5F-4EF6-89C56740CFB6}"/>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3321226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298941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720200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block content with image x2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F7486F-8A7C-5910-366E-80261A0C0FDE}"/>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bg1"/>
                </a:solidFill>
              </a:rPr>
              <a:pPr algn="r"/>
              <a:t>‹#›</a:t>
            </a:fld>
            <a:endParaRPr lang="en-GB" sz="1500">
              <a:solidFill>
                <a:schemeClr val="bg1"/>
              </a:solidFill>
            </a:endParaRP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609600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9" name="Title 6">
            <a:extLst>
              <a:ext uri="{FF2B5EF4-FFF2-40B4-BE49-F238E27FC236}">
                <a16:creationId xmlns:a16="http://schemas.microsoft.com/office/drawing/2014/main" id="{44F179A4-3CDD-A9CF-3E7F-99B140A5AD7E}"/>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826840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block content with image x2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B37BEFEE-EDAC-D8BE-AA05-7F5BADDA209F}"/>
              </a:ext>
            </a:extLst>
          </p:cNvPr>
          <p:cNvSpPr>
            <a:spLocks noGrp="1"/>
          </p:cNvSpPr>
          <p:nvPr>
            <p:ph type="body" sz="quarter" idx="14"/>
          </p:nvPr>
        </p:nvSpPr>
        <p:spPr>
          <a:xfrm>
            <a:off x="6753225" y="1341439"/>
            <a:ext cx="470693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6">
            <a:extLst>
              <a:ext uri="{FF2B5EF4-FFF2-40B4-BE49-F238E27FC236}">
                <a16:creationId xmlns:a16="http://schemas.microsoft.com/office/drawing/2014/main" id="{40503100-E31F-A287-D16C-678D26022CF6}"/>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2"/>
                </a:solidFill>
              </a:defRPr>
            </a:lvl1pPr>
          </a:lstStyle>
          <a:p>
            <a:r>
              <a:rPr lang="en-GB" dirty="0"/>
              <a:t>Click to add title</a:t>
            </a:r>
          </a:p>
        </p:txBody>
      </p:sp>
    </p:spTree>
    <p:extLst>
      <p:ext uri="{BB962C8B-B14F-4D97-AF65-F5344CB8AC3E}">
        <p14:creationId xmlns:p14="http://schemas.microsoft.com/office/powerpoint/2010/main" val="259499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3" name="Title Placeholder 6">
            <a:extLst>
              <a:ext uri="{FF2B5EF4-FFF2-40B4-BE49-F238E27FC236}">
                <a16:creationId xmlns:a16="http://schemas.microsoft.com/office/drawing/2014/main" id="{ACD25BEF-5BBF-CDB3-FD0E-CFBAADF2EE6A}"/>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63428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1341438"/>
            <a:ext cx="10728325" cy="1585912"/>
          </a:xfrm>
          <a:prstGeom prst="rect">
            <a:avLst/>
          </a:prstGeom>
        </p:spPr>
        <p:txBody>
          <a:bodyPr anchor="b">
            <a:noAutofit/>
          </a:bodyPr>
          <a:lstStyle>
            <a:lvl1pPr algn="l">
              <a:lnSpc>
                <a:spcPct val="85000"/>
              </a:lnSpc>
              <a:defRPr sz="6000" b="1">
                <a:solidFill>
                  <a:schemeClr val="bg1"/>
                </a:solidFill>
              </a:defRPr>
            </a:lvl1pPr>
          </a:lstStyle>
          <a:p>
            <a:r>
              <a:rPr lang="en-GB"/>
              <a:t>Presentation title</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27350"/>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a:t>
            </a:r>
          </a:p>
        </p:txBody>
      </p:sp>
    </p:spTree>
    <p:extLst>
      <p:ext uri="{BB962C8B-B14F-4D97-AF65-F5344CB8AC3E}">
        <p14:creationId xmlns:p14="http://schemas.microsoft.com/office/powerpoint/2010/main" val="2957971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gh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E336AA3D-9BDB-AF0F-9390-4BC2B201832A}"/>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6">
            <a:extLst>
              <a:ext uri="{FF2B5EF4-FFF2-40B4-BE49-F238E27FC236}">
                <a16:creationId xmlns:a16="http://schemas.microsoft.com/office/drawing/2014/main" id="{B740DC23-7E35-4C98-9F7A-C1242C7B136B}"/>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623659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f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2"/>
                </a:solidFill>
              </a:defRPr>
            </a:lvl1pPr>
          </a:lstStyle>
          <a:p>
            <a:r>
              <a:rPr lang="en-GB" dirty="0"/>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651195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bg2"/>
                </a:solidFill>
              </a:defRPr>
            </a:lvl1pPr>
          </a:lstStyle>
          <a:p>
            <a:r>
              <a:rPr lang="en-GB" dirty="0"/>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276399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1588190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2658700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731837" y="620713"/>
            <a:ext cx="10728325" cy="5616576"/>
          </a:xfrm>
          <a:prstGeom prst="rect">
            <a:avLst/>
          </a:prstGeom>
        </p:spPr>
        <p:txBody>
          <a:bodyPr vert="horz" lIns="180000" tIns="180000" rIns="180000" bIns="180000" rtlCol="0" anchor="ctr" anchorCtr="0">
            <a:noAutofit/>
          </a:bodyPr>
          <a:lstStyle>
            <a:lvl1pPr algn="ctr">
              <a:defRPr sz="6000">
                <a:solidFill>
                  <a:schemeClr val="bg1"/>
                </a:solidFill>
              </a:defRPr>
            </a:lvl1pPr>
          </a:lstStyle>
          <a:p>
            <a:r>
              <a:rPr lang="en-GB"/>
              <a:t>Click to add text</a:t>
            </a:r>
          </a:p>
        </p:txBody>
      </p:sp>
    </p:spTree>
    <p:extLst>
      <p:ext uri="{BB962C8B-B14F-4D97-AF65-F5344CB8AC3E}">
        <p14:creationId xmlns:p14="http://schemas.microsoft.com/office/powerpoint/2010/main" val="1412640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6">
            <a:extLst>
              <a:ext uri="{FF2B5EF4-FFF2-40B4-BE49-F238E27FC236}">
                <a16:creationId xmlns:a16="http://schemas.microsoft.com/office/drawing/2014/main" id="{38CDF813-AE46-AE39-9279-C1F133F3B9BC}"/>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1481988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slide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6DF0232-7BE7-C4E3-F21A-0026855E3A24}"/>
              </a:ext>
            </a:extLst>
          </p:cNvPr>
          <p:cNvSpPr>
            <a:spLocks noGrp="1"/>
          </p:cNvSpPr>
          <p:nvPr>
            <p:ph type="pic" sz="quarter" idx="13" hasCustomPrompt="1"/>
          </p:nvPr>
        </p:nvSpPr>
        <p:spPr>
          <a:xfrm>
            <a:off x="0" y="0"/>
            <a:ext cx="12192000" cy="6857999"/>
          </a:xfrm>
          <a:prstGeom prst="rect">
            <a:avLst/>
          </a:prstGeom>
        </p:spPr>
        <p:txBody>
          <a:bodyPr tIns="1044000" bIns="0" anchor="ctr" anchorCtr="0">
            <a:normAutofit/>
          </a:bodyPr>
          <a:lstStyle>
            <a:lvl1pPr marL="0" indent="0" algn="ctr">
              <a:buNone/>
              <a:defRPr sz="2000" b="0" i="0">
                <a:solidFill>
                  <a:schemeClr val="bg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337850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slide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02A5AD2-E41B-68A6-0B6A-854825490524}"/>
              </a:ext>
            </a:extLst>
          </p:cNvPr>
          <p:cNvSpPr>
            <a:spLocks noGrp="1"/>
          </p:cNvSpPr>
          <p:nvPr>
            <p:ph type="media" sz="quarter" idx="10" hasCustomPrompt="1"/>
          </p:nvPr>
        </p:nvSpPr>
        <p:spPr>
          <a:xfrm>
            <a:off x="0" y="0"/>
            <a:ext cx="12192000" cy="6858000"/>
          </a:xfrm>
        </p:spPr>
        <p:txBody>
          <a:bodyPr tIns="1044000" anchor="ctr" anchorCtr="0"/>
          <a:lstStyle>
            <a:lvl1pPr algn="ctr">
              <a:defRPr>
                <a:solidFill>
                  <a:schemeClr val="bg1"/>
                </a:solidFill>
              </a:defRPr>
            </a:lvl1pPr>
          </a:lstStyle>
          <a:p>
            <a:r>
              <a:rPr lang="en-GB"/>
              <a:t>Click to insert video</a:t>
            </a:r>
          </a:p>
        </p:txBody>
      </p:sp>
    </p:spTree>
    <p:extLst>
      <p:ext uri="{BB962C8B-B14F-4D97-AF65-F5344CB8AC3E}">
        <p14:creationId xmlns:p14="http://schemas.microsoft.com/office/powerpoint/2010/main" val="1613532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7F4088-C0F2-57FC-F2C6-EFC4754FD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7273" y="1972630"/>
            <a:ext cx="7861381" cy="4754637"/>
          </a:xfrm>
          <a:prstGeom prst="rect">
            <a:avLst/>
          </a:prstGeom>
        </p:spPr>
      </p:pic>
      <p:sp>
        <p:nvSpPr>
          <p:cNvPr id="4" name="Picture Placeholder 2">
            <a:extLst>
              <a:ext uri="{FF2B5EF4-FFF2-40B4-BE49-F238E27FC236}">
                <a16:creationId xmlns:a16="http://schemas.microsoft.com/office/drawing/2014/main" id="{52891222-9588-C4A4-B356-F8CF9B747266}"/>
              </a:ext>
            </a:extLst>
          </p:cNvPr>
          <p:cNvSpPr>
            <a:spLocks noGrp="1"/>
          </p:cNvSpPr>
          <p:nvPr>
            <p:ph type="pic" sz="quarter" idx="13" hasCustomPrompt="1"/>
          </p:nvPr>
        </p:nvSpPr>
        <p:spPr>
          <a:xfrm>
            <a:off x="6125057" y="2551299"/>
            <a:ext cx="5102311" cy="3235973"/>
          </a:xfrm>
          <a:prstGeom prst="rect">
            <a:avLst/>
          </a:prstGeom>
        </p:spPr>
        <p:txBody>
          <a:bodyPr tIns="612000" anchor="ctr" anchorCtr="0">
            <a:normAutofit/>
          </a:bodyPr>
          <a:lstStyle>
            <a:lvl1pPr marL="0" indent="0" algn="ctr">
              <a:buNone/>
              <a:defRPr sz="1400" b="0" i="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insert screenshot</a:t>
            </a:r>
          </a:p>
        </p:txBody>
      </p:sp>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9" y="1341439"/>
            <a:ext cx="424853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6">
            <a:extLst>
              <a:ext uri="{FF2B5EF4-FFF2-40B4-BE49-F238E27FC236}">
                <a16:creationId xmlns:a16="http://schemas.microsoft.com/office/drawing/2014/main" id="{30B38B33-4F3D-3AC3-FCD0-6AF81F3BEF9F}"/>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15192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1341438"/>
            <a:ext cx="10728325" cy="1585912"/>
          </a:xfrm>
          <a:prstGeom prst="rect">
            <a:avLst/>
          </a:prstGeom>
        </p:spPr>
        <p:txBody>
          <a:bodyPr anchor="b">
            <a:noAutofit/>
          </a:bodyPr>
          <a:lstStyle>
            <a:lvl1pPr algn="l">
              <a:lnSpc>
                <a:spcPct val="85000"/>
              </a:lnSpc>
              <a:defRPr sz="6000" b="1">
                <a:solidFill>
                  <a:schemeClr val="bg1"/>
                </a:solidFill>
              </a:defRPr>
            </a:lvl1pPr>
          </a:lstStyle>
          <a:p>
            <a:r>
              <a:rPr lang="en-GB"/>
              <a:t>Section title</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44556"/>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subtitle</a:t>
            </a:r>
          </a:p>
        </p:txBody>
      </p:sp>
    </p:spTree>
    <p:extLst>
      <p:ext uri="{BB962C8B-B14F-4D97-AF65-F5344CB8AC3E}">
        <p14:creationId xmlns:p14="http://schemas.microsoft.com/office/powerpoint/2010/main" val="1968271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ckup: pho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8" y="1341439"/>
            <a:ext cx="5364161"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67EACD84-0F27-A227-F1B6-D913D0DB59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1212" y="1050697"/>
            <a:ext cx="3267054" cy="5616734"/>
          </a:xfrm>
          <a:prstGeom prst="rect">
            <a:avLst/>
          </a:prstGeom>
        </p:spPr>
      </p:pic>
      <p:sp>
        <p:nvSpPr>
          <p:cNvPr id="9" name="Picture Placeholder 27">
            <a:extLst>
              <a:ext uri="{FF2B5EF4-FFF2-40B4-BE49-F238E27FC236}">
                <a16:creationId xmlns:a16="http://schemas.microsoft.com/office/drawing/2014/main" id="{A87DDBC9-7D6F-E589-CA0D-E37119EDF55F}"/>
              </a:ext>
            </a:extLst>
          </p:cNvPr>
          <p:cNvSpPr>
            <a:spLocks noGrp="1"/>
          </p:cNvSpPr>
          <p:nvPr>
            <p:ph type="pic" sz="quarter" idx="15" hasCustomPrompt="1"/>
          </p:nvPr>
        </p:nvSpPr>
        <p:spPr>
          <a:xfrm>
            <a:off x="7747993" y="1462023"/>
            <a:ext cx="2125150" cy="4628115"/>
          </a:xfrm>
          <a:custGeom>
            <a:avLst/>
            <a:gdLst>
              <a:gd name="connsiteX0" fmla="*/ 401892 w 3804428"/>
              <a:gd name="connsiteY0" fmla="*/ 0 h 8242616"/>
              <a:gd name="connsiteX1" fmla="*/ 787350 w 3804428"/>
              <a:gd name="connsiteY1" fmla="*/ 0 h 8242616"/>
              <a:gd name="connsiteX2" fmla="*/ 839948 w 3804428"/>
              <a:gd name="connsiteY2" fmla="*/ 52595 h 8242616"/>
              <a:gd name="connsiteX3" fmla="*/ 839948 w 3804428"/>
              <a:gd name="connsiteY3" fmla="*/ 83823 h 8242616"/>
              <a:gd name="connsiteX4" fmla="*/ 1061854 w 3804428"/>
              <a:gd name="connsiteY4" fmla="*/ 305708 h 8242616"/>
              <a:gd name="connsiteX5" fmla="*/ 2745040 w 3804428"/>
              <a:gd name="connsiteY5" fmla="*/ 305708 h 8242616"/>
              <a:gd name="connsiteX6" fmla="*/ 2964480 w 3804428"/>
              <a:gd name="connsiteY6" fmla="*/ 86288 h 8242616"/>
              <a:gd name="connsiteX7" fmla="*/ 2964480 w 3804428"/>
              <a:gd name="connsiteY7" fmla="*/ 51773 h 8242616"/>
              <a:gd name="connsiteX8" fmla="*/ 3017078 w 3804428"/>
              <a:gd name="connsiteY8" fmla="*/ 0 h 8242616"/>
              <a:gd name="connsiteX9" fmla="*/ 3403356 w 3804428"/>
              <a:gd name="connsiteY9" fmla="*/ 0 h 8242616"/>
              <a:gd name="connsiteX10" fmla="*/ 3804428 w 3804428"/>
              <a:gd name="connsiteY10" fmla="*/ 401036 h 8242616"/>
              <a:gd name="connsiteX11" fmla="*/ 3804428 w 3804428"/>
              <a:gd name="connsiteY11" fmla="*/ 7841580 h 8242616"/>
              <a:gd name="connsiteX12" fmla="*/ 3403356 w 3804428"/>
              <a:gd name="connsiteY12" fmla="*/ 8242616 h 8242616"/>
              <a:gd name="connsiteX13" fmla="*/ 401892 w 3804428"/>
              <a:gd name="connsiteY13" fmla="*/ 8242616 h 8242616"/>
              <a:gd name="connsiteX14" fmla="*/ 0 w 3804428"/>
              <a:gd name="connsiteY14" fmla="*/ 7841580 h 8242616"/>
              <a:gd name="connsiteX15" fmla="*/ 0 w 3804428"/>
              <a:gd name="connsiteY15" fmla="*/ 401036 h 8242616"/>
              <a:gd name="connsiteX16" fmla="*/ 401892 w 3804428"/>
              <a:gd name="connsiteY16" fmla="*/ 0 h 8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428" h="8242616">
                <a:moveTo>
                  <a:pt x="401892" y="0"/>
                </a:moveTo>
                <a:cubicBezTo>
                  <a:pt x="401892" y="0"/>
                  <a:pt x="401892" y="0"/>
                  <a:pt x="787350" y="0"/>
                </a:cubicBezTo>
                <a:cubicBezTo>
                  <a:pt x="816114" y="0"/>
                  <a:pt x="839948" y="23832"/>
                  <a:pt x="839948" y="52595"/>
                </a:cubicBezTo>
                <a:cubicBezTo>
                  <a:pt x="839948" y="52595"/>
                  <a:pt x="839948" y="52595"/>
                  <a:pt x="839948" y="83823"/>
                </a:cubicBezTo>
                <a:cubicBezTo>
                  <a:pt x="839948" y="206271"/>
                  <a:pt x="939394" y="305708"/>
                  <a:pt x="1061854" y="305708"/>
                </a:cubicBezTo>
                <a:cubicBezTo>
                  <a:pt x="1061854" y="305708"/>
                  <a:pt x="1061854" y="305708"/>
                  <a:pt x="2745040" y="305708"/>
                </a:cubicBezTo>
                <a:cubicBezTo>
                  <a:pt x="2866676" y="305708"/>
                  <a:pt x="2964480" y="207915"/>
                  <a:pt x="2964480" y="86288"/>
                </a:cubicBezTo>
                <a:cubicBezTo>
                  <a:pt x="2964480" y="86288"/>
                  <a:pt x="2964480" y="86288"/>
                  <a:pt x="2964480" y="51773"/>
                </a:cubicBezTo>
                <a:cubicBezTo>
                  <a:pt x="2964480" y="23010"/>
                  <a:pt x="2988314" y="0"/>
                  <a:pt x="3017078" y="0"/>
                </a:cubicBezTo>
                <a:cubicBezTo>
                  <a:pt x="3017078" y="0"/>
                  <a:pt x="3017078" y="0"/>
                  <a:pt x="3403356" y="0"/>
                </a:cubicBezTo>
                <a:cubicBezTo>
                  <a:pt x="3625262" y="0"/>
                  <a:pt x="3804428" y="179974"/>
                  <a:pt x="3804428" y="401036"/>
                </a:cubicBezTo>
                <a:cubicBezTo>
                  <a:pt x="3804428" y="401036"/>
                  <a:pt x="3804428" y="401036"/>
                  <a:pt x="3804428" y="7841580"/>
                </a:cubicBezTo>
                <a:cubicBezTo>
                  <a:pt x="3804428" y="8063464"/>
                  <a:pt x="3625262" y="8242616"/>
                  <a:pt x="3403356" y="8242616"/>
                </a:cubicBezTo>
                <a:cubicBezTo>
                  <a:pt x="3403356" y="8242616"/>
                  <a:pt x="3403356" y="8242616"/>
                  <a:pt x="401892" y="8242616"/>
                </a:cubicBezTo>
                <a:cubicBezTo>
                  <a:pt x="179988" y="8242616"/>
                  <a:pt x="0" y="8063464"/>
                  <a:pt x="0" y="7841580"/>
                </a:cubicBezTo>
                <a:cubicBezTo>
                  <a:pt x="0" y="7841580"/>
                  <a:pt x="0" y="7841580"/>
                  <a:pt x="0" y="401036"/>
                </a:cubicBezTo>
                <a:cubicBezTo>
                  <a:pt x="0" y="179974"/>
                  <a:pt x="179988" y="0"/>
                  <a:pt x="401892" y="0"/>
                </a:cubicBezTo>
                <a:close/>
              </a:path>
            </a:pathLst>
          </a:custGeom>
          <a:noFill/>
        </p:spPr>
        <p:txBody>
          <a:bodyPr wrap="square" tIns="612000" anchor="ctr" anchorCtr="0">
            <a:noAutofit/>
          </a:bodyPr>
          <a:lstStyle>
            <a:lvl1pPr marL="0" indent="0" algn="ctr">
              <a:buNone/>
              <a:defRPr sz="1400">
                <a:solidFill>
                  <a:schemeClr val="bg1"/>
                </a:solidFill>
                <a:latin typeface="+mn-lt"/>
                <a:ea typeface="Open Sans" panose="020B0606030504020204" pitchFamily="34" charset="0"/>
                <a:cs typeface="Open Sans" panose="020B0606030504020204" pitchFamily="34" charset="0"/>
              </a:defRPr>
            </a:lvl1pPr>
          </a:lstStyle>
          <a:p>
            <a:r>
              <a:rPr lang="en-US"/>
              <a:t>Click to insert screenshot</a:t>
            </a:r>
          </a:p>
        </p:txBody>
      </p:sp>
      <p:sp>
        <p:nvSpPr>
          <p:cNvPr id="12" name="Title Placeholder 6">
            <a:extLst>
              <a:ext uri="{FF2B5EF4-FFF2-40B4-BE49-F238E27FC236}">
                <a16:creationId xmlns:a16="http://schemas.microsoft.com/office/drawing/2014/main" id="{F6D3D1F8-2F3B-7DB7-AC63-17E08558BBD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62659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2142520"/>
            <a:ext cx="10728325" cy="784830"/>
          </a:xfrm>
          <a:prstGeom prst="rect">
            <a:avLst/>
          </a:prstGeom>
        </p:spPr>
        <p:txBody>
          <a:bodyPr anchor="b">
            <a:spAutoFit/>
          </a:bodyPr>
          <a:lstStyle>
            <a:lvl1pPr algn="l">
              <a:lnSpc>
                <a:spcPct val="85000"/>
              </a:lnSpc>
              <a:defRPr sz="6000" b="1">
                <a:solidFill>
                  <a:schemeClr val="bg1"/>
                </a:solidFill>
              </a:defRPr>
            </a:lvl1pPr>
          </a:lstStyle>
          <a:p>
            <a:r>
              <a:rPr lang="en-GB"/>
              <a:t>Thanks</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27350"/>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text e.g. what’s next</a:t>
            </a:r>
          </a:p>
        </p:txBody>
      </p:sp>
      <p:pic>
        <p:nvPicPr>
          <p:cNvPr id="5" name="Picture 4" descr="A black and white sign with white text&#10;&#10;AI-generated content may be incorrect.">
            <a:extLst>
              <a:ext uri="{FF2B5EF4-FFF2-40B4-BE49-F238E27FC236}">
                <a16:creationId xmlns:a16="http://schemas.microsoft.com/office/drawing/2014/main" id="{40720C61-1939-12EE-C002-69F502ABD4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942" y="164471"/>
            <a:ext cx="3964493" cy="979230"/>
          </a:xfrm>
          <a:prstGeom prst="rect">
            <a:avLst/>
          </a:prstGeom>
        </p:spPr>
      </p:pic>
    </p:spTree>
    <p:extLst>
      <p:ext uri="{BB962C8B-B14F-4D97-AF65-F5344CB8AC3E}">
        <p14:creationId xmlns:p14="http://schemas.microsoft.com/office/powerpoint/2010/main" val="285592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pic>
        <p:nvPicPr>
          <p:cNvPr id="2" name="Picture 1" descr="A black and white sign with white text&#10;&#10;AI-generated content may be incorrect.">
            <a:extLst>
              <a:ext uri="{FF2B5EF4-FFF2-40B4-BE49-F238E27FC236}">
                <a16:creationId xmlns:a16="http://schemas.microsoft.com/office/drawing/2014/main" id="{AA5F2E10-3E2D-30B1-593B-5EE9CDA0B8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942" y="164471"/>
            <a:ext cx="3964493" cy="979230"/>
          </a:xfrm>
          <a:prstGeom prst="rect">
            <a:avLst/>
          </a:prstGeom>
        </p:spPr>
      </p:pic>
    </p:spTree>
    <p:extLst>
      <p:ext uri="{BB962C8B-B14F-4D97-AF65-F5344CB8AC3E}">
        <p14:creationId xmlns:p14="http://schemas.microsoft.com/office/powerpoint/2010/main" val="3127261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ntent: 10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F202A-BD67-64B9-9D95-789AE7171142}"/>
              </a:ext>
            </a:extLst>
          </p:cNvPr>
          <p:cNvSpPr>
            <a:spLocks noGrp="1"/>
          </p:cNvSpPr>
          <p:nvPr>
            <p:ph idx="1"/>
          </p:nvPr>
        </p:nvSpPr>
        <p:spPr>
          <a:xfrm>
            <a:off x="731838" y="1341438"/>
            <a:ext cx="10728324" cy="4835525"/>
          </a:xfrm>
        </p:spPr>
        <p:txBody>
          <a:bodyPr>
            <a:noAutofit/>
          </a:bodyPr>
          <a:lstStyle/>
          <a:p>
            <a:pPr lvl="0"/>
            <a:r>
              <a:rPr lang="en-US"/>
              <a:t>Click to edit Master text styles</a:t>
            </a:r>
          </a:p>
        </p:txBody>
      </p:sp>
      <p:sp>
        <p:nvSpPr>
          <p:cNvPr id="5" name="Title Placeholder 6">
            <a:extLst>
              <a:ext uri="{FF2B5EF4-FFF2-40B4-BE49-F238E27FC236}">
                <a16:creationId xmlns:a16="http://schemas.microsoft.com/office/drawing/2014/main" id="{DB783B28-99B4-F609-2B19-DB9EFB3DF844}"/>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506106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 50/5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5184775"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6275388" y="1341438"/>
            <a:ext cx="518477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1C3F3347-1652-27C3-83B5-925BE17FF1E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486021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 33/33/3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8083069" y="1341438"/>
            <a:ext cx="337709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3">
            <a:extLst>
              <a:ext uri="{FF2B5EF4-FFF2-40B4-BE49-F238E27FC236}">
                <a16:creationId xmlns:a16="http://schemas.microsoft.com/office/drawing/2014/main" id="{B6050034-E38D-64E9-6C5A-94A029955BA0}"/>
              </a:ext>
            </a:extLst>
          </p:cNvPr>
          <p:cNvSpPr>
            <a:spLocks noGrp="1"/>
          </p:cNvSpPr>
          <p:nvPr>
            <p:ph sz="half" idx="10"/>
          </p:nvPr>
        </p:nvSpPr>
        <p:spPr>
          <a:xfrm>
            <a:off x="4455625" y="1341438"/>
            <a:ext cx="337709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301720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ntent: 30/7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4455625" y="1341438"/>
            <a:ext cx="70045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9CEAE5E5-4043-D371-FC40-202902A7725C}"/>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198845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ntent: 70/3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986724" y="1341438"/>
            <a:ext cx="34734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731838" y="1341438"/>
            <a:ext cx="70045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6">
            <a:extLst>
              <a:ext uri="{FF2B5EF4-FFF2-40B4-BE49-F238E27FC236}">
                <a16:creationId xmlns:a16="http://schemas.microsoft.com/office/drawing/2014/main" id="{FE1568D9-495A-1697-6F7B-F9C8C7A8869E}"/>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035004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ntent: 2x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6273045" y="1341438"/>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1C9CFF57-8B6F-5FC9-94CA-1555AD753909}"/>
              </a:ext>
            </a:extLst>
          </p:cNvPr>
          <p:cNvSpPr>
            <a:spLocks noGrp="1"/>
          </p:cNvSpPr>
          <p:nvPr>
            <p:ph sz="half" idx="10"/>
          </p:nvPr>
        </p:nvSpPr>
        <p:spPr>
          <a:xfrm>
            <a:off x="732324" y="1341438"/>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02489679-6810-6A0E-B214-CE039B57D319}"/>
              </a:ext>
            </a:extLst>
          </p:cNvPr>
          <p:cNvSpPr>
            <a:spLocks noGrp="1"/>
          </p:cNvSpPr>
          <p:nvPr>
            <p:ph sz="half" idx="11"/>
          </p:nvPr>
        </p:nvSpPr>
        <p:spPr>
          <a:xfrm>
            <a:off x="732323" y="3966943"/>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FB95A216-6A43-03DF-9235-09885B12C23E}"/>
              </a:ext>
            </a:extLst>
          </p:cNvPr>
          <p:cNvSpPr>
            <a:spLocks noGrp="1"/>
          </p:cNvSpPr>
          <p:nvPr>
            <p:ph sz="half" idx="12"/>
          </p:nvPr>
        </p:nvSpPr>
        <p:spPr>
          <a:xfrm>
            <a:off x="6273046" y="3966943"/>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Placeholder 6">
            <a:extLst>
              <a:ext uri="{FF2B5EF4-FFF2-40B4-BE49-F238E27FC236}">
                <a16:creationId xmlns:a16="http://schemas.microsoft.com/office/drawing/2014/main" id="{A4180580-E5CE-7F81-6446-5A33D9035422}"/>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213890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tat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2312756"/>
            <a:ext cx="3191263" cy="1206053"/>
          </a:xfrm>
        </p:spPr>
        <p:txBody>
          <a:bodyPr>
            <a:noAutofit/>
          </a:bodyPr>
          <a:lstStyle>
            <a:lvl1pPr>
              <a:defRPr sz="7000">
                <a:solidFill>
                  <a:schemeClr val="bg2"/>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3544756"/>
            <a:ext cx="3191263" cy="276999"/>
          </a:xfrm>
        </p:spPr>
        <p:txBody>
          <a:bodyPr>
            <a:noAutofit/>
          </a:body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2312756"/>
            <a:ext cx="3191263" cy="1206053"/>
          </a:xfrm>
        </p:spPr>
        <p:txBody>
          <a:bodyPr>
            <a:noAutofit/>
          </a:bodyPr>
          <a:lstStyle>
            <a:lvl1pPr>
              <a:defRPr sz="7000">
                <a:solidFill>
                  <a:schemeClr val="bg2"/>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3544756"/>
            <a:ext cx="3191263" cy="276999"/>
          </a:xfrm>
        </p:spPr>
        <p:txBody>
          <a:bodyPr>
            <a:noAutofit/>
          </a:body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2312756"/>
            <a:ext cx="3191263" cy="1206053"/>
          </a:xfrm>
        </p:spPr>
        <p:txBody>
          <a:bodyPr>
            <a:noAutofit/>
          </a:bodyPr>
          <a:lstStyle>
            <a:lvl1pPr>
              <a:defRPr sz="7000">
                <a:solidFill>
                  <a:schemeClr val="bg2"/>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3544756"/>
            <a:ext cx="3191263" cy="276999"/>
          </a:xfrm>
        </p:spPr>
        <p:txBody>
          <a:bodyPr>
            <a:noAutofit/>
          </a:bodyPr>
          <a:lstStyle/>
          <a:p>
            <a:pPr lvl="0"/>
            <a:r>
              <a:rPr lang="en-GB"/>
              <a:t>Click to add text</a:t>
            </a:r>
          </a:p>
        </p:txBody>
      </p:sp>
    </p:spTree>
    <p:extLst>
      <p:ext uri="{BB962C8B-B14F-4D97-AF65-F5344CB8AC3E}">
        <p14:creationId xmlns:p14="http://schemas.microsoft.com/office/powerpoint/2010/main" val="7135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0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F202A-BD67-64B9-9D95-789AE7171142}"/>
              </a:ext>
            </a:extLst>
          </p:cNvPr>
          <p:cNvSpPr>
            <a:spLocks noGrp="1"/>
          </p:cNvSpPr>
          <p:nvPr>
            <p:ph idx="1"/>
          </p:nvPr>
        </p:nvSpPr>
        <p:spPr>
          <a:xfrm>
            <a:off x="731838" y="1341438"/>
            <a:ext cx="10728324" cy="4835525"/>
          </a:xfrm>
        </p:spPr>
        <p:txBody>
          <a:bodyPr>
            <a:noAutofit/>
          </a:bodyPr>
          <a:lstStyle>
            <a:lvl1pPr>
              <a:defRPr>
                <a:solidFill>
                  <a:schemeClr val="bg1"/>
                </a:solidFill>
              </a:defRPr>
            </a:lvl1pPr>
          </a:lstStyle>
          <a:p>
            <a:pPr lvl="0"/>
            <a:r>
              <a:rPr lang="en-US"/>
              <a:t>Click to edit Master text styles</a:t>
            </a:r>
          </a:p>
        </p:txBody>
      </p:sp>
      <p:sp>
        <p:nvSpPr>
          <p:cNvPr id="5" name="Title Placeholder 6">
            <a:extLst>
              <a:ext uri="{FF2B5EF4-FFF2-40B4-BE49-F238E27FC236}">
                <a16:creationId xmlns:a16="http://schemas.microsoft.com/office/drawing/2014/main" id="{DB783B28-99B4-F609-2B19-DB9EFB3DF844}"/>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630746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Stats: 3x2">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1750782"/>
            <a:ext cx="3191263" cy="887644"/>
          </a:xfrm>
        </p:spPr>
        <p:txBody>
          <a:bodyPr>
            <a:noAutofit/>
          </a:bodyPr>
          <a:lstStyle>
            <a:lvl1pPr>
              <a:defRPr sz="6000">
                <a:solidFill>
                  <a:schemeClr val="bg2"/>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2648118"/>
            <a:ext cx="3191263" cy="1065344"/>
          </a:xfrm>
        </p:spPr>
        <p:txBody>
          <a:bodyPr>
            <a:noAutofit/>
          </a:bodyPr>
          <a:lstStyle>
            <a:lvl1pPr>
              <a:defRPr sz="1600"/>
            </a:lvl1p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1750782"/>
            <a:ext cx="3191263" cy="887644"/>
          </a:xfrm>
        </p:spPr>
        <p:txBody>
          <a:bodyPr>
            <a:noAutofit/>
          </a:bodyPr>
          <a:lstStyle>
            <a:lvl1pPr>
              <a:defRPr sz="6000">
                <a:solidFill>
                  <a:schemeClr val="bg2"/>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2648118"/>
            <a:ext cx="3191263" cy="1065344"/>
          </a:xfrm>
        </p:spPr>
        <p:txBody>
          <a:bodyPr>
            <a:noAutofit/>
          </a:bodyPr>
          <a:lstStyle>
            <a:lvl1pPr>
              <a:defRPr sz="1600"/>
            </a:lvl1p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1750782"/>
            <a:ext cx="3191263" cy="887644"/>
          </a:xfrm>
        </p:spPr>
        <p:txBody>
          <a:bodyPr>
            <a:noAutofit/>
          </a:bodyPr>
          <a:lstStyle>
            <a:lvl1pPr>
              <a:defRPr sz="6000">
                <a:solidFill>
                  <a:schemeClr val="bg2"/>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2648118"/>
            <a:ext cx="3191263" cy="1065344"/>
          </a:xfrm>
        </p:spPr>
        <p:txBody>
          <a:bodyPr>
            <a:noAutofit/>
          </a:bodyPr>
          <a:lstStyle>
            <a:lvl1pPr>
              <a:defRPr sz="1600"/>
            </a:lvl1pPr>
          </a:lstStyle>
          <a:p>
            <a:pPr lvl="0"/>
            <a:r>
              <a:rPr lang="en-GB"/>
              <a:t>Click to add text</a:t>
            </a:r>
          </a:p>
        </p:txBody>
      </p:sp>
      <p:sp>
        <p:nvSpPr>
          <p:cNvPr id="4" name="Text Placeholder 14">
            <a:extLst>
              <a:ext uri="{FF2B5EF4-FFF2-40B4-BE49-F238E27FC236}">
                <a16:creationId xmlns:a16="http://schemas.microsoft.com/office/drawing/2014/main" id="{9D71305A-9B66-093C-F802-B24414502F60}"/>
              </a:ext>
            </a:extLst>
          </p:cNvPr>
          <p:cNvSpPr>
            <a:spLocks noGrp="1"/>
          </p:cNvSpPr>
          <p:nvPr>
            <p:ph type="body" sz="quarter" idx="26" hasCustomPrompt="1"/>
          </p:nvPr>
        </p:nvSpPr>
        <p:spPr>
          <a:xfrm>
            <a:off x="731838" y="3932007"/>
            <a:ext cx="3191263" cy="887644"/>
          </a:xfrm>
        </p:spPr>
        <p:txBody>
          <a:bodyPr>
            <a:noAutofit/>
          </a:bodyPr>
          <a:lstStyle>
            <a:lvl1pPr>
              <a:defRPr sz="6000">
                <a:solidFill>
                  <a:schemeClr val="bg2"/>
                </a:solidFill>
              </a:defRPr>
            </a:lvl1pPr>
          </a:lstStyle>
          <a:p>
            <a:pPr lvl="0"/>
            <a:r>
              <a:rPr lang="en-GB" dirty="0"/>
              <a:t>Stat</a:t>
            </a:r>
          </a:p>
        </p:txBody>
      </p:sp>
      <p:sp>
        <p:nvSpPr>
          <p:cNvPr id="5" name="Text Placeholder 14">
            <a:extLst>
              <a:ext uri="{FF2B5EF4-FFF2-40B4-BE49-F238E27FC236}">
                <a16:creationId xmlns:a16="http://schemas.microsoft.com/office/drawing/2014/main" id="{E544FC8E-08AA-0AD4-3FEB-D294C24B8B1B}"/>
              </a:ext>
            </a:extLst>
          </p:cNvPr>
          <p:cNvSpPr>
            <a:spLocks noGrp="1"/>
          </p:cNvSpPr>
          <p:nvPr>
            <p:ph type="body" sz="quarter" idx="27" hasCustomPrompt="1"/>
          </p:nvPr>
        </p:nvSpPr>
        <p:spPr>
          <a:xfrm>
            <a:off x="731836" y="4829343"/>
            <a:ext cx="3191263" cy="1065344"/>
          </a:xfrm>
        </p:spPr>
        <p:txBody>
          <a:bodyPr>
            <a:noAutofit/>
          </a:bodyPr>
          <a:lstStyle>
            <a:lvl1pPr>
              <a:defRPr sz="1600"/>
            </a:lvl1pPr>
          </a:lstStyle>
          <a:p>
            <a:pPr lvl="0"/>
            <a:r>
              <a:rPr lang="en-GB"/>
              <a:t>Click to add text</a:t>
            </a:r>
          </a:p>
        </p:txBody>
      </p:sp>
      <p:sp>
        <p:nvSpPr>
          <p:cNvPr id="7" name="Text Placeholder 14">
            <a:extLst>
              <a:ext uri="{FF2B5EF4-FFF2-40B4-BE49-F238E27FC236}">
                <a16:creationId xmlns:a16="http://schemas.microsoft.com/office/drawing/2014/main" id="{C2D4EA0C-83BA-9CA9-A370-6444BBCD79AE}"/>
              </a:ext>
            </a:extLst>
          </p:cNvPr>
          <p:cNvSpPr>
            <a:spLocks noGrp="1"/>
          </p:cNvSpPr>
          <p:nvPr>
            <p:ph type="body" sz="quarter" idx="28" hasCustomPrompt="1"/>
          </p:nvPr>
        </p:nvSpPr>
        <p:spPr>
          <a:xfrm>
            <a:off x="8268980" y="3932007"/>
            <a:ext cx="3191263" cy="887644"/>
          </a:xfrm>
        </p:spPr>
        <p:txBody>
          <a:bodyPr>
            <a:noAutofit/>
          </a:bodyPr>
          <a:lstStyle>
            <a:lvl1pPr>
              <a:defRPr sz="6000">
                <a:solidFill>
                  <a:schemeClr val="bg2"/>
                </a:solidFill>
              </a:defRPr>
            </a:lvl1pPr>
          </a:lstStyle>
          <a:p>
            <a:pPr lvl="0"/>
            <a:r>
              <a:rPr lang="en-GB" dirty="0"/>
              <a:t>Stat</a:t>
            </a:r>
          </a:p>
        </p:txBody>
      </p:sp>
      <p:sp>
        <p:nvSpPr>
          <p:cNvPr id="8" name="Text Placeholder 14">
            <a:extLst>
              <a:ext uri="{FF2B5EF4-FFF2-40B4-BE49-F238E27FC236}">
                <a16:creationId xmlns:a16="http://schemas.microsoft.com/office/drawing/2014/main" id="{E32B1713-896B-FE0F-A499-6265F6BF475D}"/>
              </a:ext>
            </a:extLst>
          </p:cNvPr>
          <p:cNvSpPr>
            <a:spLocks noGrp="1"/>
          </p:cNvSpPr>
          <p:nvPr>
            <p:ph type="body" sz="quarter" idx="29" hasCustomPrompt="1"/>
          </p:nvPr>
        </p:nvSpPr>
        <p:spPr>
          <a:xfrm>
            <a:off x="8268978" y="4829343"/>
            <a:ext cx="3191263" cy="1065344"/>
          </a:xfrm>
        </p:spPr>
        <p:txBody>
          <a:bodyPr>
            <a:noAutofit/>
          </a:bodyPr>
          <a:lstStyle>
            <a:lvl1pPr>
              <a:defRPr sz="1600"/>
            </a:lvl1pPr>
          </a:lstStyle>
          <a:p>
            <a:pPr lvl="0"/>
            <a:r>
              <a:rPr lang="en-GB"/>
              <a:t>Click to add text</a:t>
            </a:r>
          </a:p>
        </p:txBody>
      </p:sp>
      <p:sp>
        <p:nvSpPr>
          <p:cNvPr id="9" name="Text Placeholder 14">
            <a:extLst>
              <a:ext uri="{FF2B5EF4-FFF2-40B4-BE49-F238E27FC236}">
                <a16:creationId xmlns:a16="http://schemas.microsoft.com/office/drawing/2014/main" id="{5F1A546A-EE1B-66B3-31E0-1CC9C890D605}"/>
              </a:ext>
            </a:extLst>
          </p:cNvPr>
          <p:cNvSpPr>
            <a:spLocks noGrp="1"/>
          </p:cNvSpPr>
          <p:nvPr>
            <p:ph type="body" sz="quarter" idx="30" hasCustomPrompt="1"/>
          </p:nvPr>
        </p:nvSpPr>
        <p:spPr>
          <a:xfrm>
            <a:off x="4500407" y="3932007"/>
            <a:ext cx="3191263" cy="887644"/>
          </a:xfrm>
        </p:spPr>
        <p:txBody>
          <a:bodyPr>
            <a:noAutofit/>
          </a:bodyPr>
          <a:lstStyle>
            <a:lvl1pPr>
              <a:defRPr sz="6000">
                <a:solidFill>
                  <a:schemeClr val="bg2"/>
                </a:solidFill>
              </a:defRPr>
            </a:lvl1pPr>
          </a:lstStyle>
          <a:p>
            <a:pPr lvl="0"/>
            <a:r>
              <a:rPr lang="en-GB" dirty="0"/>
              <a:t>Stat</a:t>
            </a:r>
          </a:p>
        </p:txBody>
      </p:sp>
      <p:sp>
        <p:nvSpPr>
          <p:cNvPr id="10" name="Text Placeholder 14">
            <a:extLst>
              <a:ext uri="{FF2B5EF4-FFF2-40B4-BE49-F238E27FC236}">
                <a16:creationId xmlns:a16="http://schemas.microsoft.com/office/drawing/2014/main" id="{C6D0948C-0FAD-7EFE-9C13-A4846AADF0FC}"/>
              </a:ext>
            </a:extLst>
          </p:cNvPr>
          <p:cNvSpPr>
            <a:spLocks noGrp="1"/>
          </p:cNvSpPr>
          <p:nvPr>
            <p:ph type="body" sz="quarter" idx="31" hasCustomPrompt="1"/>
          </p:nvPr>
        </p:nvSpPr>
        <p:spPr>
          <a:xfrm>
            <a:off x="4500405" y="4829343"/>
            <a:ext cx="3191263" cy="1065344"/>
          </a:xfrm>
        </p:spPr>
        <p:txBody>
          <a:bodyPr>
            <a:noAutofit/>
          </a:bodyPr>
          <a:lstStyle>
            <a:lvl1pPr>
              <a:defRPr sz="1600"/>
            </a:lvl1pPr>
          </a:lstStyle>
          <a:p>
            <a:pPr lvl="0"/>
            <a:r>
              <a:rPr lang="en-GB"/>
              <a:t>Click to add text</a:t>
            </a:r>
          </a:p>
        </p:txBody>
      </p:sp>
    </p:spTree>
    <p:extLst>
      <p:ext uri="{BB962C8B-B14F-4D97-AF65-F5344CB8AC3E}">
        <p14:creationId xmlns:p14="http://schemas.microsoft.com/office/powerpoint/2010/main" val="160270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Icon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4030531"/>
            <a:ext cx="3191263" cy="276999"/>
          </a:xfrm>
        </p:spPr>
        <p:txBody>
          <a:bodyPr>
            <a:spAutoFit/>
          </a:bodyPr>
          <a:lstStyle>
            <a:lvl1pPr algn="ctr">
              <a:defRPr/>
            </a:lvl1pPr>
          </a:lstStyle>
          <a:p>
            <a:pPr lvl="0"/>
            <a:r>
              <a:rPr lang="en-GB"/>
              <a:t>Click to add text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4030531"/>
            <a:ext cx="3191263" cy="276999"/>
          </a:xfrm>
        </p:spPr>
        <p:txBody>
          <a:bodyPr>
            <a:spAutoFit/>
          </a:bodyPr>
          <a:lstStyle>
            <a:lvl1pPr algn="ctr">
              <a:defRPr/>
            </a:lvl1pPr>
          </a:lstStyle>
          <a:p>
            <a:pPr lvl="0"/>
            <a:r>
              <a:rPr lang="en-GB"/>
              <a:t>Click to add text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4030531"/>
            <a:ext cx="3191263" cy="276999"/>
          </a:xfrm>
        </p:spPr>
        <p:txBody>
          <a:bodyPr>
            <a:spAutoFit/>
          </a:bodyPr>
          <a:lstStyle>
            <a:lvl1pPr algn="ctr">
              <a:defRPr/>
            </a:lvl1pPr>
          </a:lstStyle>
          <a:p>
            <a:pPr lvl="0"/>
            <a:r>
              <a:rPr lang="en-GB"/>
              <a:t>Click to add text</a:t>
            </a:r>
          </a:p>
        </p:txBody>
      </p:sp>
      <p:sp>
        <p:nvSpPr>
          <p:cNvPr id="3" name="Oval 2">
            <a:extLst>
              <a:ext uri="{FF2B5EF4-FFF2-40B4-BE49-F238E27FC236}">
                <a16:creationId xmlns:a16="http://schemas.microsoft.com/office/drawing/2014/main" id="{FE1F656D-808F-637F-926E-3895CAE464CE}"/>
              </a:ext>
            </a:extLst>
          </p:cNvPr>
          <p:cNvSpPr>
            <a:spLocks noChangeAspect="1"/>
          </p:cNvSpPr>
          <p:nvPr/>
        </p:nvSpPr>
        <p:spPr>
          <a:xfrm>
            <a:off x="5401212" y="2365714"/>
            <a:ext cx="1386000" cy="138713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8EFF65A-7612-983C-E857-21AFA2F0C1C5}"/>
              </a:ext>
            </a:extLst>
          </p:cNvPr>
          <p:cNvSpPr>
            <a:spLocks noChangeAspect="1"/>
          </p:cNvSpPr>
          <p:nvPr userDrawn="1"/>
        </p:nvSpPr>
        <p:spPr>
          <a:xfrm>
            <a:off x="9169821"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F0233EA-30F0-BDC2-1C69-608D0ACF6386}"/>
              </a:ext>
            </a:extLst>
          </p:cNvPr>
          <p:cNvSpPr>
            <a:spLocks noChangeAspect="1"/>
          </p:cNvSpPr>
          <p:nvPr/>
        </p:nvSpPr>
        <p:spPr>
          <a:xfrm>
            <a:off x="1638336"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13EF322-EC12-83D6-DF2C-E47F4B049D95}"/>
              </a:ext>
            </a:extLst>
          </p:cNvPr>
          <p:cNvSpPr txBox="1"/>
          <p:nvPr userDrawn="1"/>
        </p:nvSpPr>
        <p:spPr>
          <a:xfrm>
            <a:off x="5410520"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8" name="TextBox 27">
            <a:extLst>
              <a:ext uri="{FF2B5EF4-FFF2-40B4-BE49-F238E27FC236}">
                <a16:creationId xmlns:a16="http://schemas.microsoft.com/office/drawing/2014/main" id="{1AE95085-6EA6-C444-D74F-2F1DCBF43DA9}"/>
              </a:ext>
            </a:extLst>
          </p:cNvPr>
          <p:cNvSpPr txBox="1"/>
          <p:nvPr userDrawn="1"/>
        </p:nvSpPr>
        <p:spPr>
          <a:xfrm>
            <a:off x="1638336"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9" name="TextBox 28">
            <a:extLst>
              <a:ext uri="{FF2B5EF4-FFF2-40B4-BE49-F238E27FC236}">
                <a16:creationId xmlns:a16="http://schemas.microsoft.com/office/drawing/2014/main" id="{CC1050F2-959D-9DBA-8B88-6FB7FE8C97CE}"/>
              </a:ext>
            </a:extLst>
          </p:cNvPr>
          <p:cNvSpPr txBox="1"/>
          <p:nvPr userDrawn="1"/>
        </p:nvSpPr>
        <p:spPr>
          <a:xfrm>
            <a:off x="9169821"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Tree>
    <p:extLst>
      <p:ext uri="{BB962C8B-B14F-4D97-AF65-F5344CB8AC3E}">
        <p14:creationId xmlns:p14="http://schemas.microsoft.com/office/powerpoint/2010/main" val="3611253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Icons: 2x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1857375" y="2251304"/>
            <a:ext cx="3848100" cy="246221"/>
          </a:xfrm>
        </p:spPr>
        <p:txBody>
          <a:bodyPr anchor="ctr" anchorCtr="0">
            <a:spAutoFit/>
          </a:bodyPr>
          <a:lstStyle>
            <a:lvl1pPr algn="l">
              <a:defRPr sz="1600"/>
            </a:lvl1pPr>
          </a:lstStyle>
          <a:p>
            <a:pPr lvl="0"/>
            <a:r>
              <a:rPr lang="en-GB"/>
              <a:t>Click to add text</a:t>
            </a:r>
          </a:p>
        </p:txBody>
      </p:sp>
      <p:sp>
        <p:nvSpPr>
          <p:cNvPr id="10" name="Oval 9">
            <a:extLst>
              <a:ext uri="{FF2B5EF4-FFF2-40B4-BE49-F238E27FC236}">
                <a16:creationId xmlns:a16="http://schemas.microsoft.com/office/drawing/2014/main" id="{1F0233EA-30F0-BDC2-1C69-608D0ACF6386}"/>
              </a:ext>
            </a:extLst>
          </p:cNvPr>
          <p:cNvSpPr>
            <a:spLocks noChangeAspect="1"/>
          </p:cNvSpPr>
          <p:nvPr/>
        </p:nvSpPr>
        <p:spPr>
          <a:xfrm>
            <a:off x="731838" y="188318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1AE95085-6EA6-C444-D74F-2F1DCBF43DA9}"/>
              </a:ext>
            </a:extLst>
          </p:cNvPr>
          <p:cNvSpPr txBox="1"/>
          <p:nvPr userDrawn="1"/>
        </p:nvSpPr>
        <p:spPr>
          <a:xfrm>
            <a:off x="731838" y="188318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26" name="Text Placeholder 14">
            <a:extLst>
              <a:ext uri="{FF2B5EF4-FFF2-40B4-BE49-F238E27FC236}">
                <a16:creationId xmlns:a16="http://schemas.microsoft.com/office/drawing/2014/main" id="{53E54556-F400-DB79-55CA-73889B1FDE83}"/>
              </a:ext>
            </a:extLst>
          </p:cNvPr>
          <p:cNvSpPr>
            <a:spLocks noGrp="1"/>
          </p:cNvSpPr>
          <p:nvPr>
            <p:ph type="body" sz="quarter" idx="20" hasCustomPrompt="1"/>
          </p:nvPr>
        </p:nvSpPr>
        <p:spPr>
          <a:xfrm>
            <a:off x="7610475" y="2251304"/>
            <a:ext cx="3848100" cy="246221"/>
          </a:xfrm>
        </p:spPr>
        <p:txBody>
          <a:bodyPr anchor="ctr" anchorCtr="0">
            <a:spAutoFit/>
          </a:bodyPr>
          <a:lstStyle>
            <a:lvl1pPr algn="l">
              <a:defRPr sz="1600"/>
            </a:lvl1pPr>
          </a:lstStyle>
          <a:p>
            <a:pPr lvl="0"/>
            <a:r>
              <a:rPr lang="en-GB"/>
              <a:t>Click to add text</a:t>
            </a:r>
          </a:p>
        </p:txBody>
      </p:sp>
      <p:sp>
        <p:nvSpPr>
          <p:cNvPr id="30" name="Oval 29">
            <a:extLst>
              <a:ext uri="{FF2B5EF4-FFF2-40B4-BE49-F238E27FC236}">
                <a16:creationId xmlns:a16="http://schemas.microsoft.com/office/drawing/2014/main" id="{33F549EF-64F2-1B09-7F03-24DE45D4B2A6}"/>
              </a:ext>
            </a:extLst>
          </p:cNvPr>
          <p:cNvSpPr>
            <a:spLocks noChangeAspect="1"/>
          </p:cNvSpPr>
          <p:nvPr userDrawn="1"/>
        </p:nvSpPr>
        <p:spPr>
          <a:xfrm>
            <a:off x="6484938" y="188318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A61A1BB1-71AE-B2DD-B7CD-4C5327393F03}"/>
              </a:ext>
            </a:extLst>
          </p:cNvPr>
          <p:cNvSpPr txBox="1"/>
          <p:nvPr userDrawn="1"/>
        </p:nvSpPr>
        <p:spPr>
          <a:xfrm>
            <a:off x="6484938" y="188318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32" name="Text Placeholder 14">
            <a:extLst>
              <a:ext uri="{FF2B5EF4-FFF2-40B4-BE49-F238E27FC236}">
                <a16:creationId xmlns:a16="http://schemas.microsoft.com/office/drawing/2014/main" id="{C52317D6-4C96-3BF6-4B4E-14D86A6BFE8F}"/>
              </a:ext>
            </a:extLst>
          </p:cNvPr>
          <p:cNvSpPr>
            <a:spLocks noGrp="1"/>
          </p:cNvSpPr>
          <p:nvPr>
            <p:ph type="body" sz="quarter" idx="21" hasCustomPrompt="1"/>
          </p:nvPr>
        </p:nvSpPr>
        <p:spPr>
          <a:xfrm>
            <a:off x="1857375" y="3722864"/>
            <a:ext cx="3848100" cy="246221"/>
          </a:xfrm>
        </p:spPr>
        <p:txBody>
          <a:bodyPr anchor="ctr" anchorCtr="0">
            <a:spAutoFit/>
          </a:bodyPr>
          <a:lstStyle>
            <a:lvl1pPr algn="l">
              <a:defRPr sz="1600"/>
            </a:lvl1pPr>
          </a:lstStyle>
          <a:p>
            <a:pPr lvl="0"/>
            <a:r>
              <a:rPr lang="en-GB"/>
              <a:t>Click to add text</a:t>
            </a:r>
          </a:p>
        </p:txBody>
      </p:sp>
      <p:sp>
        <p:nvSpPr>
          <p:cNvPr id="33" name="Oval 32">
            <a:extLst>
              <a:ext uri="{FF2B5EF4-FFF2-40B4-BE49-F238E27FC236}">
                <a16:creationId xmlns:a16="http://schemas.microsoft.com/office/drawing/2014/main" id="{312CDE01-0921-44D4-B114-ED23705D4D96}"/>
              </a:ext>
            </a:extLst>
          </p:cNvPr>
          <p:cNvSpPr>
            <a:spLocks noChangeAspect="1"/>
          </p:cNvSpPr>
          <p:nvPr userDrawn="1"/>
        </p:nvSpPr>
        <p:spPr>
          <a:xfrm>
            <a:off x="731838" y="335474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47CD71A4-5AD1-195A-F04A-D67BEC47DD64}"/>
              </a:ext>
            </a:extLst>
          </p:cNvPr>
          <p:cNvSpPr txBox="1"/>
          <p:nvPr userDrawn="1"/>
        </p:nvSpPr>
        <p:spPr>
          <a:xfrm>
            <a:off x="731838" y="335474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35" name="Text Placeholder 14">
            <a:extLst>
              <a:ext uri="{FF2B5EF4-FFF2-40B4-BE49-F238E27FC236}">
                <a16:creationId xmlns:a16="http://schemas.microsoft.com/office/drawing/2014/main" id="{8CF67927-03C2-E4FB-4B59-DBC5AC4C1357}"/>
              </a:ext>
            </a:extLst>
          </p:cNvPr>
          <p:cNvSpPr>
            <a:spLocks noGrp="1"/>
          </p:cNvSpPr>
          <p:nvPr>
            <p:ph type="body" sz="quarter" idx="22" hasCustomPrompt="1"/>
          </p:nvPr>
        </p:nvSpPr>
        <p:spPr>
          <a:xfrm>
            <a:off x="7610475" y="3722864"/>
            <a:ext cx="3848100" cy="246221"/>
          </a:xfrm>
        </p:spPr>
        <p:txBody>
          <a:bodyPr anchor="ctr" anchorCtr="0">
            <a:spAutoFit/>
          </a:bodyPr>
          <a:lstStyle>
            <a:lvl1pPr algn="l">
              <a:defRPr sz="1600"/>
            </a:lvl1pPr>
          </a:lstStyle>
          <a:p>
            <a:pPr lvl="0"/>
            <a:r>
              <a:rPr lang="en-GB"/>
              <a:t>Click to add text</a:t>
            </a:r>
          </a:p>
        </p:txBody>
      </p:sp>
      <p:sp>
        <p:nvSpPr>
          <p:cNvPr id="36" name="Oval 35">
            <a:extLst>
              <a:ext uri="{FF2B5EF4-FFF2-40B4-BE49-F238E27FC236}">
                <a16:creationId xmlns:a16="http://schemas.microsoft.com/office/drawing/2014/main" id="{CF5BCED6-4726-C81A-3012-8C521E41F9CE}"/>
              </a:ext>
            </a:extLst>
          </p:cNvPr>
          <p:cNvSpPr>
            <a:spLocks noChangeAspect="1"/>
          </p:cNvSpPr>
          <p:nvPr userDrawn="1"/>
        </p:nvSpPr>
        <p:spPr>
          <a:xfrm>
            <a:off x="6484938" y="335474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E74AF041-A893-A704-F2ED-3756F6C53629}"/>
              </a:ext>
            </a:extLst>
          </p:cNvPr>
          <p:cNvSpPr txBox="1"/>
          <p:nvPr userDrawn="1"/>
        </p:nvSpPr>
        <p:spPr>
          <a:xfrm>
            <a:off x="6484938" y="335474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38" name="Text Placeholder 14">
            <a:extLst>
              <a:ext uri="{FF2B5EF4-FFF2-40B4-BE49-F238E27FC236}">
                <a16:creationId xmlns:a16="http://schemas.microsoft.com/office/drawing/2014/main" id="{E4507A0D-A845-5A6A-33B3-43CDF4A7E438}"/>
              </a:ext>
            </a:extLst>
          </p:cNvPr>
          <p:cNvSpPr>
            <a:spLocks noGrp="1"/>
          </p:cNvSpPr>
          <p:nvPr>
            <p:ph type="body" sz="quarter" idx="23" hasCustomPrompt="1"/>
          </p:nvPr>
        </p:nvSpPr>
        <p:spPr>
          <a:xfrm>
            <a:off x="1857375" y="5195844"/>
            <a:ext cx="3848100" cy="246221"/>
          </a:xfrm>
        </p:spPr>
        <p:txBody>
          <a:bodyPr anchor="ctr" anchorCtr="0">
            <a:spAutoFit/>
          </a:bodyPr>
          <a:lstStyle>
            <a:lvl1pPr algn="l">
              <a:defRPr sz="1600"/>
            </a:lvl1pPr>
          </a:lstStyle>
          <a:p>
            <a:pPr lvl="0"/>
            <a:r>
              <a:rPr lang="en-GB"/>
              <a:t>Click to add text</a:t>
            </a:r>
          </a:p>
        </p:txBody>
      </p:sp>
      <p:sp>
        <p:nvSpPr>
          <p:cNvPr id="39" name="Oval 38">
            <a:extLst>
              <a:ext uri="{FF2B5EF4-FFF2-40B4-BE49-F238E27FC236}">
                <a16:creationId xmlns:a16="http://schemas.microsoft.com/office/drawing/2014/main" id="{9E1F90C7-0549-7355-5EB4-8456966F4FDB}"/>
              </a:ext>
            </a:extLst>
          </p:cNvPr>
          <p:cNvSpPr>
            <a:spLocks noChangeAspect="1"/>
          </p:cNvSpPr>
          <p:nvPr userDrawn="1"/>
        </p:nvSpPr>
        <p:spPr>
          <a:xfrm>
            <a:off x="731838" y="482772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90234FA-0C28-C184-9ADD-9104DC3FDD7F}"/>
              </a:ext>
            </a:extLst>
          </p:cNvPr>
          <p:cNvSpPr txBox="1"/>
          <p:nvPr userDrawn="1"/>
        </p:nvSpPr>
        <p:spPr>
          <a:xfrm>
            <a:off x="731838" y="482772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41" name="Text Placeholder 14">
            <a:extLst>
              <a:ext uri="{FF2B5EF4-FFF2-40B4-BE49-F238E27FC236}">
                <a16:creationId xmlns:a16="http://schemas.microsoft.com/office/drawing/2014/main" id="{75C0776E-2A34-5845-906F-DA915B3674FA}"/>
              </a:ext>
            </a:extLst>
          </p:cNvPr>
          <p:cNvSpPr>
            <a:spLocks noGrp="1"/>
          </p:cNvSpPr>
          <p:nvPr>
            <p:ph type="body" sz="quarter" idx="24" hasCustomPrompt="1"/>
          </p:nvPr>
        </p:nvSpPr>
        <p:spPr>
          <a:xfrm>
            <a:off x="7610475" y="5195844"/>
            <a:ext cx="3848100" cy="246221"/>
          </a:xfrm>
        </p:spPr>
        <p:txBody>
          <a:bodyPr anchor="ctr" anchorCtr="0">
            <a:spAutoFit/>
          </a:bodyPr>
          <a:lstStyle>
            <a:lvl1pPr algn="l">
              <a:defRPr sz="1600"/>
            </a:lvl1pPr>
          </a:lstStyle>
          <a:p>
            <a:pPr lvl="0"/>
            <a:r>
              <a:rPr lang="en-GB"/>
              <a:t>Click to add text</a:t>
            </a:r>
          </a:p>
        </p:txBody>
      </p:sp>
      <p:sp>
        <p:nvSpPr>
          <p:cNvPr id="42" name="Oval 41">
            <a:extLst>
              <a:ext uri="{FF2B5EF4-FFF2-40B4-BE49-F238E27FC236}">
                <a16:creationId xmlns:a16="http://schemas.microsoft.com/office/drawing/2014/main" id="{535381D7-04B9-B476-8D73-2C03639B2AFE}"/>
              </a:ext>
            </a:extLst>
          </p:cNvPr>
          <p:cNvSpPr>
            <a:spLocks noChangeAspect="1"/>
          </p:cNvSpPr>
          <p:nvPr userDrawn="1"/>
        </p:nvSpPr>
        <p:spPr>
          <a:xfrm>
            <a:off x="6484938" y="482772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296760BE-F280-169E-4B63-AAD6BD7153F1}"/>
              </a:ext>
            </a:extLst>
          </p:cNvPr>
          <p:cNvSpPr txBox="1"/>
          <p:nvPr userDrawn="1"/>
        </p:nvSpPr>
        <p:spPr>
          <a:xfrm>
            <a:off x="6484938" y="482772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Tree>
    <p:extLst>
      <p:ext uri="{BB962C8B-B14F-4D97-AF65-F5344CB8AC3E}">
        <p14:creationId xmlns:p14="http://schemas.microsoft.com/office/powerpoint/2010/main" val="1070371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lock content with image (whit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6">
            <a:extLst>
              <a:ext uri="{FF2B5EF4-FFF2-40B4-BE49-F238E27FC236}">
                <a16:creationId xmlns:a16="http://schemas.microsoft.com/office/drawing/2014/main" id="{D0B44EF9-CA15-3D5F-4EF6-89C56740CFB6}"/>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1809295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Lef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2045954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Righ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494275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Left block content with image x2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F7486F-8A7C-5910-366E-80261A0C0FDE}"/>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bg1"/>
                </a:solidFill>
              </a:rPr>
              <a:pPr algn="r"/>
              <a:t>‹#›</a:t>
            </a:fld>
            <a:endParaRPr lang="en-GB" sz="1500">
              <a:solidFill>
                <a:schemeClr val="bg1"/>
              </a:solidFill>
            </a:endParaRP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609600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9" name="Title 6">
            <a:extLst>
              <a:ext uri="{FF2B5EF4-FFF2-40B4-BE49-F238E27FC236}">
                <a16:creationId xmlns:a16="http://schemas.microsoft.com/office/drawing/2014/main" id="{44F179A4-3CDD-A9CF-3E7F-99B140A5AD7E}"/>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1356763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Right block content with image x2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B37BEFEE-EDAC-D8BE-AA05-7F5BADDA209F}"/>
              </a:ext>
            </a:extLst>
          </p:cNvPr>
          <p:cNvSpPr>
            <a:spLocks noGrp="1"/>
          </p:cNvSpPr>
          <p:nvPr>
            <p:ph type="body" sz="quarter" idx="14"/>
          </p:nvPr>
        </p:nvSpPr>
        <p:spPr>
          <a:xfrm>
            <a:off x="6753225" y="1341439"/>
            <a:ext cx="470693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6">
            <a:extLst>
              <a:ext uri="{FF2B5EF4-FFF2-40B4-BE49-F238E27FC236}">
                <a16:creationId xmlns:a16="http://schemas.microsoft.com/office/drawing/2014/main" id="{40503100-E31F-A287-D16C-678D26022CF6}"/>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2"/>
                </a:solidFill>
              </a:defRPr>
            </a:lvl1pPr>
          </a:lstStyle>
          <a:p>
            <a:r>
              <a:rPr lang="en-GB" dirty="0"/>
              <a:t>Click to add title</a:t>
            </a:r>
          </a:p>
        </p:txBody>
      </p:sp>
    </p:spTree>
    <p:extLst>
      <p:ext uri="{BB962C8B-B14F-4D97-AF65-F5344CB8AC3E}">
        <p14:creationId xmlns:p14="http://schemas.microsoft.com/office/powerpoint/2010/main" val="4290979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Lef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3" name="Title Placeholder 6">
            <a:extLst>
              <a:ext uri="{FF2B5EF4-FFF2-40B4-BE49-F238E27FC236}">
                <a16:creationId xmlns:a16="http://schemas.microsoft.com/office/drawing/2014/main" id="{ACD25BEF-5BBF-CDB3-FD0E-CFBAADF2EE6A}"/>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910936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Righ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E336AA3D-9BDB-AF0F-9390-4BC2B201832A}"/>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6">
            <a:extLst>
              <a:ext uri="{FF2B5EF4-FFF2-40B4-BE49-F238E27FC236}">
                <a16:creationId xmlns:a16="http://schemas.microsoft.com/office/drawing/2014/main" id="{B740DC23-7E35-4C98-9F7A-C1242C7B136B}"/>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53648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50/5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5184775"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6275388" y="1341438"/>
            <a:ext cx="5184774"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1C3F3347-1652-27C3-83B5-925BE17FF1E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4134006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Lef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2"/>
                </a:solidFill>
              </a:defRPr>
            </a:lvl1pPr>
          </a:lstStyle>
          <a:p>
            <a:r>
              <a:rPr lang="en-GB" dirty="0"/>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2218434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Righ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bg2"/>
                </a:solidFill>
              </a:defRPr>
            </a:lvl1pPr>
          </a:lstStyle>
          <a:p>
            <a:r>
              <a:rPr lang="en-GB" dirty="0"/>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655334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Lef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6" name="TextBox 5">
            <a:extLst>
              <a:ext uri="{FF2B5EF4-FFF2-40B4-BE49-F238E27FC236}">
                <a16:creationId xmlns:a16="http://schemas.microsoft.com/office/drawing/2014/main" id="{6BF7486F-8A7C-5910-366E-80261A0C0FDE}"/>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bg1"/>
                </a:solidFill>
              </a:rPr>
              <a:pPr algn="r"/>
              <a:t>‹#›</a:t>
            </a:fld>
            <a:endParaRPr lang="en-GB" sz="1500">
              <a:solidFill>
                <a:schemeClr val="bg1"/>
              </a:solidFill>
            </a:endParaRPr>
          </a:p>
        </p:txBody>
      </p:sp>
    </p:spTree>
    <p:extLst>
      <p:ext uri="{BB962C8B-B14F-4D97-AF65-F5344CB8AC3E}">
        <p14:creationId xmlns:p14="http://schemas.microsoft.com/office/powerpoint/2010/main" val="3926075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Righ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3892221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Pull quo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731837" y="620713"/>
            <a:ext cx="10728325" cy="5616576"/>
          </a:xfrm>
          <a:prstGeom prst="rect">
            <a:avLst/>
          </a:prstGeom>
        </p:spPr>
        <p:txBody>
          <a:bodyPr vert="horz" lIns="180000" tIns="180000" rIns="180000" bIns="180000" rtlCol="0" anchor="ctr" anchorCtr="0">
            <a:noAutofit/>
          </a:bodyPr>
          <a:lstStyle>
            <a:lvl1pPr algn="ctr">
              <a:defRPr sz="6000">
                <a:solidFill>
                  <a:schemeClr val="bg1"/>
                </a:solidFill>
              </a:defRPr>
            </a:lvl1pPr>
          </a:lstStyle>
          <a:p>
            <a:r>
              <a:rPr lang="en-GB"/>
              <a:t>Click to add text</a:t>
            </a:r>
          </a:p>
        </p:txBody>
      </p:sp>
    </p:spTree>
    <p:extLst>
      <p:ext uri="{BB962C8B-B14F-4D97-AF65-F5344CB8AC3E}">
        <p14:creationId xmlns:p14="http://schemas.microsoft.com/office/powerpoint/2010/main" val="3321746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Full-slide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6DF0232-7BE7-C4E3-F21A-0026855E3A24}"/>
              </a:ext>
            </a:extLst>
          </p:cNvPr>
          <p:cNvSpPr>
            <a:spLocks noGrp="1"/>
          </p:cNvSpPr>
          <p:nvPr>
            <p:ph type="pic" sz="quarter" idx="13" hasCustomPrompt="1"/>
          </p:nvPr>
        </p:nvSpPr>
        <p:spPr>
          <a:xfrm>
            <a:off x="0" y="0"/>
            <a:ext cx="12192000" cy="6857999"/>
          </a:xfrm>
          <a:prstGeom prst="rect">
            <a:avLst/>
          </a:prstGeom>
        </p:spPr>
        <p:txBody>
          <a:bodyPr tIns="1044000" bIns="0" anchor="ctr" anchorCtr="0">
            <a:normAutofit/>
          </a:bodyPr>
          <a:lstStyle>
            <a:lvl1pPr marL="0" indent="0" algn="ctr">
              <a:buNone/>
              <a:defRPr sz="2000" b="0" i="0">
                <a:solidFill>
                  <a:schemeClr val="bg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3824914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Full-slide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02A5AD2-E41B-68A6-0B6A-854825490524}"/>
              </a:ext>
            </a:extLst>
          </p:cNvPr>
          <p:cNvSpPr>
            <a:spLocks noGrp="1"/>
          </p:cNvSpPr>
          <p:nvPr>
            <p:ph type="media" sz="quarter" idx="10" hasCustomPrompt="1"/>
          </p:nvPr>
        </p:nvSpPr>
        <p:spPr>
          <a:xfrm>
            <a:off x="0" y="0"/>
            <a:ext cx="12192000" cy="6858000"/>
          </a:xfrm>
        </p:spPr>
        <p:txBody>
          <a:bodyPr tIns="1044000" anchor="ctr" anchorCtr="0"/>
          <a:lstStyle>
            <a:lvl1pPr algn="ctr">
              <a:defRPr>
                <a:solidFill>
                  <a:schemeClr val="bg1"/>
                </a:solidFill>
              </a:defRPr>
            </a:lvl1pPr>
          </a:lstStyle>
          <a:p>
            <a:r>
              <a:rPr lang="en-GB"/>
              <a:t>Click to insert video</a:t>
            </a:r>
          </a:p>
        </p:txBody>
      </p:sp>
    </p:spTree>
    <p:extLst>
      <p:ext uri="{BB962C8B-B14F-4D97-AF65-F5344CB8AC3E}">
        <p14:creationId xmlns:p14="http://schemas.microsoft.com/office/powerpoint/2010/main" val="748661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Mockup: lapto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7F4088-C0F2-57FC-F2C6-EFC4754FD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7273" y="1972630"/>
            <a:ext cx="7861381" cy="4754637"/>
          </a:xfrm>
          <a:prstGeom prst="rect">
            <a:avLst/>
          </a:prstGeom>
        </p:spPr>
      </p:pic>
      <p:sp>
        <p:nvSpPr>
          <p:cNvPr id="4" name="Picture Placeholder 2">
            <a:extLst>
              <a:ext uri="{FF2B5EF4-FFF2-40B4-BE49-F238E27FC236}">
                <a16:creationId xmlns:a16="http://schemas.microsoft.com/office/drawing/2014/main" id="{52891222-9588-C4A4-B356-F8CF9B747266}"/>
              </a:ext>
            </a:extLst>
          </p:cNvPr>
          <p:cNvSpPr>
            <a:spLocks noGrp="1"/>
          </p:cNvSpPr>
          <p:nvPr>
            <p:ph type="pic" sz="quarter" idx="13" hasCustomPrompt="1"/>
          </p:nvPr>
        </p:nvSpPr>
        <p:spPr>
          <a:xfrm>
            <a:off x="6125057" y="2551299"/>
            <a:ext cx="5102311" cy="3235973"/>
          </a:xfrm>
          <a:prstGeom prst="rect">
            <a:avLst/>
          </a:prstGeom>
        </p:spPr>
        <p:txBody>
          <a:bodyPr tIns="612000" anchor="ctr" anchorCtr="0">
            <a:normAutofit/>
          </a:bodyPr>
          <a:lstStyle>
            <a:lvl1pPr marL="0" indent="0" algn="ctr">
              <a:buNone/>
              <a:defRPr sz="1400" b="0" i="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insert screenshot</a:t>
            </a:r>
          </a:p>
        </p:txBody>
      </p:sp>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9" y="1341439"/>
            <a:ext cx="424853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6">
            <a:extLst>
              <a:ext uri="{FF2B5EF4-FFF2-40B4-BE49-F238E27FC236}">
                <a16:creationId xmlns:a16="http://schemas.microsoft.com/office/drawing/2014/main" id="{30B38B33-4F3D-3AC3-FCD0-6AF81F3BEF9F}"/>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254769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Mockup: pho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8" y="1341439"/>
            <a:ext cx="5364161"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67EACD84-0F27-A227-F1B6-D913D0DB59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1212" y="1050697"/>
            <a:ext cx="3267054" cy="5616734"/>
          </a:xfrm>
          <a:prstGeom prst="rect">
            <a:avLst/>
          </a:prstGeom>
        </p:spPr>
      </p:pic>
      <p:sp>
        <p:nvSpPr>
          <p:cNvPr id="9" name="Picture Placeholder 27">
            <a:extLst>
              <a:ext uri="{FF2B5EF4-FFF2-40B4-BE49-F238E27FC236}">
                <a16:creationId xmlns:a16="http://schemas.microsoft.com/office/drawing/2014/main" id="{A87DDBC9-7D6F-E589-CA0D-E37119EDF55F}"/>
              </a:ext>
            </a:extLst>
          </p:cNvPr>
          <p:cNvSpPr>
            <a:spLocks noGrp="1"/>
          </p:cNvSpPr>
          <p:nvPr>
            <p:ph type="pic" sz="quarter" idx="15" hasCustomPrompt="1"/>
          </p:nvPr>
        </p:nvSpPr>
        <p:spPr>
          <a:xfrm>
            <a:off x="7747993" y="1462023"/>
            <a:ext cx="2125150" cy="4628115"/>
          </a:xfrm>
          <a:custGeom>
            <a:avLst/>
            <a:gdLst>
              <a:gd name="connsiteX0" fmla="*/ 401892 w 3804428"/>
              <a:gd name="connsiteY0" fmla="*/ 0 h 8242616"/>
              <a:gd name="connsiteX1" fmla="*/ 787350 w 3804428"/>
              <a:gd name="connsiteY1" fmla="*/ 0 h 8242616"/>
              <a:gd name="connsiteX2" fmla="*/ 839948 w 3804428"/>
              <a:gd name="connsiteY2" fmla="*/ 52595 h 8242616"/>
              <a:gd name="connsiteX3" fmla="*/ 839948 w 3804428"/>
              <a:gd name="connsiteY3" fmla="*/ 83823 h 8242616"/>
              <a:gd name="connsiteX4" fmla="*/ 1061854 w 3804428"/>
              <a:gd name="connsiteY4" fmla="*/ 305708 h 8242616"/>
              <a:gd name="connsiteX5" fmla="*/ 2745040 w 3804428"/>
              <a:gd name="connsiteY5" fmla="*/ 305708 h 8242616"/>
              <a:gd name="connsiteX6" fmla="*/ 2964480 w 3804428"/>
              <a:gd name="connsiteY6" fmla="*/ 86288 h 8242616"/>
              <a:gd name="connsiteX7" fmla="*/ 2964480 w 3804428"/>
              <a:gd name="connsiteY7" fmla="*/ 51773 h 8242616"/>
              <a:gd name="connsiteX8" fmla="*/ 3017078 w 3804428"/>
              <a:gd name="connsiteY8" fmla="*/ 0 h 8242616"/>
              <a:gd name="connsiteX9" fmla="*/ 3403356 w 3804428"/>
              <a:gd name="connsiteY9" fmla="*/ 0 h 8242616"/>
              <a:gd name="connsiteX10" fmla="*/ 3804428 w 3804428"/>
              <a:gd name="connsiteY10" fmla="*/ 401036 h 8242616"/>
              <a:gd name="connsiteX11" fmla="*/ 3804428 w 3804428"/>
              <a:gd name="connsiteY11" fmla="*/ 7841580 h 8242616"/>
              <a:gd name="connsiteX12" fmla="*/ 3403356 w 3804428"/>
              <a:gd name="connsiteY12" fmla="*/ 8242616 h 8242616"/>
              <a:gd name="connsiteX13" fmla="*/ 401892 w 3804428"/>
              <a:gd name="connsiteY13" fmla="*/ 8242616 h 8242616"/>
              <a:gd name="connsiteX14" fmla="*/ 0 w 3804428"/>
              <a:gd name="connsiteY14" fmla="*/ 7841580 h 8242616"/>
              <a:gd name="connsiteX15" fmla="*/ 0 w 3804428"/>
              <a:gd name="connsiteY15" fmla="*/ 401036 h 8242616"/>
              <a:gd name="connsiteX16" fmla="*/ 401892 w 3804428"/>
              <a:gd name="connsiteY16" fmla="*/ 0 h 8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428" h="8242616">
                <a:moveTo>
                  <a:pt x="401892" y="0"/>
                </a:moveTo>
                <a:cubicBezTo>
                  <a:pt x="401892" y="0"/>
                  <a:pt x="401892" y="0"/>
                  <a:pt x="787350" y="0"/>
                </a:cubicBezTo>
                <a:cubicBezTo>
                  <a:pt x="816114" y="0"/>
                  <a:pt x="839948" y="23832"/>
                  <a:pt x="839948" y="52595"/>
                </a:cubicBezTo>
                <a:cubicBezTo>
                  <a:pt x="839948" y="52595"/>
                  <a:pt x="839948" y="52595"/>
                  <a:pt x="839948" y="83823"/>
                </a:cubicBezTo>
                <a:cubicBezTo>
                  <a:pt x="839948" y="206271"/>
                  <a:pt x="939394" y="305708"/>
                  <a:pt x="1061854" y="305708"/>
                </a:cubicBezTo>
                <a:cubicBezTo>
                  <a:pt x="1061854" y="305708"/>
                  <a:pt x="1061854" y="305708"/>
                  <a:pt x="2745040" y="305708"/>
                </a:cubicBezTo>
                <a:cubicBezTo>
                  <a:pt x="2866676" y="305708"/>
                  <a:pt x="2964480" y="207915"/>
                  <a:pt x="2964480" y="86288"/>
                </a:cubicBezTo>
                <a:cubicBezTo>
                  <a:pt x="2964480" y="86288"/>
                  <a:pt x="2964480" y="86288"/>
                  <a:pt x="2964480" y="51773"/>
                </a:cubicBezTo>
                <a:cubicBezTo>
                  <a:pt x="2964480" y="23010"/>
                  <a:pt x="2988314" y="0"/>
                  <a:pt x="3017078" y="0"/>
                </a:cubicBezTo>
                <a:cubicBezTo>
                  <a:pt x="3017078" y="0"/>
                  <a:pt x="3017078" y="0"/>
                  <a:pt x="3403356" y="0"/>
                </a:cubicBezTo>
                <a:cubicBezTo>
                  <a:pt x="3625262" y="0"/>
                  <a:pt x="3804428" y="179974"/>
                  <a:pt x="3804428" y="401036"/>
                </a:cubicBezTo>
                <a:cubicBezTo>
                  <a:pt x="3804428" y="401036"/>
                  <a:pt x="3804428" y="401036"/>
                  <a:pt x="3804428" y="7841580"/>
                </a:cubicBezTo>
                <a:cubicBezTo>
                  <a:pt x="3804428" y="8063464"/>
                  <a:pt x="3625262" y="8242616"/>
                  <a:pt x="3403356" y="8242616"/>
                </a:cubicBezTo>
                <a:cubicBezTo>
                  <a:pt x="3403356" y="8242616"/>
                  <a:pt x="3403356" y="8242616"/>
                  <a:pt x="401892" y="8242616"/>
                </a:cubicBezTo>
                <a:cubicBezTo>
                  <a:pt x="179988" y="8242616"/>
                  <a:pt x="0" y="8063464"/>
                  <a:pt x="0" y="7841580"/>
                </a:cubicBezTo>
                <a:cubicBezTo>
                  <a:pt x="0" y="7841580"/>
                  <a:pt x="0" y="7841580"/>
                  <a:pt x="0" y="401036"/>
                </a:cubicBezTo>
                <a:cubicBezTo>
                  <a:pt x="0" y="179974"/>
                  <a:pt x="179988" y="0"/>
                  <a:pt x="401892" y="0"/>
                </a:cubicBezTo>
                <a:close/>
              </a:path>
            </a:pathLst>
          </a:custGeom>
          <a:noFill/>
        </p:spPr>
        <p:txBody>
          <a:bodyPr wrap="square" tIns="612000" anchor="ctr" anchorCtr="0">
            <a:noAutofit/>
          </a:bodyPr>
          <a:lstStyle>
            <a:lvl1pPr marL="0" indent="0" algn="ctr">
              <a:buNone/>
              <a:defRPr sz="1400">
                <a:solidFill>
                  <a:schemeClr val="bg1"/>
                </a:solidFill>
                <a:latin typeface="+mn-lt"/>
                <a:ea typeface="Open Sans" panose="020B0606030504020204" pitchFamily="34" charset="0"/>
                <a:cs typeface="Open Sans" panose="020B0606030504020204" pitchFamily="34" charset="0"/>
              </a:defRPr>
            </a:lvl1pPr>
          </a:lstStyle>
          <a:p>
            <a:r>
              <a:rPr lang="en-US"/>
              <a:t>Click to insert screenshot</a:t>
            </a:r>
          </a:p>
        </p:txBody>
      </p:sp>
      <p:sp>
        <p:nvSpPr>
          <p:cNvPr id="12" name="Title Placeholder 6">
            <a:extLst>
              <a:ext uri="{FF2B5EF4-FFF2-40B4-BE49-F238E27FC236}">
                <a16:creationId xmlns:a16="http://schemas.microsoft.com/office/drawing/2014/main" id="{F6D3D1F8-2F3B-7DB7-AC63-17E08558BBD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2507285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2142520"/>
            <a:ext cx="10728325" cy="784830"/>
          </a:xfrm>
          <a:prstGeom prst="rect">
            <a:avLst/>
          </a:prstGeom>
        </p:spPr>
        <p:txBody>
          <a:bodyPr anchor="b">
            <a:spAutoFit/>
          </a:bodyPr>
          <a:lstStyle>
            <a:lvl1pPr algn="l">
              <a:lnSpc>
                <a:spcPct val="85000"/>
              </a:lnSpc>
              <a:defRPr sz="6000" b="1">
                <a:solidFill>
                  <a:schemeClr val="bg1"/>
                </a:solidFill>
              </a:defRPr>
            </a:lvl1pPr>
          </a:lstStyle>
          <a:p>
            <a:r>
              <a:rPr lang="en-GB"/>
              <a:t>Thanks</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27350"/>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text e.g. what’s next</a:t>
            </a:r>
          </a:p>
        </p:txBody>
      </p:sp>
      <p:sp>
        <p:nvSpPr>
          <p:cNvPr id="4" name="TextBox 3">
            <a:extLst>
              <a:ext uri="{FF2B5EF4-FFF2-40B4-BE49-F238E27FC236}">
                <a16:creationId xmlns:a16="http://schemas.microsoft.com/office/drawing/2014/main" id="{E98518E5-0539-D93E-1E5A-971C4E36DE99}"/>
              </a:ext>
            </a:extLst>
          </p:cNvPr>
          <p:cNvSpPr txBox="1"/>
          <p:nvPr userDrawn="1"/>
        </p:nvSpPr>
        <p:spPr>
          <a:xfrm>
            <a:off x="9224442" y="6048401"/>
            <a:ext cx="2235720" cy="230832"/>
          </a:xfrm>
          <a:prstGeom prst="rect">
            <a:avLst/>
          </a:prstGeom>
          <a:noFill/>
        </p:spPr>
        <p:txBody>
          <a:bodyPr wrap="square" lIns="0" tIns="0" rIns="0" bIns="0" rtlCol="0" anchor="b" anchorCtr="0">
            <a:spAutoFit/>
          </a:bodyPr>
          <a:lstStyle/>
          <a:p>
            <a:pPr algn="r"/>
            <a:r>
              <a:rPr lang="en-GB" sz="1500" dirty="0" err="1">
                <a:solidFill>
                  <a:schemeClr val="bg1"/>
                </a:solidFill>
              </a:rPr>
              <a:t>herts.ac.k</a:t>
            </a:r>
            <a:endParaRPr lang="en-GB" sz="1500" dirty="0">
              <a:solidFill>
                <a:schemeClr val="bg1"/>
              </a:solidFill>
            </a:endParaRPr>
          </a:p>
        </p:txBody>
      </p:sp>
      <p:pic>
        <p:nvPicPr>
          <p:cNvPr id="5" name="Picture 4" descr="A black and white sign with white text&#10;&#10;AI-generated content may be incorrect.">
            <a:extLst>
              <a:ext uri="{FF2B5EF4-FFF2-40B4-BE49-F238E27FC236}">
                <a16:creationId xmlns:a16="http://schemas.microsoft.com/office/drawing/2014/main" id="{6D92B4BB-3FBC-4D21-CE1F-A81526D21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8761" y="465824"/>
            <a:ext cx="3443619" cy="704325"/>
          </a:xfrm>
          <a:prstGeom prst="rect">
            <a:avLst/>
          </a:prstGeom>
        </p:spPr>
      </p:pic>
    </p:spTree>
    <p:extLst>
      <p:ext uri="{BB962C8B-B14F-4D97-AF65-F5344CB8AC3E}">
        <p14:creationId xmlns:p14="http://schemas.microsoft.com/office/powerpoint/2010/main" val="408750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3/33/3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8083069" y="1341438"/>
            <a:ext cx="3377094"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3">
            <a:extLst>
              <a:ext uri="{FF2B5EF4-FFF2-40B4-BE49-F238E27FC236}">
                <a16:creationId xmlns:a16="http://schemas.microsoft.com/office/drawing/2014/main" id="{B6050034-E38D-64E9-6C5A-94A029955BA0}"/>
              </a:ext>
            </a:extLst>
          </p:cNvPr>
          <p:cNvSpPr>
            <a:spLocks noGrp="1"/>
          </p:cNvSpPr>
          <p:nvPr>
            <p:ph sz="half" idx="10"/>
          </p:nvPr>
        </p:nvSpPr>
        <p:spPr>
          <a:xfrm>
            <a:off x="4455625" y="1341438"/>
            <a:ext cx="3377094"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0491674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24219-71BA-4131-B97B-63830C19D574}" type="datetimeFigureOut">
              <a:rPr lang="en-GB" smtClean="0"/>
              <a:pPr/>
              <a:t>02/06/2026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CBECA7-240D-4C48-B2D9-343AA704CC5E}" type="slidenum">
              <a:rPr lang="en-GB" smtClean="0"/>
              <a:pPr/>
              <a:t>‹#›</a:t>
            </a:fld>
            <a:endParaRPr lang="en-GB"/>
          </a:p>
        </p:txBody>
      </p:sp>
    </p:spTree>
    <p:extLst>
      <p:ext uri="{BB962C8B-B14F-4D97-AF65-F5344CB8AC3E}">
        <p14:creationId xmlns:p14="http://schemas.microsoft.com/office/powerpoint/2010/main" val="4154006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824219-71BA-4131-B97B-63830C19D574}" type="datetimeFigureOut">
              <a:rPr lang="en-GB" smtClean="0"/>
              <a:pPr/>
              <a:t>02/06/2026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CBECA7-240D-4C48-B2D9-343AA704CC5E}" type="slidenum">
              <a:rPr lang="en-GB" smtClean="0"/>
              <a:pPr/>
              <a:t>‹#›</a:t>
            </a:fld>
            <a:endParaRPr lang="en-GB"/>
          </a:p>
        </p:txBody>
      </p:sp>
    </p:spTree>
    <p:extLst>
      <p:ext uri="{BB962C8B-B14F-4D97-AF65-F5344CB8AC3E}">
        <p14:creationId xmlns:p14="http://schemas.microsoft.com/office/powerpoint/2010/main" val="34857991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descr="A black and white sign with white text&#10;&#10;AI-generated content may be incorrect.">
            <a:extLst>
              <a:ext uri="{FF2B5EF4-FFF2-40B4-BE49-F238E27FC236}">
                <a16:creationId xmlns:a16="http://schemas.microsoft.com/office/drawing/2014/main" id="{B70D07B2-B36D-0786-1F2F-856C8AC9D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4625" y="3269981"/>
            <a:ext cx="4679262" cy="1155778"/>
          </a:xfrm>
          <a:prstGeom prst="rect">
            <a:avLst/>
          </a:prstGeom>
        </p:spPr>
      </p:pic>
    </p:spTree>
    <p:extLst>
      <p:ext uri="{BB962C8B-B14F-4D97-AF65-F5344CB8AC3E}">
        <p14:creationId xmlns:p14="http://schemas.microsoft.com/office/powerpoint/2010/main" val="5306131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1341438"/>
            <a:ext cx="10728325" cy="1585912"/>
          </a:xfrm>
          <a:prstGeom prst="rect">
            <a:avLst/>
          </a:prstGeom>
        </p:spPr>
        <p:txBody>
          <a:bodyPr anchor="b">
            <a:noAutofit/>
          </a:bodyPr>
          <a:lstStyle>
            <a:lvl1pPr algn="l">
              <a:lnSpc>
                <a:spcPct val="85000"/>
              </a:lnSpc>
              <a:defRPr sz="6000" b="1">
                <a:solidFill>
                  <a:srgbClr val="5080A2"/>
                </a:solidFill>
              </a:defRPr>
            </a:lvl1pPr>
          </a:lstStyle>
          <a:p>
            <a:r>
              <a:rPr lang="en-GB" dirty="0"/>
              <a:t>Presentation title</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27350"/>
            <a:ext cx="5364162" cy="576293"/>
          </a:xfrm>
        </p:spPr>
        <p:txBody>
          <a:bodyPr lIns="36000" tIns="144000">
            <a:spAutoFit/>
          </a:bodyPr>
          <a:lstStyle>
            <a:lvl1pPr marL="0" indent="0" algn="l">
              <a:buNone/>
              <a:defRPr sz="2800">
                <a:solidFill>
                  <a:srgbClr val="5080A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 </a:t>
            </a:r>
          </a:p>
        </p:txBody>
      </p:sp>
    </p:spTree>
    <p:extLst>
      <p:ext uri="{BB962C8B-B14F-4D97-AF65-F5344CB8AC3E}">
        <p14:creationId xmlns:p14="http://schemas.microsoft.com/office/powerpoint/2010/main" val="4137274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1341438"/>
            <a:ext cx="10728325" cy="1585912"/>
          </a:xfrm>
          <a:prstGeom prst="rect">
            <a:avLst/>
          </a:prstGeom>
        </p:spPr>
        <p:txBody>
          <a:bodyPr anchor="b">
            <a:noAutofit/>
          </a:bodyPr>
          <a:lstStyle>
            <a:lvl1pPr algn="l">
              <a:lnSpc>
                <a:spcPct val="85000"/>
              </a:lnSpc>
              <a:defRPr sz="6000" b="1">
                <a:solidFill>
                  <a:schemeClr val="bg1"/>
                </a:solidFill>
              </a:defRPr>
            </a:lvl1pPr>
          </a:lstStyle>
          <a:p>
            <a:r>
              <a:rPr lang="en-GB"/>
              <a:t>Section title</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44556"/>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subtitle</a:t>
            </a:r>
          </a:p>
        </p:txBody>
      </p:sp>
      <p:pic>
        <p:nvPicPr>
          <p:cNvPr id="5" name="Picture 4" descr="A black and white logo&#10;&#10;AI-generated content may be incorrect.">
            <a:extLst>
              <a:ext uri="{FF2B5EF4-FFF2-40B4-BE49-F238E27FC236}">
                <a16:creationId xmlns:a16="http://schemas.microsoft.com/office/drawing/2014/main" id="{95BE6AF4-AD4D-5547-1535-175D54277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838" y="5182263"/>
            <a:ext cx="3091131" cy="1341550"/>
          </a:xfrm>
          <a:prstGeom prst="rect">
            <a:avLst/>
          </a:prstGeom>
        </p:spPr>
      </p:pic>
      <p:pic>
        <p:nvPicPr>
          <p:cNvPr id="10" name="Picture 9" descr="A black and white sign with white text&#10;&#10;AI-generated content may be incorrect.">
            <a:extLst>
              <a:ext uri="{FF2B5EF4-FFF2-40B4-BE49-F238E27FC236}">
                <a16:creationId xmlns:a16="http://schemas.microsoft.com/office/drawing/2014/main" id="{F517B3BE-C5BA-85C1-DB4D-CAD15582C0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2942" y="164471"/>
            <a:ext cx="3964493" cy="979230"/>
          </a:xfrm>
          <a:prstGeom prst="rect">
            <a:avLst/>
          </a:prstGeom>
        </p:spPr>
      </p:pic>
    </p:spTree>
    <p:extLst>
      <p:ext uri="{BB962C8B-B14F-4D97-AF65-F5344CB8AC3E}">
        <p14:creationId xmlns:p14="http://schemas.microsoft.com/office/powerpoint/2010/main" val="19968937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10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F202A-BD67-64B9-9D95-789AE7171142}"/>
              </a:ext>
            </a:extLst>
          </p:cNvPr>
          <p:cNvSpPr>
            <a:spLocks noGrp="1"/>
          </p:cNvSpPr>
          <p:nvPr>
            <p:ph idx="1"/>
          </p:nvPr>
        </p:nvSpPr>
        <p:spPr>
          <a:xfrm>
            <a:off x="731838" y="1341438"/>
            <a:ext cx="10728324" cy="4835525"/>
          </a:xfrm>
        </p:spPr>
        <p:txBody>
          <a:bodyPr>
            <a:noAutofit/>
          </a:bodyPr>
          <a:lstStyle>
            <a:lvl1pPr>
              <a:defRPr>
                <a:solidFill>
                  <a:schemeClr val="bg1"/>
                </a:solidFill>
              </a:defRPr>
            </a:lvl1pPr>
          </a:lstStyle>
          <a:p>
            <a:pPr lvl="0"/>
            <a:r>
              <a:rPr lang="en-US"/>
              <a:t>Click to edit Master text styles</a:t>
            </a:r>
          </a:p>
        </p:txBody>
      </p:sp>
      <p:sp>
        <p:nvSpPr>
          <p:cNvPr id="5" name="Title Placeholder 6">
            <a:extLst>
              <a:ext uri="{FF2B5EF4-FFF2-40B4-BE49-F238E27FC236}">
                <a16:creationId xmlns:a16="http://schemas.microsoft.com/office/drawing/2014/main" id="{DB783B28-99B4-F609-2B19-DB9EFB3DF844}"/>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4058365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50/5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5184775" cy="4895850"/>
          </a:xfrm>
          <a:solidFill>
            <a:srgbClr val="5080A2"/>
          </a:solidFill>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6275388" y="1341438"/>
            <a:ext cx="5184774" cy="4895850"/>
          </a:xfrm>
          <a:solidFill>
            <a:srgbClr val="5080A2"/>
          </a:solidFill>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1C3F3347-1652-27C3-83B5-925BE17FF1E3}"/>
              </a:ext>
            </a:extLst>
          </p:cNvPr>
          <p:cNvSpPr>
            <a:spLocks noGrp="1"/>
          </p:cNvSpPr>
          <p:nvPr>
            <p:ph type="title" hasCustomPrompt="1"/>
          </p:nvPr>
        </p:nvSpPr>
        <p:spPr>
          <a:xfrm>
            <a:off x="731838" y="622238"/>
            <a:ext cx="9869901" cy="415498"/>
          </a:xfrm>
          <a:prstGeom prst="rect">
            <a:avLst/>
          </a:prstGeom>
          <a:solidFill>
            <a:srgbClr val="5080A2"/>
          </a:solidFill>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4950817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33/33/3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8083069" y="1341438"/>
            <a:ext cx="3377094"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3">
            <a:extLst>
              <a:ext uri="{FF2B5EF4-FFF2-40B4-BE49-F238E27FC236}">
                <a16:creationId xmlns:a16="http://schemas.microsoft.com/office/drawing/2014/main" id="{B6050034-E38D-64E9-6C5A-94A029955BA0}"/>
              </a:ext>
            </a:extLst>
          </p:cNvPr>
          <p:cNvSpPr>
            <a:spLocks noGrp="1"/>
          </p:cNvSpPr>
          <p:nvPr>
            <p:ph sz="half" idx="10"/>
          </p:nvPr>
        </p:nvSpPr>
        <p:spPr>
          <a:xfrm>
            <a:off x="4455625" y="1341438"/>
            <a:ext cx="3377094"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4507824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30/7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4455625" y="1341438"/>
            <a:ext cx="70045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9CEAE5E5-4043-D371-FC40-202902A7725C}"/>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2028744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70/3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986724" y="1341438"/>
            <a:ext cx="34734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731838" y="1341438"/>
            <a:ext cx="70045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6">
            <a:extLst>
              <a:ext uri="{FF2B5EF4-FFF2-40B4-BE49-F238E27FC236}">
                <a16:creationId xmlns:a16="http://schemas.microsoft.com/office/drawing/2014/main" id="{FE1568D9-495A-1697-6F7B-F9C8C7A8869E}"/>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65353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0/7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4455625" y="1341438"/>
            <a:ext cx="70045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9CEAE5E5-4043-D371-FC40-202902A7725C}"/>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188560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2x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6273045" y="1341438"/>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1C9CFF57-8B6F-5FC9-94CA-1555AD753909}"/>
              </a:ext>
            </a:extLst>
          </p:cNvPr>
          <p:cNvSpPr>
            <a:spLocks noGrp="1"/>
          </p:cNvSpPr>
          <p:nvPr>
            <p:ph sz="half" idx="10"/>
          </p:nvPr>
        </p:nvSpPr>
        <p:spPr>
          <a:xfrm>
            <a:off x="732324" y="1341438"/>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02489679-6810-6A0E-B214-CE039B57D319}"/>
              </a:ext>
            </a:extLst>
          </p:cNvPr>
          <p:cNvSpPr>
            <a:spLocks noGrp="1"/>
          </p:cNvSpPr>
          <p:nvPr>
            <p:ph sz="half" idx="11"/>
          </p:nvPr>
        </p:nvSpPr>
        <p:spPr>
          <a:xfrm>
            <a:off x="732323" y="3966943"/>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FB95A216-6A43-03DF-9235-09885B12C23E}"/>
              </a:ext>
            </a:extLst>
          </p:cNvPr>
          <p:cNvSpPr>
            <a:spLocks noGrp="1"/>
          </p:cNvSpPr>
          <p:nvPr>
            <p:ph sz="half" idx="12"/>
          </p:nvPr>
        </p:nvSpPr>
        <p:spPr>
          <a:xfrm>
            <a:off x="6273046" y="3966943"/>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Placeholder 6">
            <a:extLst>
              <a:ext uri="{FF2B5EF4-FFF2-40B4-BE49-F238E27FC236}">
                <a16:creationId xmlns:a16="http://schemas.microsoft.com/office/drawing/2014/main" id="{A4180580-E5CE-7F81-6446-5A33D9035422}"/>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42428190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t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2312756"/>
            <a:ext cx="3191263" cy="1206053"/>
          </a:xfrm>
        </p:spPr>
        <p:txBody>
          <a:bodyPr>
            <a:noAutofit/>
          </a:bodyPr>
          <a:lstStyle>
            <a:lvl1pPr>
              <a:defRPr sz="7000">
                <a:solidFill>
                  <a:schemeClr val="bg1"/>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3544756"/>
            <a:ext cx="3191263" cy="276999"/>
          </a:xfrm>
        </p:spPr>
        <p:txBody>
          <a:bodyPr>
            <a:noAutofit/>
          </a:body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2312756"/>
            <a:ext cx="3191263" cy="1206053"/>
          </a:xfrm>
        </p:spPr>
        <p:txBody>
          <a:bodyPr>
            <a:noAutofit/>
          </a:bodyPr>
          <a:lstStyle>
            <a:lvl1pPr>
              <a:defRPr sz="7000">
                <a:solidFill>
                  <a:schemeClr val="bg1"/>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3544756"/>
            <a:ext cx="3191263" cy="276999"/>
          </a:xfrm>
        </p:spPr>
        <p:txBody>
          <a:bodyPr>
            <a:noAutofit/>
          </a:body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2312756"/>
            <a:ext cx="3191263" cy="1206053"/>
          </a:xfrm>
        </p:spPr>
        <p:txBody>
          <a:bodyPr>
            <a:noAutofit/>
          </a:bodyPr>
          <a:lstStyle>
            <a:lvl1pPr>
              <a:defRPr sz="7000">
                <a:solidFill>
                  <a:schemeClr val="bg1"/>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3544756"/>
            <a:ext cx="3191263" cy="276999"/>
          </a:xfrm>
        </p:spPr>
        <p:txBody>
          <a:bodyPr>
            <a:noAutofit/>
          </a:bodyPr>
          <a:lstStyle/>
          <a:p>
            <a:pPr lvl="0"/>
            <a:r>
              <a:rPr lang="en-GB"/>
              <a:t>Click to add text</a:t>
            </a:r>
          </a:p>
        </p:txBody>
      </p:sp>
    </p:spTree>
    <p:extLst>
      <p:ext uri="{BB962C8B-B14F-4D97-AF65-F5344CB8AC3E}">
        <p14:creationId xmlns:p14="http://schemas.microsoft.com/office/powerpoint/2010/main" val="13645203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ts: 3x2">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1750782"/>
            <a:ext cx="3191263" cy="887644"/>
          </a:xfrm>
        </p:spPr>
        <p:txBody>
          <a:bodyPr>
            <a:noAutofit/>
          </a:bodyPr>
          <a:lstStyle>
            <a:lvl1pPr>
              <a:defRPr sz="6000">
                <a:solidFill>
                  <a:schemeClr val="bg1"/>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2648118"/>
            <a:ext cx="3191263" cy="1065344"/>
          </a:xfrm>
        </p:spPr>
        <p:txBody>
          <a:bodyPr>
            <a:noAutofit/>
          </a:bodyPr>
          <a:lstStyle>
            <a:lvl1pPr>
              <a:defRPr sz="1600"/>
            </a:lvl1p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1750782"/>
            <a:ext cx="3191263" cy="887644"/>
          </a:xfrm>
        </p:spPr>
        <p:txBody>
          <a:bodyPr>
            <a:noAutofit/>
          </a:bodyPr>
          <a:lstStyle>
            <a:lvl1pPr>
              <a:defRPr sz="6000">
                <a:solidFill>
                  <a:schemeClr val="bg1"/>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2648118"/>
            <a:ext cx="3191263" cy="1065344"/>
          </a:xfrm>
        </p:spPr>
        <p:txBody>
          <a:bodyPr>
            <a:noAutofit/>
          </a:bodyPr>
          <a:lstStyle>
            <a:lvl1pPr>
              <a:defRPr sz="1600"/>
            </a:lvl1p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1750782"/>
            <a:ext cx="3191263" cy="887644"/>
          </a:xfrm>
        </p:spPr>
        <p:txBody>
          <a:bodyPr>
            <a:noAutofit/>
          </a:bodyPr>
          <a:lstStyle>
            <a:lvl1pPr>
              <a:defRPr sz="6000">
                <a:solidFill>
                  <a:schemeClr val="bg1"/>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2648118"/>
            <a:ext cx="3191263" cy="1065344"/>
          </a:xfrm>
        </p:spPr>
        <p:txBody>
          <a:bodyPr>
            <a:noAutofit/>
          </a:bodyPr>
          <a:lstStyle>
            <a:lvl1pPr>
              <a:defRPr sz="1600"/>
            </a:lvl1pPr>
          </a:lstStyle>
          <a:p>
            <a:pPr lvl="0"/>
            <a:r>
              <a:rPr lang="en-GB"/>
              <a:t>Click to add text</a:t>
            </a:r>
          </a:p>
        </p:txBody>
      </p:sp>
      <p:sp>
        <p:nvSpPr>
          <p:cNvPr id="4" name="Text Placeholder 14">
            <a:extLst>
              <a:ext uri="{FF2B5EF4-FFF2-40B4-BE49-F238E27FC236}">
                <a16:creationId xmlns:a16="http://schemas.microsoft.com/office/drawing/2014/main" id="{9D71305A-9B66-093C-F802-B24414502F60}"/>
              </a:ext>
            </a:extLst>
          </p:cNvPr>
          <p:cNvSpPr>
            <a:spLocks noGrp="1"/>
          </p:cNvSpPr>
          <p:nvPr>
            <p:ph type="body" sz="quarter" idx="26" hasCustomPrompt="1"/>
          </p:nvPr>
        </p:nvSpPr>
        <p:spPr>
          <a:xfrm>
            <a:off x="731838" y="3932007"/>
            <a:ext cx="3191263" cy="887644"/>
          </a:xfrm>
        </p:spPr>
        <p:txBody>
          <a:bodyPr>
            <a:noAutofit/>
          </a:bodyPr>
          <a:lstStyle>
            <a:lvl1pPr>
              <a:defRPr sz="6000">
                <a:solidFill>
                  <a:schemeClr val="bg1"/>
                </a:solidFill>
              </a:defRPr>
            </a:lvl1pPr>
          </a:lstStyle>
          <a:p>
            <a:pPr lvl="0"/>
            <a:r>
              <a:rPr lang="en-GB" dirty="0"/>
              <a:t>Stat</a:t>
            </a:r>
          </a:p>
        </p:txBody>
      </p:sp>
      <p:sp>
        <p:nvSpPr>
          <p:cNvPr id="5" name="Text Placeholder 14">
            <a:extLst>
              <a:ext uri="{FF2B5EF4-FFF2-40B4-BE49-F238E27FC236}">
                <a16:creationId xmlns:a16="http://schemas.microsoft.com/office/drawing/2014/main" id="{E544FC8E-08AA-0AD4-3FEB-D294C24B8B1B}"/>
              </a:ext>
            </a:extLst>
          </p:cNvPr>
          <p:cNvSpPr>
            <a:spLocks noGrp="1"/>
          </p:cNvSpPr>
          <p:nvPr>
            <p:ph type="body" sz="quarter" idx="27" hasCustomPrompt="1"/>
          </p:nvPr>
        </p:nvSpPr>
        <p:spPr>
          <a:xfrm>
            <a:off x="731836" y="4829343"/>
            <a:ext cx="3191263" cy="1065344"/>
          </a:xfrm>
        </p:spPr>
        <p:txBody>
          <a:bodyPr>
            <a:noAutofit/>
          </a:bodyPr>
          <a:lstStyle>
            <a:lvl1pPr>
              <a:defRPr sz="1600"/>
            </a:lvl1pPr>
          </a:lstStyle>
          <a:p>
            <a:pPr lvl="0"/>
            <a:r>
              <a:rPr lang="en-GB"/>
              <a:t>Click to add text</a:t>
            </a:r>
          </a:p>
        </p:txBody>
      </p:sp>
      <p:sp>
        <p:nvSpPr>
          <p:cNvPr id="7" name="Text Placeholder 14">
            <a:extLst>
              <a:ext uri="{FF2B5EF4-FFF2-40B4-BE49-F238E27FC236}">
                <a16:creationId xmlns:a16="http://schemas.microsoft.com/office/drawing/2014/main" id="{C2D4EA0C-83BA-9CA9-A370-6444BBCD79AE}"/>
              </a:ext>
            </a:extLst>
          </p:cNvPr>
          <p:cNvSpPr>
            <a:spLocks noGrp="1"/>
          </p:cNvSpPr>
          <p:nvPr>
            <p:ph type="body" sz="quarter" idx="28" hasCustomPrompt="1"/>
          </p:nvPr>
        </p:nvSpPr>
        <p:spPr>
          <a:xfrm>
            <a:off x="8268980" y="3932007"/>
            <a:ext cx="3191263" cy="887644"/>
          </a:xfrm>
        </p:spPr>
        <p:txBody>
          <a:bodyPr>
            <a:noAutofit/>
          </a:bodyPr>
          <a:lstStyle>
            <a:lvl1pPr>
              <a:defRPr sz="6000">
                <a:solidFill>
                  <a:schemeClr val="bg1"/>
                </a:solidFill>
              </a:defRPr>
            </a:lvl1pPr>
          </a:lstStyle>
          <a:p>
            <a:pPr lvl="0"/>
            <a:r>
              <a:rPr lang="en-GB" dirty="0"/>
              <a:t>Stat</a:t>
            </a:r>
          </a:p>
        </p:txBody>
      </p:sp>
      <p:sp>
        <p:nvSpPr>
          <p:cNvPr id="8" name="Text Placeholder 14">
            <a:extLst>
              <a:ext uri="{FF2B5EF4-FFF2-40B4-BE49-F238E27FC236}">
                <a16:creationId xmlns:a16="http://schemas.microsoft.com/office/drawing/2014/main" id="{E32B1713-896B-FE0F-A499-6265F6BF475D}"/>
              </a:ext>
            </a:extLst>
          </p:cNvPr>
          <p:cNvSpPr>
            <a:spLocks noGrp="1"/>
          </p:cNvSpPr>
          <p:nvPr>
            <p:ph type="body" sz="quarter" idx="29" hasCustomPrompt="1"/>
          </p:nvPr>
        </p:nvSpPr>
        <p:spPr>
          <a:xfrm>
            <a:off x="8268978" y="4829343"/>
            <a:ext cx="3191263" cy="1065344"/>
          </a:xfrm>
        </p:spPr>
        <p:txBody>
          <a:bodyPr>
            <a:noAutofit/>
          </a:bodyPr>
          <a:lstStyle>
            <a:lvl1pPr>
              <a:defRPr sz="1600"/>
            </a:lvl1pPr>
          </a:lstStyle>
          <a:p>
            <a:pPr lvl="0"/>
            <a:r>
              <a:rPr lang="en-GB"/>
              <a:t>Click to add text</a:t>
            </a:r>
          </a:p>
        </p:txBody>
      </p:sp>
      <p:sp>
        <p:nvSpPr>
          <p:cNvPr id="9" name="Text Placeholder 14">
            <a:extLst>
              <a:ext uri="{FF2B5EF4-FFF2-40B4-BE49-F238E27FC236}">
                <a16:creationId xmlns:a16="http://schemas.microsoft.com/office/drawing/2014/main" id="{5F1A546A-EE1B-66B3-31E0-1CC9C890D605}"/>
              </a:ext>
            </a:extLst>
          </p:cNvPr>
          <p:cNvSpPr>
            <a:spLocks noGrp="1"/>
          </p:cNvSpPr>
          <p:nvPr>
            <p:ph type="body" sz="quarter" idx="30" hasCustomPrompt="1"/>
          </p:nvPr>
        </p:nvSpPr>
        <p:spPr>
          <a:xfrm>
            <a:off x="4500407" y="3932007"/>
            <a:ext cx="3191263" cy="887644"/>
          </a:xfrm>
        </p:spPr>
        <p:txBody>
          <a:bodyPr>
            <a:noAutofit/>
          </a:bodyPr>
          <a:lstStyle>
            <a:lvl1pPr>
              <a:defRPr sz="6000">
                <a:solidFill>
                  <a:schemeClr val="bg1"/>
                </a:solidFill>
              </a:defRPr>
            </a:lvl1pPr>
          </a:lstStyle>
          <a:p>
            <a:pPr lvl="0"/>
            <a:r>
              <a:rPr lang="en-GB" dirty="0"/>
              <a:t>Stat</a:t>
            </a:r>
          </a:p>
        </p:txBody>
      </p:sp>
      <p:sp>
        <p:nvSpPr>
          <p:cNvPr id="10" name="Text Placeholder 14">
            <a:extLst>
              <a:ext uri="{FF2B5EF4-FFF2-40B4-BE49-F238E27FC236}">
                <a16:creationId xmlns:a16="http://schemas.microsoft.com/office/drawing/2014/main" id="{C6D0948C-0FAD-7EFE-9C13-A4846AADF0FC}"/>
              </a:ext>
            </a:extLst>
          </p:cNvPr>
          <p:cNvSpPr>
            <a:spLocks noGrp="1"/>
          </p:cNvSpPr>
          <p:nvPr>
            <p:ph type="body" sz="quarter" idx="31" hasCustomPrompt="1"/>
          </p:nvPr>
        </p:nvSpPr>
        <p:spPr>
          <a:xfrm>
            <a:off x="4500405" y="4829343"/>
            <a:ext cx="3191263" cy="1065344"/>
          </a:xfrm>
        </p:spPr>
        <p:txBody>
          <a:bodyPr>
            <a:noAutofit/>
          </a:bodyPr>
          <a:lstStyle>
            <a:lvl1pPr>
              <a:defRPr sz="1600"/>
            </a:lvl1pPr>
          </a:lstStyle>
          <a:p>
            <a:pPr lvl="0"/>
            <a:r>
              <a:rPr lang="en-GB"/>
              <a:t>Click to add text</a:t>
            </a:r>
          </a:p>
        </p:txBody>
      </p:sp>
    </p:spTree>
    <p:extLst>
      <p:ext uri="{BB962C8B-B14F-4D97-AF65-F5344CB8AC3E}">
        <p14:creationId xmlns:p14="http://schemas.microsoft.com/office/powerpoint/2010/main" val="34340984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con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4030531"/>
            <a:ext cx="3191263" cy="276999"/>
          </a:xfrm>
        </p:spPr>
        <p:txBody>
          <a:bodyPr>
            <a:spAutoFit/>
          </a:bodyPr>
          <a:lstStyle>
            <a:lvl1pPr algn="ctr">
              <a:defRPr/>
            </a:lvl1pPr>
          </a:lstStyle>
          <a:p>
            <a:pPr lvl="0"/>
            <a:r>
              <a:rPr lang="en-GB"/>
              <a:t>Click to add text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4030531"/>
            <a:ext cx="3191263" cy="276999"/>
          </a:xfrm>
        </p:spPr>
        <p:txBody>
          <a:bodyPr>
            <a:spAutoFit/>
          </a:bodyPr>
          <a:lstStyle>
            <a:lvl1pPr algn="ctr">
              <a:defRPr/>
            </a:lvl1pPr>
          </a:lstStyle>
          <a:p>
            <a:pPr lvl="0"/>
            <a:r>
              <a:rPr lang="en-GB"/>
              <a:t>Click to add text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4030531"/>
            <a:ext cx="3191263" cy="276999"/>
          </a:xfrm>
        </p:spPr>
        <p:txBody>
          <a:bodyPr>
            <a:spAutoFit/>
          </a:bodyPr>
          <a:lstStyle>
            <a:lvl1pPr algn="ctr">
              <a:defRPr/>
            </a:lvl1pPr>
          </a:lstStyle>
          <a:p>
            <a:pPr lvl="0"/>
            <a:r>
              <a:rPr lang="en-GB"/>
              <a:t>Click to add text</a:t>
            </a:r>
          </a:p>
        </p:txBody>
      </p:sp>
      <p:sp>
        <p:nvSpPr>
          <p:cNvPr id="3" name="Oval 2">
            <a:extLst>
              <a:ext uri="{FF2B5EF4-FFF2-40B4-BE49-F238E27FC236}">
                <a16:creationId xmlns:a16="http://schemas.microsoft.com/office/drawing/2014/main" id="{FE1F656D-808F-637F-926E-3895CAE464CE}"/>
              </a:ext>
            </a:extLst>
          </p:cNvPr>
          <p:cNvSpPr>
            <a:spLocks noChangeAspect="1"/>
          </p:cNvSpPr>
          <p:nvPr/>
        </p:nvSpPr>
        <p:spPr>
          <a:xfrm>
            <a:off x="5401212" y="2365714"/>
            <a:ext cx="1386000" cy="138713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8EFF65A-7612-983C-E857-21AFA2F0C1C5}"/>
              </a:ext>
            </a:extLst>
          </p:cNvPr>
          <p:cNvSpPr>
            <a:spLocks noChangeAspect="1"/>
          </p:cNvSpPr>
          <p:nvPr userDrawn="1"/>
        </p:nvSpPr>
        <p:spPr>
          <a:xfrm>
            <a:off x="9169821"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F0233EA-30F0-BDC2-1C69-608D0ACF6386}"/>
              </a:ext>
            </a:extLst>
          </p:cNvPr>
          <p:cNvSpPr>
            <a:spLocks noChangeAspect="1"/>
          </p:cNvSpPr>
          <p:nvPr/>
        </p:nvSpPr>
        <p:spPr>
          <a:xfrm>
            <a:off x="1638336"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13EF322-EC12-83D6-DF2C-E47F4B049D95}"/>
              </a:ext>
            </a:extLst>
          </p:cNvPr>
          <p:cNvSpPr txBox="1"/>
          <p:nvPr userDrawn="1"/>
        </p:nvSpPr>
        <p:spPr>
          <a:xfrm>
            <a:off x="5410520"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8" name="TextBox 27">
            <a:extLst>
              <a:ext uri="{FF2B5EF4-FFF2-40B4-BE49-F238E27FC236}">
                <a16:creationId xmlns:a16="http://schemas.microsoft.com/office/drawing/2014/main" id="{1AE95085-6EA6-C444-D74F-2F1DCBF43DA9}"/>
              </a:ext>
            </a:extLst>
          </p:cNvPr>
          <p:cNvSpPr txBox="1"/>
          <p:nvPr userDrawn="1"/>
        </p:nvSpPr>
        <p:spPr>
          <a:xfrm>
            <a:off x="1638336"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9" name="TextBox 28">
            <a:extLst>
              <a:ext uri="{FF2B5EF4-FFF2-40B4-BE49-F238E27FC236}">
                <a16:creationId xmlns:a16="http://schemas.microsoft.com/office/drawing/2014/main" id="{CC1050F2-959D-9DBA-8B88-6FB7FE8C97CE}"/>
              </a:ext>
            </a:extLst>
          </p:cNvPr>
          <p:cNvSpPr txBox="1"/>
          <p:nvPr userDrawn="1"/>
        </p:nvSpPr>
        <p:spPr>
          <a:xfrm>
            <a:off x="9169821"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Tree>
    <p:extLst>
      <p:ext uri="{BB962C8B-B14F-4D97-AF65-F5344CB8AC3E}">
        <p14:creationId xmlns:p14="http://schemas.microsoft.com/office/powerpoint/2010/main" val="1212772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cons: 2x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1857375" y="2251304"/>
            <a:ext cx="3848100" cy="246221"/>
          </a:xfrm>
        </p:spPr>
        <p:txBody>
          <a:bodyPr anchor="ctr" anchorCtr="0">
            <a:spAutoFit/>
          </a:bodyPr>
          <a:lstStyle>
            <a:lvl1pPr algn="l">
              <a:defRPr sz="1600"/>
            </a:lvl1pPr>
          </a:lstStyle>
          <a:p>
            <a:pPr lvl="0"/>
            <a:r>
              <a:rPr lang="en-GB"/>
              <a:t>Click to add text</a:t>
            </a:r>
          </a:p>
        </p:txBody>
      </p:sp>
      <p:sp>
        <p:nvSpPr>
          <p:cNvPr id="26" name="Text Placeholder 14">
            <a:extLst>
              <a:ext uri="{FF2B5EF4-FFF2-40B4-BE49-F238E27FC236}">
                <a16:creationId xmlns:a16="http://schemas.microsoft.com/office/drawing/2014/main" id="{53E54556-F400-DB79-55CA-73889B1FDE83}"/>
              </a:ext>
            </a:extLst>
          </p:cNvPr>
          <p:cNvSpPr>
            <a:spLocks noGrp="1"/>
          </p:cNvSpPr>
          <p:nvPr>
            <p:ph type="body" sz="quarter" idx="20" hasCustomPrompt="1"/>
          </p:nvPr>
        </p:nvSpPr>
        <p:spPr>
          <a:xfrm>
            <a:off x="7610475" y="2251304"/>
            <a:ext cx="3848100" cy="246221"/>
          </a:xfrm>
        </p:spPr>
        <p:txBody>
          <a:bodyPr anchor="ctr" anchorCtr="0">
            <a:spAutoFit/>
          </a:bodyPr>
          <a:lstStyle>
            <a:lvl1pPr algn="l">
              <a:defRPr sz="1600"/>
            </a:lvl1pPr>
          </a:lstStyle>
          <a:p>
            <a:pPr lvl="0"/>
            <a:r>
              <a:rPr lang="en-GB"/>
              <a:t>Click to add text</a:t>
            </a:r>
          </a:p>
        </p:txBody>
      </p:sp>
      <p:sp>
        <p:nvSpPr>
          <p:cNvPr id="32" name="Text Placeholder 14">
            <a:extLst>
              <a:ext uri="{FF2B5EF4-FFF2-40B4-BE49-F238E27FC236}">
                <a16:creationId xmlns:a16="http://schemas.microsoft.com/office/drawing/2014/main" id="{C52317D6-4C96-3BF6-4B4E-14D86A6BFE8F}"/>
              </a:ext>
            </a:extLst>
          </p:cNvPr>
          <p:cNvSpPr>
            <a:spLocks noGrp="1"/>
          </p:cNvSpPr>
          <p:nvPr>
            <p:ph type="body" sz="quarter" idx="21" hasCustomPrompt="1"/>
          </p:nvPr>
        </p:nvSpPr>
        <p:spPr>
          <a:xfrm>
            <a:off x="1857375" y="3722864"/>
            <a:ext cx="3848100" cy="246221"/>
          </a:xfrm>
        </p:spPr>
        <p:txBody>
          <a:bodyPr anchor="ctr" anchorCtr="0">
            <a:spAutoFit/>
          </a:bodyPr>
          <a:lstStyle>
            <a:lvl1pPr algn="l">
              <a:defRPr sz="1600"/>
            </a:lvl1pPr>
          </a:lstStyle>
          <a:p>
            <a:pPr lvl="0"/>
            <a:r>
              <a:rPr lang="en-GB"/>
              <a:t>Click to add text</a:t>
            </a:r>
          </a:p>
        </p:txBody>
      </p:sp>
      <p:sp>
        <p:nvSpPr>
          <p:cNvPr id="35" name="Text Placeholder 14">
            <a:extLst>
              <a:ext uri="{FF2B5EF4-FFF2-40B4-BE49-F238E27FC236}">
                <a16:creationId xmlns:a16="http://schemas.microsoft.com/office/drawing/2014/main" id="{8CF67927-03C2-E4FB-4B59-DBC5AC4C1357}"/>
              </a:ext>
            </a:extLst>
          </p:cNvPr>
          <p:cNvSpPr>
            <a:spLocks noGrp="1"/>
          </p:cNvSpPr>
          <p:nvPr>
            <p:ph type="body" sz="quarter" idx="22" hasCustomPrompt="1"/>
          </p:nvPr>
        </p:nvSpPr>
        <p:spPr>
          <a:xfrm>
            <a:off x="7610475" y="3722864"/>
            <a:ext cx="3848100" cy="246221"/>
          </a:xfrm>
        </p:spPr>
        <p:txBody>
          <a:bodyPr anchor="ctr" anchorCtr="0">
            <a:spAutoFit/>
          </a:bodyPr>
          <a:lstStyle>
            <a:lvl1pPr algn="l">
              <a:defRPr sz="1600"/>
            </a:lvl1pPr>
          </a:lstStyle>
          <a:p>
            <a:pPr lvl="0"/>
            <a:r>
              <a:rPr lang="en-GB"/>
              <a:t>Click to add text</a:t>
            </a:r>
          </a:p>
        </p:txBody>
      </p:sp>
      <p:sp>
        <p:nvSpPr>
          <p:cNvPr id="38" name="Text Placeholder 14">
            <a:extLst>
              <a:ext uri="{FF2B5EF4-FFF2-40B4-BE49-F238E27FC236}">
                <a16:creationId xmlns:a16="http://schemas.microsoft.com/office/drawing/2014/main" id="{E4507A0D-A845-5A6A-33B3-43CDF4A7E438}"/>
              </a:ext>
            </a:extLst>
          </p:cNvPr>
          <p:cNvSpPr>
            <a:spLocks noGrp="1"/>
          </p:cNvSpPr>
          <p:nvPr>
            <p:ph type="body" sz="quarter" idx="23" hasCustomPrompt="1"/>
          </p:nvPr>
        </p:nvSpPr>
        <p:spPr>
          <a:xfrm>
            <a:off x="1857375" y="5195844"/>
            <a:ext cx="3848100" cy="246221"/>
          </a:xfrm>
        </p:spPr>
        <p:txBody>
          <a:bodyPr anchor="ctr" anchorCtr="0">
            <a:spAutoFit/>
          </a:bodyPr>
          <a:lstStyle>
            <a:lvl1pPr algn="l">
              <a:defRPr sz="1600"/>
            </a:lvl1pPr>
          </a:lstStyle>
          <a:p>
            <a:pPr lvl="0"/>
            <a:r>
              <a:rPr lang="en-GB"/>
              <a:t>Click to add text</a:t>
            </a:r>
          </a:p>
        </p:txBody>
      </p:sp>
      <p:sp>
        <p:nvSpPr>
          <p:cNvPr id="41" name="Text Placeholder 14">
            <a:extLst>
              <a:ext uri="{FF2B5EF4-FFF2-40B4-BE49-F238E27FC236}">
                <a16:creationId xmlns:a16="http://schemas.microsoft.com/office/drawing/2014/main" id="{75C0776E-2A34-5845-906F-DA915B3674FA}"/>
              </a:ext>
            </a:extLst>
          </p:cNvPr>
          <p:cNvSpPr>
            <a:spLocks noGrp="1"/>
          </p:cNvSpPr>
          <p:nvPr>
            <p:ph type="body" sz="quarter" idx="24" hasCustomPrompt="1"/>
          </p:nvPr>
        </p:nvSpPr>
        <p:spPr>
          <a:xfrm>
            <a:off x="7610475" y="5195844"/>
            <a:ext cx="3848100" cy="246221"/>
          </a:xfrm>
        </p:spPr>
        <p:txBody>
          <a:bodyPr anchor="ctr" anchorCtr="0">
            <a:spAutoFit/>
          </a:bodyPr>
          <a:lstStyle>
            <a:lvl1pPr algn="l">
              <a:defRPr sz="1600"/>
            </a:lvl1pPr>
          </a:lstStyle>
          <a:p>
            <a:pPr lvl="0"/>
            <a:r>
              <a:rPr lang="en-GB"/>
              <a:t>Click to add text</a:t>
            </a:r>
          </a:p>
        </p:txBody>
      </p:sp>
    </p:spTree>
    <p:extLst>
      <p:ext uri="{BB962C8B-B14F-4D97-AF65-F5344CB8AC3E}">
        <p14:creationId xmlns:p14="http://schemas.microsoft.com/office/powerpoint/2010/main" val="23179304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ock content with image (whit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6">
            <a:extLst>
              <a:ext uri="{FF2B5EF4-FFF2-40B4-BE49-F238E27FC236}">
                <a16:creationId xmlns:a16="http://schemas.microsoft.com/office/drawing/2014/main" id="{D0B44EF9-CA15-3D5F-4EF6-89C56740CFB6}"/>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693918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f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4157472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igh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625817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block content with image x2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F7486F-8A7C-5910-366E-80261A0C0FDE}"/>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bg1"/>
                </a:solidFill>
              </a:rPr>
              <a:pPr algn="r"/>
              <a:t>‹#›</a:t>
            </a:fld>
            <a:endParaRPr lang="en-GB" sz="1500">
              <a:solidFill>
                <a:schemeClr val="bg1"/>
              </a:solidFill>
            </a:endParaRP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609600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9" name="Title 6">
            <a:extLst>
              <a:ext uri="{FF2B5EF4-FFF2-40B4-BE49-F238E27FC236}">
                <a16:creationId xmlns:a16="http://schemas.microsoft.com/office/drawing/2014/main" id="{44F179A4-3CDD-A9CF-3E7F-99B140A5AD7E}"/>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1660956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ight block content with image x2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B37BEFEE-EDAC-D8BE-AA05-7F5BADDA209F}"/>
              </a:ext>
            </a:extLst>
          </p:cNvPr>
          <p:cNvSpPr>
            <a:spLocks noGrp="1"/>
          </p:cNvSpPr>
          <p:nvPr>
            <p:ph type="body" sz="quarter" idx="14"/>
          </p:nvPr>
        </p:nvSpPr>
        <p:spPr>
          <a:xfrm>
            <a:off x="6753225" y="1341439"/>
            <a:ext cx="4706938" cy="4895850"/>
          </a:xfrm>
        </p:spPr>
        <p:txBody>
          <a:bodyPr>
            <a:noAutofit/>
          </a:bodyPr>
          <a:lstStyle>
            <a:lvl1pP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6">
            <a:extLst>
              <a:ext uri="{FF2B5EF4-FFF2-40B4-BE49-F238E27FC236}">
                <a16:creationId xmlns:a16="http://schemas.microsoft.com/office/drawing/2014/main" id="{40503100-E31F-A287-D16C-678D26022CF6}"/>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tx1"/>
                </a:solidFill>
              </a:defRPr>
            </a:lvl1pPr>
          </a:lstStyle>
          <a:p>
            <a:r>
              <a:rPr lang="en-GB"/>
              <a:t>Click to add title</a:t>
            </a:r>
          </a:p>
        </p:txBody>
      </p:sp>
    </p:spTree>
    <p:extLst>
      <p:ext uri="{BB962C8B-B14F-4D97-AF65-F5344CB8AC3E}">
        <p14:creationId xmlns:p14="http://schemas.microsoft.com/office/powerpoint/2010/main" val="77679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70/3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986724" y="1341438"/>
            <a:ext cx="34734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731838" y="1341438"/>
            <a:ext cx="70045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6">
            <a:extLst>
              <a:ext uri="{FF2B5EF4-FFF2-40B4-BE49-F238E27FC236}">
                <a16:creationId xmlns:a16="http://schemas.microsoft.com/office/drawing/2014/main" id="{FE1568D9-495A-1697-6F7B-F9C8C7A8869E}"/>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0191637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f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3" name="Title Placeholder 6">
            <a:extLst>
              <a:ext uri="{FF2B5EF4-FFF2-40B4-BE49-F238E27FC236}">
                <a16:creationId xmlns:a16="http://schemas.microsoft.com/office/drawing/2014/main" id="{ACD25BEF-5BBF-CDB3-FD0E-CFBAADF2EE6A}"/>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741280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igh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E336AA3D-9BDB-AF0F-9390-4BC2B201832A}"/>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6">
            <a:extLst>
              <a:ext uri="{FF2B5EF4-FFF2-40B4-BE49-F238E27FC236}">
                <a16:creationId xmlns:a16="http://schemas.microsoft.com/office/drawing/2014/main" id="{B740DC23-7E35-4C98-9F7A-C1242C7B136B}"/>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40747674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ef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tx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33796106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igh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tx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18407676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ef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15785314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igh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12398019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731837" y="620713"/>
            <a:ext cx="10728325" cy="5616576"/>
          </a:xfrm>
          <a:prstGeom prst="rect">
            <a:avLst/>
          </a:prstGeom>
        </p:spPr>
        <p:txBody>
          <a:bodyPr vert="horz" lIns="180000" tIns="180000" rIns="180000" bIns="180000" rtlCol="0" anchor="ctr" anchorCtr="0">
            <a:noAutofit/>
          </a:bodyPr>
          <a:lstStyle>
            <a:lvl1pPr algn="ctr">
              <a:defRPr sz="6000">
                <a:solidFill>
                  <a:schemeClr val="bg1"/>
                </a:solidFill>
              </a:defRPr>
            </a:lvl1pPr>
          </a:lstStyle>
          <a:p>
            <a:r>
              <a:rPr lang="en-GB"/>
              <a:t>Click to add text</a:t>
            </a:r>
          </a:p>
        </p:txBody>
      </p:sp>
    </p:spTree>
    <p:extLst>
      <p:ext uri="{BB962C8B-B14F-4D97-AF65-F5344CB8AC3E}">
        <p14:creationId xmlns:p14="http://schemas.microsoft.com/office/powerpoint/2010/main" val="20563549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6">
            <a:extLst>
              <a:ext uri="{FF2B5EF4-FFF2-40B4-BE49-F238E27FC236}">
                <a16:creationId xmlns:a16="http://schemas.microsoft.com/office/drawing/2014/main" id="{38CDF813-AE46-AE39-9279-C1F133F3B9BC}"/>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6554388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ull-slide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6DF0232-7BE7-C4E3-F21A-0026855E3A24}"/>
              </a:ext>
            </a:extLst>
          </p:cNvPr>
          <p:cNvSpPr>
            <a:spLocks noGrp="1"/>
          </p:cNvSpPr>
          <p:nvPr>
            <p:ph type="pic" sz="quarter" idx="13" hasCustomPrompt="1"/>
          </p:nvPr>
        </p:nvSpPr>
        <p:spPr>
          <a:xfrm>
            <a:off x="0" y="0"/>
            <a:ext cx="12192000" cy="6857999"/>
          </a:xfrm>
          <a:prstGeom prst="rect">
            <a:avLst/>
          </a:prstGeom>
        </p:spPr>
        <p:txBody>
          <a:bodyPr tIns="1044000" bIns="0" anchor="ctr" anchorCtr="0">
            <a:normAutofit/>
          </a:bodyPr>
          <a:lstStyle>
            <a:lvl1pPr marL="0" indent="0" algn="ctr">
              <a:buNone/>
              <a:defRPr sz="2000" b="0" i="0">
                <a:solidFill>
                  <a:schemeClr val="bg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17504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slide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02A5AD2-E41B-68A6-0B6A-854825490524}"/>
              </a:ext>
            </a:extLst>
          </p:cNvPr>
          <p:cNvSpPr>
            <a:spLocks noGrp="1"/>
          </p:cNvSpPr>
          <p:nvPr>
            <p:ph type="media" sz="quarter" idx="10" hasCustomPrompt="1"/>
          </p:nvPr>
        </p:nvSpPr>
        <p:spPr>
          <a:xfrm>
            <a:off x="0" y="0"/>
            <a:ext cx="12192000" cy="6858000"/>
          </a:xfrm>
        </p:spPr>
        <p:txBody>
          <a:bodyPr tIns="1044000" anchor="ctr" anchorCtr="0"/>
          <a:lstStyle>
            <a:lvl1pPr algn="ctr">
              <a:defRPr>
                <a:solidFill>
                  <a:schemeClr val="bg1"/>
                </a:solidFill>
              </a:defRPr>
            </a:lvl1pPr>
          </a:lstStyle>
          <a:p>
            <a:r>
              <a:rPr lang="en-GB"/>
              <a:t>Click to insert video</a:t>
            </a:r>
          </a:p>
        </p:txBody>
      </p:sp>
    </p:spTree>
    <p:extLst>
      <p:ext uri="{BB962C8B-B14F-4D97-AF65-F5344CB8AC3E}">
        <p14:creationId xmlns:p14="http://schemas.microsoft.com/office/powerpoint/2010/main" val="365787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x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6273045" y="1341438"/>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1C9CFF57-8B6F-5FC9-94CA-1555AD753909}"/>
              </a:ext>
            </a:extLst>
          </p:cNvPr>
          <p:cNvSpPr>
            <a:spLocks noGrp="1"/>
          </p:cNvSpPr>
          <p:nvPr>
            <p:ph sz="half" idx="10"/>
          </p:nvPr>
        </p:nvSpPr>
        <p:spPr>
          <a:xfrm>
            <a:off x="732324" y="1341438"/>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02489679-6810-6A0E-B214-CE039B57D319}"/>
              </a:ext>
            </a:extLst>
          </p:cNvPr>
          <p:cNvSpPr>
            <a:spLocks noGrp="1"/>
          </p:cNvSpPr>
          <p:nvPr>
            <p:ph sz="half" idx="11"/>
          </p:nvPr>
        </p:nvSpPr>
        <p:spPr>
          <a:xfrm>
            <a:off x="732323" y="3966943"/>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FB95A216-6A43-03DF-9235-09885B12C23E}"/>
              </a:ext>
            </a:extLst>
          </p:cNvPr>
          <p:cNvSpPr>
            <a:spLocks noGrp="1"/>
          </p:cNvSpPr>
          <p:nvPr>
            <p:ph sz="half" idx="12"/>
          </p:nvPr>
        </p:nvSpPr>
        <p:spPr>
          <a:xfrm>
            <a:off x="6273046" y="3966943"/>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Placeholder 6">
            <a:extLst>
              <a:ext uri="{FF2B5EF4-FFF2-40B4-BE49-F238E27FC236}">
                <a16:creationId xmlns:a16="http://schemas.microsoft.com/office/drawing/2014/main" id="{A4180580-E5CE-7F81-6446-5A33D9035422}"/>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9915222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7F4088-C0F2-57FC-F2C6-EFC4754FD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7273" y="1972630"/>
            <a:ext cx="7861381" cy="4754637"/>
          </a:xfrm>
          <a:prstGeom prst="rect">
            <a:avLst/>
          </a:prstGeom>
        </p:spPr>
      </p:pic>
      <p:sp>
        <p:nvSpPr>
          <p:cNvPr id="4" name="Picture Placeholder 2">
            <a:extLst>
              <a:ext uri="{FF2B5EF4-FFF2-40B4-BE49-F238E27FC236}">
                <a16:creationId xmlns:a16="http://schemas.microsoft.com/office/drawing/2014/main" id="{52891222-9588-C4A4-B356-F8CF9B747266}"/>
              </a:ext>
            </a:extLst>
          </p:cNvPr>
          <p:cNvSpPr>
            <a:spLocks noGrp="1"/>
          </p:cNvSpPr>
          <p:nvPr>
            <p:ph type="pic" sz="quarter" idx="13" hasCustomPrompt="1"/>
          </p:nvPr>
        </p:nvSpPr>
        <p:spPr>
          <a:xfrm>
            <a:off x="6125057" y="2551299"/>
            <a:ext cx="5102311" cy="3235973"/>
          </a:xfrm>
          <a:prstGeom prst="rect">
            <a:avLst/>
          </a:prstGeom>
        </p:spPr>
        <p:txBody>
          <a:bodyPr tIns="612000" anchor="ctr" anchorCtr="0">
            <a:normAutofit/>
          </a:bodyPr>
          <a:lstStyle>
            <a:lvl1pPr marL="0" indent="0" algn="ctr">
              <a:buNone/>
              <a:defRPr sz="1400" b="0" i="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insert screenshot</a:t>
            </a:r>
          </a:p>
        </p:txBody>
      </p:sp>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9" y="1341439"/>
            <a:ext cx="424853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6">
            <a:extLst>
              <a:ext uri="{FF2B5EF4-FFF2-40B4-BE49-F238E27FC236}">
                <a16:creationId xmlns:a16="http://schemas.microsoft.com/office/drawing/2014/main" id="{30B38B33-4F3D-3AC3-FCD0-6AF81F3BEF9F}"/>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3657935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ockup: pho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8" y="1341439"/>
            <a:ext cx="5364161"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67EACD84-0F27-A227-F1B6-D913D0DB59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1212" y="1050697"/>
            <a:ext cx="3267054" cy="5616734"/>
          </a:xfrm>
          <a:prstGeom prst="rect">
            <a:avLst/>
          </a:prstGeom>
        </p:spPr>
      </p:pic>
      <p:sp>
        <p:nvSpPr>
          <p:cNvPr id="9" name="Picture Placeholder 27">
            <a:extLst>
              <a:ext uri="{FF2B5EF4-FFF2-40B4-BE49-F238E27FC236}">
                <a16:creationId xmlns:a16="http://schemas.microsoft.com/office/drawing/2014/main" id="{A87DDBC9-7D6F-E589-CA0D-E37119EDF55F}"/>
              </a:ext>
            </a:extLst>
          </p:cNvPr>
          <p:cNvSpPr>
            <a:spLocks noGrp="1"/>
          </p:cNvSpPr>
          <p:nvPr>
            <p:ph type="pic" sz="quarter" idx="15" hasCustomPrompt="1"/>
          </p:nvPr>
        </p:nvSpPr>
        <p:spPr>
          <a:xfrm>
            <a:off x="7747993" y="1462023"/>
            <a:ext cx="2125150" cy="4628115"/>
          </a:xfrm>
          <a:custGeom>
            <a:avLst/>
            <a:gdLst>
              <a:gd name="connsiteX0" fmla="*/ 401892 w 3804428"/>
              <a:gd name="connsiteY0" fmla="*/ 0 h 8242616"/>
              <a:gd name="connsiteX1" fmla="*/ 787350 w 3804428"/>
              <a:gd name="connsiteY1" fmla="*/ 0 h 8242616"/>
              <a:gd name="connsiteX2" fmla="*/ 839948 w 3804428"/>
              <a:gd name="connsiteY2" fmla="*/ 52595 h 8242616"/>
              <a:gd name="connsiteX3" fmla="*/ 839948 w 3804428"/>
              <a:gd name="connsiteY3" fmla="*/ 83823 h 8242616"/>
              <a:gd name="connsiteX4" fmla="*/ 1061854 w 3804428"/>
              <a:gd name="connsiteY4" fmla="*/ 305708 h 8242616"/>
              <a:gd name="connsiteX5" fmla="*/ 2745040 w 3804428"/>
              <a:gd name="connsiteY5" fmla="*/ 305708 h 8242616"/>
              <a:gd name="connsiteX6" fmla="*/ 2964480 w 3804428"/>
              <a:gd name="connsiteY6" fmla="*/ 86288 h 8242616"/>
              <a:gd name="connsiteX7" fmla="*/ 2964480 w 3804428"/>
              <a:gd name="connsiteY7" fmla="*/ 51773 h 8242616"/>
              <a:gd name="connsiteX8" fmla="*/ 3017078 w 3804428"/>
              <a:gd name="connsiteY8" fmla="*/ 0 h 8242616"/>
              <a:gd name="connsiteX9" fmla="*/ 3403356 w 3804428"/>
              <a:gd name="connsiteY9" fmla="*/ 0 h 8242616"/>
              <a:gd name="connsiteX10" fmla="*/ 3804428 w 3804428"/>
              <a:gd name="connsiteY10" fmla="*/ 401036 h 8242616"/>
              <a:gd name="connsiteX11" fmla="*/ 3804428 w 3804428"/>
              <a:gd name="connsiteY11" fmla="*/ 7841580 h 8242616"/>
              <a:gd name="connsiteX12" fmla="*/ 3403356 w 3804428"/>
              <a:gd name="connsiteY12" fmla="*/ 8242616 h 8242616"/>
              <a:gd name="connsiteX13" fmla="*/ 401892 w 3804428"/>
              <a:gd name="connsiteY13" fmla="*/ 8242616 h 8242616"/>
              <a:gd name="connsiteX14" fmla="*/ 0 w 3804428"/>
              <a:gd name="connsiteY14" fmla="*/ 7841580 h 8242616"/>
              <a:gd name="connsiteX15" fmla="*/ 0 w 3804428"/>
              <a:gd name="connsiteY15" fmla="*/ 401036 h 8242616"/>
              <a:gd name="connsiteX16" fmla="*/ 401892 w 3804428"/>
              <a:gd name="connsiteY16" fmla="*/ 0 h 8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428" h="8242616">
                <a:moveTo>
                  <a:pt x="401892" y="0"/>
                </a:moveTo>
                <a:cubicBezTo>
                  <a:pt x="401892" y="0"/>
                  <a:pt x="401892" y="0"/>
                  <a:pt x="787350" y="0"/>
                </a:cubicBezTo>
                <a:cubicBezTo>
                  <a:pt x="816114" y="0"/>
                  <a:pt x="839948" y="23832"/>
                  <a:pt x="839948" y="52595"/>
                </a:cubicBezTo>
                <a:cubicBezTo>
                  <a:pt x="839948" y="52595"/>
                  <a:pt x="839948" y="52595"/>
                  <a:pt x="839948" y="83823"/>
                </a:cubicBezTo>
                <a:cubicBezTo>
                  <a:pt x="839948" y="206271"/>
                  <a:pt x="939394" y="305708"/>
                  <a:pt x="1061854" y="305708"/>
                </a:cubicBezTo>
                <a:cubicBezTo>
                  <a:pt x="1061854" y="305708"/>
                  <a:pt x="1061854" y="305708"/>
                  <a:pt x="2745040" y="305708"/>
                </a:cubicBezTo>
                <a:cubicBezTo>
                  <a:pt x="2866676" y="305708"/>
                  <a:pt x="2964480" y="207915"/>
                  <a:pt x="2964480" y="86288"/>
                </a:cubicBezTo>
                <a:cubicBezTo>
                  <a:pt x="2964480" y="86288"/>
                  <a:pt x="2964480" y="86288"/>
                  <a:pt x="2964480" y="51773"/>
                </a:cubicBezTo>
                <a:cubicBezTo>
                  <a:pt x="2964480" y="23010"/>
                  <a:pt x="2988314" y="0"/>
                  <a:pt x="3017078" y="0"/>
                </a:cubicBezTo>
                <a:cubicBezTo>
                  <a:pt x="3017078" y="0"/>
                  <a:pt x="3017078" y="0"/>
                  <a:pt x="3403356" y="0"/>
                </a:cubicBezTo>
                <a:cubicBezTo>
                  <a:pt x="3625262" y="0"/>
                  <a:pt x="3804428" y="179974"/>
                  <a:pt x="3804428" y="401036"/>
                </a:cubicBezTo>
                <a:cubicBezTo>
                  <a:pt x="3804428" y="401036"/>
                  <a:pt x="3804428" y="401036"/>
                  <a:pt x="3804428" y="7841580"/>
                </a:cubicBezTo>
                <a:cubicBezTo>
                  <a:pt x="3804428" y="8063464"/>
                  <a:pt x="3625262" y="8242616"/>
                  <a:pt x="3403356" y="8242616"/>
                </a:cubicBezTo>
                <a:cubicBezTo>
                  <a:pt x="3403356" y="8242616"/>
                  <a:pt x="3403356" y="8242616"/>
                  <a:pt x="401892" y="8242616"/>
                </a:cubicBezTo>
                <a:cubicBezTo>
                  <a:pt x="179988" y="8242616"/>
                  <a:pt x="0" y="8063464"/>
                  <a:pt x="0" y="7841580"/>
                </a:cubicBezTo>
                <a:cubicBezTo>
                  <a:pt x="0" y="7841580"/>
                  <a:pt x="0" y="7841580"/>
                  <a:pt x="0" y="401036"/>
                </a:cubicBezTo>
                <a:cubicBezTo>
                  <a:pt x="0" y="179974"/>
                  <a:pt x="179988" y="0"/>
                  <a:pt x="401892" y="0"/>
                </a:cubicBezTo>
                <a:close/>
              </a:path>
            </a:pathLst>
          </a:custGeom>
          <a:noFill/>
        </p:spPr>
        <p:txBody>
          <a:bodyPr wrap="square" tIns="612000" anchor="ctr" anchorCtr="0">
            <a:noAutofit/>
          </a:bodyPr>
          <a:lstStyle>
            <a:lvl1pPr marL="0" indent="0" algn="ctr">
              <a:buNone/>
              <a:defRPr sz="1400">
                <a:solidFill>
                  <a:schemeClr val="bg1"/>
                </a:solidFill>
                <a:latin typeface="+mn-lt"/>
                <a:ea typeface="Open Sans" panose="020B0606030504020204" pitchFamily="34" charset="0"/>
                <a:cs typeface="Open Sans" panose="020B0606030504020204" pitchFamily="34" charset="0"/>
              </a:defRPr>
            </a:lvl1pPr>
          </a:lstStyle>
          <a:p>
            <a:r>
              <a:rPr lang="en-US"/>
              <a:t>Click to insert screenshot</a:t>
            </a:r>
          </a:p>
        </p:txBody>
      </p:sp>
      <p:sp>
        <p:nvSpPr>
          <p:cNvPr id="12" name="Title Placeholder 6">
            <a:extLst>
              <a:ext uri="{FF2B5EF4-FFF2-40B4-BE49-F238E27FC236}">
                <a16:creationId xmlns:a16="http://schemas.microsoft.com/office/drawing/2014/main" id="{F6D3D1F8-2F3B-7DB7-AC63-17E08558BBD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22213595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2142520"/>
            <a:ext cx="10728325" cy="784830"/>
          </a:xfrm>
          <a:prstGeom prst="rect">
            <a:avLst/>
          </a:prstGeom>
        </p:spPr>
        <p:txBody>
          <a:bodyPr anchor="b">
            <a:spAutoFit/>
          </a:bodyPr>
          <a:lstStyle>
            <a:lvl1pPr algn="l">
              <a:lnSpc>
                <a:spcPct val="85000"/>
              </a:lnSpc>
              <a:defRPr sz="6000" b="1">
                <a:solidFill>
                  <a:schemeClr val="bg1"/>
                </a:solidFill>
              </a:defRPr>
            </a:lvl1pPr>
          </a:lstStyle>
          <a:p>
            <a:r>
              <a:rPr lang="en-GB"/>
              <a:t>Thanks</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27350"/>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text e.g. what’s next</a:t>
            </a:r>
          </a:p>
        </p:txBody>
      </p:sp>
      <p:pic>
        <p:nvPicPr>
          <p:cNvPr id="5" name="Picture 4" descr="A black and white sign with white text&#10;&#10;AI-generated content may be incorrect.">
            <a:extLst>
              <a:ext uri="{FF2B5EF4-FFF2-40B4-BE49-F238E27FC236}">
                <a16:creationId xmlns:a16="http://schemas.microsoft.com/office/drawing/2014/main" id="{40720C61-1939-12EE-C002-69F502ABD4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942" y="164471"/>
            <a:ext cx="3964493" cy="979230"/>
          </a:xfrm>
          <a:prstGeom prst="rect">
            <a:avLst/>
          </a:prstGeom>
        </p:spPr>
      </p:pic>
    </p:spTree>
    <p:extLst>
      <p:ext uri="{BB962C8B-B14F-4D97-AF65-F5344CB8AC3E}">
        <p14:creationId xmlns:p14="http://schemas.microsoft.com/office/powerpoint/2010/main" val="22831829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descr="A black and white sign with white text&#10;&#10;AI-generated content may be incorrect.">
            <a:extLst>
              <a:ext uri="{FF2B5EF4-FFF2-40B4-BE49-F238E27FC236}">
                <a16:creationId xmlns:a16="http://schemas.microsoft.com/office/drawing/2014/main" id="{AA5F2E10-3E2D-30B1-593B-5EE9CDA0B8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942" y="164471"/>
            <a:ext cx="3964493" cy="979230"/>
          </a:xfrm>
          <a:prstGeom prst="rect">
            <a:avLst/>
          </a:prstGeom>
        </p:spPr>
      </p:pic>
      <p:pic>
        <p:nvPicPr>
          <p:cNvPr id="3" name="Picture 2" descr="A black and white logo&#10;&#10;AI-generated content may be incorrect.">
            <a:extLst>
              <a:ext uri="{FF2B5EF4-FFF2-40B4-BE49-F238E27FC236}">
                <a16:creationId xmlns:a16="http://schemas.microsoft.com/office/drawing/2014/main" id="{1B44F1DB-3AC3-F86D-C5CD-531D376E74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9783" y="4946568"/>
            <a:ext cx="3950896" cy="1714688"/>
          </a:xfrm>
          <a:prstGeom prst="rect">
            <a:avLst/>
          </a:prstGeom>
        </p:spPr>
      </p:pic>
    </p:spTree>
    <p:extLst>
      <p:ext uri="{BB962C8B-B14F-4D97-AF65-F5344CB8AC3E}">
        <p14:creationId xmlns:p14="http://schemas.microsoft.com/office/powerpoint/2010/main" val="32718120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ontent: 10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F202A-BD67-64B9-9D95-789AE7171142}"/>
              </a:ext>
            </a:extLst>
          </p:cNvPr>
          <p:cNvSpPr>
            <a:spLocks noGrp="1"/>
          </p:cNvSpPr>
          <p:nvPr>
            <p:ph idx="1"/>
          </p:nvPr>
        </p:nvSpPr>
        <p:spPr>
          <a:xfrm>
            <a:off x="731838" y="1341438"/>
            <a:ext cx="10728324" cy="4835525"/>
          </a:xfrm>
        </p:spPr>
        <p:txBody>
          <a:bodyPr>
            <a:noAutofit/>
          </a:bodyPr>
          <a:lstStyle/>
          <a:p>
            <a:pPr lvl="0"/>
            <a:r>
              <a:rPr lang="en-US"/>
              <a:t>Click to edit Master text styles</a:t>
            </a:r>
          </a:p>
        </p:txBody>
      </p:sp>
      <p:sp>
        <p:nvSpPr>
          <p:cNvPr id="5" name="Title Placeholder 6">
            <a:extLst>
              <a:ext uri="{FF2B5EF4-FFF2-40B4-BE49-F238E27FC236}">
                <a16:creationId xmlns:a16="http://schemas.microsoft.com/office/drawing/2014/main" id="{DB783B28-99B4-F609-2B19-DB9EFB3DF844}"/>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25730089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ontent: 50/5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5184775" cy="4895850"/>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6275388" y="1341438"/>
            <a:ext cx="5184774" cy="4895850"/>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6">
            <a:extLst>
              <a:ext uri="{FF2B5EF4-FFF2-40B4-BE49-F238E27FC236}">
                <a16:creationId xmlns:a16="http://schemas.microsoft.com/office/drawing/2014/main" id="{1C3F3347-1652-27C3-83B5-925BE17FF1E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13427730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ontent: 33/33/3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8083069" y="1341438"/>
            <a:ext cx="337709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3">
            <a:extLst>
              <a:ext uri="{FF2B5EF4-FFF2-40B4-BE49-F238E27FC236}">
                <a16:creationId xmlns:a16="http://schemas.microsoft.com/office/drawing/2014/main" id="{B6050034-E38D-64E9-6C5A-94A029955BA0}"/>
              </a:ext>
            </a:extLst>
          </p:cNvPr>
          <p:cNvSpPr>
            <a:spLocks noGrp="1"/>
          </p:cNvSpPr>
          <p:nvPr>
            <p:ph sz="half" idx="10"/>
          </p:nvPr>
        </p:nvSpPr>
        <p:spPr>
          <a:xfrm>
            <a:off x="4455625" y="1341438"/>
            <a:ext cx="337709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14669883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ontent: 30/7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4455625" y="1341438"/>
            <a:ext cx="70045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9CEAE5E5-4043-D371-FC40-202902A7725C}"/>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2287423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ontent: 70/3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986724" y="1341438"/>
            <a:ext cx="34734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731838" y="1341438"/>
            <a:ext cx="70045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6">
            <a:extLst>
              <a:ext uri="{FF2B5EF4-FFF2-40B4-BE49-F238E27FC236}">
                <a16:creationId xmlns:a16="http://schemas.microsoft.com/office/drawing/2014/main" id="{FE1568D9-495A-1697-6F7B-F9C8C7A8869E}"/>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29215608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tent: 2x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6273045" y="1341438"/>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1C9CFF57-8B6F-5FC9-94CA-1555AD753909}"/>
              </a:ext>
            </a:extLst>
          </p:cNvPr>
          <p:cNvSpPr>
            <a:spLocks noGrp="1"/>
          </p:cNvSpPr>
          <p:nvPr>
            <p:ph sz="half" idx="10"/>
          </p:nvPr>
        </p:nvSpPr>
        <p:spPr>
          <a:xfrm>
            <a:off x="732324" y="1341438"/>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02489679-6810-6A0E-B214-CE039B57D319}"/>
              </a:ext>
            </a:extLst>
          </p:cNvPr>
          <p:cNvSpPr>
            <a:spLocks noGrp="1"/>
          </p:cNvSpPr>
          <p:nvPr>
            <p:ph sz="half" idx="11"/>
          </p:nvPr>
        </p:nvSpPr>
        <p:spPr>
          <a:xfrm>
            <a:off x="732323" y="3966943"/>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FB95A216-6A43-03DF-9235-09885B12C23E}"/>
              </a:ext>
            </a:extLst>
          </p:cNvPr>
          <p:cNvSpPr>
            <a:spLocks noGrp="1"/>
          </p:cNvSpPr>
          <p:nvPr>
            <p:ph sz="half" idx="12"/>
          </p:nvPr>
        </p:nvSpPr>
        <p:spPr>
          <a:xfrm>
            <a:off x="6273046" y="3966943"/>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Placeholder 6">
            <a:extLst>
              <a:ext uri="{FF2B5EF4-FFF2-40B4-BE49-F238E27FC236}">
                <a16:creationId xmlns:a16="http://schemas.microsoft.com/office/drawing/2014/main" id="{A4180580-E5CE-7F81-6446-5A33D9035422}"/>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0801570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61" Type="http://schemas.openxmlformats.org/officeDocument/2006/relationships/theme" Target="../theme/theme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080A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02F3FB-3941-B1B0-81AF-09F9A0409923}"/>
              </a:ext>
            </a:extLst>
          </p:cNvPr>
          <p:cNvSpPr>
            <a:spLocks noGrp="1"/>
          </p:cNvSpPr>
          <p:nvPr>
            <p:ph type="body" idx="1"/>
          </p:nvPr>
        </p:nvSpPr>
        <p:spPr>
          <a:xfrm>
            <a:off x="731838" y="1341438"/>
            <a:ext cx="10728324" cy="48958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6">
            <a:extLst>
              <a:ext uri="{FF2B5EF4-FFF2-40B4-BE49-F238E27FC236}">
                <a16:creationId xmlns:a16="http://schemas.microsoft.com/office/drawing/2014/main" id="{A22F8008-8A6A-5B08-639A-CDB7264BD9E9}"/>
              </a:ext>
            </a:extLst>
          </p:cNvPr>
          <p:cNvSpPr>
            <a:spLocks noGrp="1"/>
          </p:cNvSpPr>
          <p:nvPr>
            <p:ph type="title"/>
          </p:nvPr>
        </p:nvSpPr>
        <p:spPr>
          <a:xfrm>
            <a:off x="731838" y="622238"/>
            <a:ext cx="9869901" cy="415498"/>
          </a:xfrm>
          <a:prstGeom prst="rect">
            <a:avLst/>
          </a:prstGeom>
        </p:spPr>
        <p:txBody>
          <a:bodyPr vert="horz" lIns="0" tIns="0" rIns="0" bIns="0" rtlCol="0" anchor="t" anchorCtr="0">
            <a:spAutoFit/>
          </a:bodyPr>
          <a:lstStyle/>
          <a:p>
            <a:r>
              <a:rPr lang="en-GB"/>
              <a:t>Click to add title</a:t>
            </a:r>
          </a:p>
        </p:txBody>
      </p:sp>
    </p:spTree>
    <p:extLst>
      <p:ext uri="{BB962C8B-B14F-4D97-AF65-F5344CB8AC3E}">
        <p14:creationId xmlns:p14="http://schemas.microsoft.com/office/powerpoint/2010/main" val="254164714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5" r:id="rId3"/>
    <p:sldLayoutId id="2147483726" r:id="rId4"/>
    <p:sldLayoutId id="2147483728" r:id="rId5"/>
    <p:sldLayoutId id="2147483747" r:id="rId6"/>
    <p:sldLayoutId id="2147483752" r:id="rId7"/>
    <p:sldLayoutId id="2147483753" r:id="rId8"/>
    <p:sldLayoutId id="2147483754" r:id="rId9"/>
    <p:sldLayoutId id="2147483757" r:id="rId10"/>
    <p:sldLayoutId id="2147483759" r:id="rId11"/>
    <p:sldLayoutId id="2147483758" r:id="rId12"/>
    <p:sldLayoutId id="2147483760" r:id="rId13"/>
    <p:sldLayoutId id="2147483744" r:id="rId14"/>
    <p:sldLayoutId id="2147483750" r:id="rId15"/>
    <p:sldLayoutId id="2147483761" r:id="rId16"/>
    <p:sldLayoutId id="2147483756" r:id="rId17"/>
    <p:sldLayoutId id="2147483763" r:id="rId18"/>
    <p:sldLayoutId id="2147483755" r:id="rId19"/>
    <p:sldLayoutId id="2147483762" r:id="rId20"/>
    <p:sldLayoutId id="2147483751" r:id="rId21"/>
    <p:sldLayoutId id="2147483764" r:id="rId22"/>
    <p:sldLayoutId id="2147483740" r:id="rId23"/>
    <p:sldLayoutId id="2147483765" r:id="rId24"/>
    <p:sldLayoutId id="2147483745" r:id="rId25"/>
    <p:sldLayoutId id="2147483730" r:id="rId26"/>
    <p:sldLayoutId id="2147483739" r:id="rId27"/>
    <p:sldLayoutId id="2147483746" r:id="rId28"/>
    <p:sldLayoutId id="2147483738" r:id="rId29"/>
    <p:sldLayoutId id="2147483749" r:id="rId30"/>
    <p:sldLayoutId id="2147483748"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 id="2147483801" r:id="rId49"/>
    <p:sldLayoutId id="2147483802" r:id="rId50"/>
    <p:sldLayoutId id="2147483803" r:id="rId51"/>
    <p:sldLayoutId id="2147483804" r:id="rId52"/>
    <p:sldLayoutId id="2147483805" r:id="rId53"/>
    <p:sldLayoutId id="2147483806" r:id="rId54"/>
    <p:sldLayoutId id="2147483807" r:id="rId55"/>
    <p:sldLayoutId id="2147483808" r:id="rId56"/>
    <p:sldLayoutId id="2147483809" r:id="rId57"/>
    <p:sldLayoutId id="2147483810" r:id="rId58"/>
    <p:sldLayoutId id="2147483811" r:id="rId59"/>
    <p:sldLayoutId id="2147483812" r:id="rId60"/>
    <p:sldLayoutId id="2147483813" r:id="rId61"/>
  </p:sldLayoutIdLst>
  <p:txStyles>
    <p:title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mn-lt"/>
          <a:ea typeface="+mn-ea"/>
          <a:cs typeface="+mn-cs"/>
        </a:defRPr>
      </a:lvl1pPr>
      <a:lvl2pPr marL="400050" indent="-234950" algn="l" defTabSz="914400" rtl="0" eaLnBrk="1" latinLnBrk="0" hangingPunct="1">
        <a:lnSpc>
          <a:spcPct val="100000"/>
        </a:lnSpc>
        <a:spcBef>
          <a:spcPts val="500"/>
        </a:spcBef>
        <a:buClr>
          <a:schemeClr val="accent1"/>
        </a:buClr>
        <a:buFont typeface="Wingdings" pitchFamily="2" charset="2"/>
        <a:buChar char="§"/>
        <a:tabLst/>
        <a:defRPr sz="1800" kern="1200">
          <a:solidFill>
            <a:schemeClr val="bg1"/>
          </a:solidFill>
          <a:latin typeface="+mn-lt"/>
          <a:ea typeface="+mn-ea"/>
          <a:cs typeface="+mn-cs"/>
        </a:defRPr>
      </a:lvl2pPr>
      <a:lvl3pPr marL="800100" indent="-234950" algn="l" defTabSz="914400" rtl="0" eaLnBrk="1" latinLnBrk="0" hangingPunct="1">
        <a:lnSpc>
          <a:spcPct val="100000"/>
        </a:lnSpc>
        <a:spcBef>
          <a:spcPts val="500"/>
        </a:spcBef>
        <a:buClr>
          <a:schemeClr val="accent1"/>
        </a:buClr>
        <a:buFont typeface="Wingdings" pitchFamily="2" charset="2"/>
        <a:buChar char="§"/>
        <a:tabLst/>
        <a:defRPr sz="1800" kern="1200">
          <a:solidFill>
            <a:schemeClr val="bg1"/>
          </a:solidFill>
          <a:latin typeface="+mn-lt"/>
          <a:ea typeface="+mn-ea"/>
          <a:cs typeface="+mn-cs"/>
        </a:defRPr>
      </a:lvl3pPr>
      <a:lvl4pPr marL="1112838" indent="-214313" algn="l" defTabSz="914400" rtl="0" eaLnBrk="1" latinLnBrk="0" hangingPunct="1">
        <a:lnSpc>
          <a:spcPct val="100000"/>
        </a:lnSpc>
        <a:spcBef>
          <a:spcPts val="500"/>
        </a:spcBef>
        <a:buClr>
          <a:schemeClr val="accent1"/>
        </a:buClr>
        <a:buFont typeface="Wingdings" pitchFamily="2" charset="2"/>
        <a:buChar char="§"/>
        <a:tabLst/>
        <a:defRPr sz="1600" kern="1200">
          <a:solidFill>
            <a:schemeClr val="bg1"/>
          </a:solidFill>
          <a:latin typeface="+mn-lt"/>
          <a:ea typeface="+mn-ea"/>
          <a:cs typeface="+mn-cs"/>
        </a:defRPr>
      </a:lvl4pPr>
      <a:lvl5pPr marL="1474788" indent="-215900" algn="l" defTabSz="914400" rtl="0" eaLnBrk="1" latinLnBrk="0" hangingPunct="1">
        <a:lnSpc>
          <a:spcPct val="100000"/>
        </a:lnSpc>
        <a:spcBef>
          <a:spcPts val="500"/>
        </a:spcBef>
        <a:buClr>
          <a:schemeClr val="accent1"/>
        </a:buClr>
        <a:buFont typeface="Wingdings" pitchFamily="2" charset="2"/>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61" userDrawn="1">
          <p15:clr>
            <a:srgbClr val="F26B43"/>
          </p15:clr>
        </p15:guide>
        <p15:guide id="4" pos="7219" userDrawn="1">
          <p15:clr>
            <a:srgbClr val="F26B43"/>
          </p15:clr>
        </p15:guide>
        <p15:guide id="5" orient="horz" pos="391" userDrawn="1">
          <p15:clr>
            <a:srgbClr val="F26B43"/>
          </p15:clr>
        </p15:guide>
        <p15:guide id="6" orient="horz" pos="3929" userDrawn="1">
          <p15:clr>
            <a:srgbClr val="F26B43"/>
          </p15:clr>
        </p15:guide>
        <p15:guide id="7" orient="horz" pos="84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080A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02F3FB-3941-B1B0-81AF-09F9A0409923}"/>
              </a:ext>
            </a:extLst>
          </p:cNvPr>
          <p:cNvSpPr>
            <a:spLocks noGrp="1"/>
          </p:cNvSpPr>
          <p:nvPr>
            <p:ph type="body" idx="1"/>
          </p:nvPr>
        </p:nvSpPr>
        <p:spPr>
          <a:xfrm>
            <a:off x="731838" y="1341438"/>
            <a:ext cx="10728324" cy="48958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6">
            <a:extLst>
              <a:ext uri="{FF2B5EF4-FFF2-40B4-BE49-F238E27FC236}">
                <a16:creationId xmlns:a16="http://schemas.microsoft.com/office/drawing/2014/main" id="{A22F8008-8A6A-5B08-639A-CDB7264BD9E9}"/>
              </a:ext>
            </a:extLst>
          </p:cNvPr>
          <p:cNvSpPr>
            <a:spLocks noGrp="1"/>
          </p:cNvSpPr>
          <p:nvPr>
            <p:ph type="title"/>
          </p:nvPr>
        </p:nvSpPr>
        <p:spPr>
          <a:xfrm>
            <a:off x="731838" y="622238"/>
            <a:ext cx="9869901" cy="415498"/>
          </a:xfrm>
          <a:prstGeom prst="rect">
            <a:avLst/>
          </a:prstGeom>
        </p:spPr>
        <p:txBody>
          <a:bodyPr vert="horz" lIns="0" tIns="0" rIns="0" bIns="0" rtlCol="0" anchor="t" anchorCtr="0">
            <a:spAutoFit/>
          </a:bodyPr>
          <a:lstStyle/>
          <a:p>
            <a:r>
              <a:rPr lang="en-GB"/>
              <a:t>Click to add title</a:t>
            </a:r>
          </a:p>
        </p:txBody>
      </p:sp>
    </p:spTree>
    <p:extLst>
      <p:ext uri="{BB962C8B-B14F-4D97-AF65-F5344CB8AC3E}">
        <p14:creationId xmlns:p14="http://schemas.microsoft.com/office/powerpoint/2010/main" val="304662508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 id="2147483850" r:id="rId36"/>
    <p:sldLayoutId id="2147483851" r:id="rId37"/>
    <p:sldLayoutId id="2147483852" r:id="rId38"/>
    <p:sldLayoutId id="2147483853" r:id="rId39"/>
    <p:sldLayoutId id="2147483854" r:id="rId40"/>
    <p:sldLayoutId id="2147483855" r:id="rId41"/>
    <p:sldLayoutId id="2147483856" r:id="rId42"/>
    <p:sldLayoutId id="2147483857" r:id="rId43"/>
    <p:sldLayoutId id="2147483858" r:id="rId44"/>
    <p:sldLayoutId id="2147483859" r:id="rId45"/>
    <p:sldLayoutId id="2147483860" r:id="rId46"/>
    <p:sldLayoutId id="2147483861" r:id="rId47"/>
    <p:sldLayoutId id="2147483862" r:id="rId48"/>
    <p:sldLayoutId id="2147483863" r:id="rId49"/>
    <p:sldLayoutId id="2147483864" r:id="rId50"/>
    <p:sldLayoutId id="2147483865" r:id="rId51"/>
    <p:sldLayoutId id="2147483866" r:id="rId52"/>
    <p:sldLayoutId id="2147483867" r:id="rId53"/>
    <p:sldLayoutId id="2147483868" r:id="rId54"/>
    <p:sldLayoutId id="2147483869" r:id="rId55"/>
    <p:sldLayoutId id="2147483870" r:id="rId56"/>
    <p:sldLayoutId id="2147483871" r:id="rId57"/>
    <p:sldLayoutId id="2147483872" r:id="rId58"/>
    <p:sldLayoutId id="2147483873" r:id="rId59"/>
    <p:sldLayoutId id="2147483874" r:id="rId60"/>
  </p:sldLayoutIdLst>
  <p:txStyles>
    <p:title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mn-lt"/>
          <a:ea typeface="+mn-ea"/>
          <a:cs typeface="+mn-cs"/>
        </a:defRPr>
      </a:lvl1pPr>
      <a:lvl2pPr marL="400050" indent="-234950" algn="l" defTabSz="914400" rtl="0" eaLnBrk="1" latinLnBrk="0" hangingPunct="1">
        <a:lnSpc>
          <a:spcPct val="100000"/>
        </a:lnSpc>
        <a:spcBef>
          <a:spcPts val="500"/>
        </a:spcBef>
        <a:buClr>
          <a:schemeClr val="accent1"/>
        </a:buClr>
        <a:buFont typeface="Wingdings" pitchFamily="2" charset="2"/>
        <a:buChar char="§"/>
        <a:tabLst/>
        <a:defRPr sz="1800" kern="1200">
          <a:solidFill>
            <a:schemeClr val="bg1"/>
          </a:solidFill>
          <a:latin typeface="+mn-lt"/>
          <a:ea typeface="+mn-ea"/>
          <a:cs typeface="+mn-cs"/>
        </a:defRPr>
      </a:lvl2pPr>
      <a:lvl3pPr marL="800100" indent="-234950" algn="l" defTabSz="914400" rtl="0" eaLnBrk="1" latinLnBrk="0" hangingPunct="1">
        <a:lnSpc>
          <a:spcPct val="100000"/>
        </a:lnSpc>
        <a:spcBef>
          <a:spcPts val="500"/>
        </a:spcBef>
        <a:buClr>
          <a:schemeClr val="accent1"/>
        </a:buClr>
        <a:buFont typeface="Wingdings" pitchFamily="2" charset="2"/>
        <a:buChar char="§"/>
        <a:tabLst/>
        <a:defRPr sz="1800" kern="1200">
          <a:solidFill>
            <a:schemeClr val="bg1"/>
          </a:solidFill>
          <a:latin typeface="+mn-lt"/>
          <a:ea typeface="+mn-ea"/>
          <a:cs typeface="+mn-cs"/>
        </a:defRPr>
      </a:lvl3pPr>
      <a:lvl4pPr marL="1112838" indent="-214313" algn="l" defTabSz="914400" rtl="0" eaLnBrk="1" latinLnBrk="0" hangingPunct="1">
        <a:lnSpc>
          <a:spcPct val="100000"/>
        </a:lnSpc>
        <a:spcBef>
          <a:spcPts val="500"/>
        </a:spcBef>
        <a:buClr>
          <a:schemeClr val="accent1"/>
        </a:buClr>
        <a:buFont typeface="Wingdings" pitchFamily="2" charset="2"/>
        <a:buChar char="§"/>
        <a:tabLst/>
        <a:defRPr sz="1600" kern="1200">
          <a:solidFill>
            <a:schemeClr val="bg1"/>
          </a:solidFill>
          <a:latin typeface="+mn-lt"/>
          <a:ea typeface="+mn-ea"/>
          <a:cs typeface="+mn-cs"/>
        </a:defRPr>
      </a:lvl4pPr>
      <a:lvl5pPr marL="1474788" indent="-215900" algn="l" defTabSz="914400" rtl="0" eaLnBrk="1" latinLnBrk="0" hangingPunct="1">
        <a:lnSpc>
          <a:spcPct val="100000"/>
        </a:lnSpc>
        <a:spcBef>
          <a:spcPts val="500"/>
        </a:spcBef>
        <a:buClr>
          <a:schemeClr val="accent1"/>
        </a:buClr>
        <a:buFont typeface="Wingdings" pitchFamily="2" charset="2"/>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61">
          <p15:clr>
            <a:srgbClr val="F26B43"/>
          </p15:clr>
        </p15:guide>
        <p15:guide id="4" pos="7219">
          <p15:clr>
            <a:srgbClr val="F26B43"/>
          </p15:clr>
        </p15:guide>
        <p15:guide id="5" orient="horz" pos="391">
          <p15:clr>
            <a:srgbClr val="F26B43"/>
          </p15:clr>
        </p15:guide>
        <p15:guide id="6" orient="horz" pos="3929">
          <p15:clr>
            <a:srgbClr val="F26B43"/>
          </p15:clr>
        </p15:guide>
        <p15:guide id="7" orient="horz" pos="84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hyperlink" Target="https://blog.addgene.org/plasmids-101-what-is-a-plasmid"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0.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0.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0.xml"/><Relationship Id="rId6" Type="http://schemas.openxmlformats.org/officeDocument/2006/relationships/hyperlink" Target="http://remf.dartmouth.edu/Microbiology_miscellaneous/images/04_T4Phage2141%20100K.jpg"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0.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0.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0.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file:///\\localhost\upload.wikimedia.org\wikipedia\commons\d\d6\Two_percent_Agarose_Gel_in_Borate_Buffer_cast_in_a_Gel_Tray_(Front,_angled).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0.xml"/><Relationship Id="rId4" Type="http://schemas.openxmlformats.org/officeDocument/2006/relationships/hyperlink" Target="https://www.genscript.com/ligation-protocol.html"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60.xml"/><Relationship Id="rId6" Type="http://schemas.openxmlformats.org/officeDocument/2006/relationships/image" Target="../media/image39.png"/><Relationship Id="rId11" Type="http://schemas.openxmlformats.org/officeDocument/2006/relationships/image" Target="../media/image2.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q3y1syrpmTw" TargetMode="External"/><Relationship Id="rId2" Type="http://schemas.openxmlformats.org/officeDocument/2006/relationships/notesSlide" Target="../notesSlides/notesSlide30.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6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hyperlink" Target="//herts365.sharepoint.com/herts365.sharepoint.com/herts365.sharepoint.com/herts365.sharepoint.com/herts365.sharepoint.com/upload.wikimedia.org/wikipedia/commons/d/d6/Two_percent_Agarose_Gel_in_Borate_Buffer_cast_in_a_Gel_Tray_(Front,_angled).jpg" TargetMode="External"/><Relationship Id="rId2" Type="http://schemas.openxmlformats.org/officeDocument/2006/relationships/notesSlide" Target="../notesSlides/notesSlide34.xml"/><Relationship Id="rId1" Type="http://schemas.openxmlformats.org/officeDocument/2006/relationships/slideLayout" Target="../slideLayouts/slideLayout60.xml"/><Relationship Id="rId6" Type="http://schemas.openxmlformats.org/officeDocument/2006/relationships/image" Target="../media/image2.png"/><Relationship Id="rId5" Type="http://schemas.openxmlformats.org/officeDocument/2006/relationships/image" Target="../media/image50.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q3y1syrpmTw" TargetMode="External"/><Relationship Id="rId2" Type="http://schemas.openxmlformats.org/officeDocument/2006/relationships/notesSlide" Target="../notesSlides/notesSlide37.xml"/><Relationship Id="rId1" Type="http://schemas.openxmlformats.org/officeDocument/2006/relationships/slideLayout" Target="../slideLayouts/slideLayout61.xml"/><Relationship Id="rId5" Type="http://schemas.openxmlformats.org/officeDocument/2006/relationships/image" Target="../media/image2.pn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46.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63.wmf"/></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9FD51-6CE8-F9A5-8E1C-1290E7A27E6D}"/>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8F183C62-CD84-420C-0416-AF477D4291A7}"/>
              </a:ext>
            </a:extLst>
          </p:cNvPr>
          <p:cNvSpPr txBox="1"/>
          <p:nvPr/>
        </p:nvSpPr>
        <p:spPr>
          <a:xfrm>
            <a:off x="2100263" y="2163272"/>
            <a:ext cx="8286843" cy="1770203"/>
          </a:xfrm>
          <a:prstGeom prst="rect">
            <a:avLst/>
          </a:prstGeom>
        </p:spPr>
        <p:txBody>
          <a:bodyPr vert="horz" lIns="91440" tIns="45720" rIns="91440" bIns="45720" rtlCol="0" anchor="b">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000" b="1" kern="1200" dirty="0">
                <a:solidFill>
                  <a:schemeClr val="bg1"/>
                </a:solidFill>
                <a:latin typeface="+mj-lt"/>
                <a:ea typeface="+mj-ea"/>
                <a:cs typeface="+mj-cs"/>
              </a:rPr>
              <a:t>DNA manipulation in the classroom</a:t>
            </a:r>
          </a:p>
          <a:p>
            <a:pPr>
              <a:lnSpc>
                <a:spcPct val="90000"/>
              </a:lnSpc>
              <a:spcBef>
                <a:spcPct val="0"/>
              </a:spcBef>
              <a:spcAft>
                <a:spcPts val="600"/>
              </a:spcAft>
            </a:pPr>
            <a:r>
              <a:rPr lang="en-US" sz="4000" b="1" kern="1200" dirty="0">
                <a:solidFill>
                  <a:schemeClr val="bg1"/>
                </a:solidFill>
                <a:latin typeface="+mj-lt"/>
                <a:ea typeface="+mj-ea"/>
                <a:cs typeface="+mj-cs"/>
              </a:rPr>
              <a:t> </a:t>
            </a:r>
          </a:p>
          <a:p>
            <a:pPr>
              <a:lnSpc>
                <a:spcPct val="90000"/>
              </a:lnSpc>
              <a:spcBef>
                <a:spcPct val="0"/>
              </a:spcBef>
              <a:spcAft>
                <a:spcPts val="600"/>
              </a:spcAft>
            </a:pPr>
            <a:r>
              <a:rPr lang="en-US" sz="4000" kern="1200" dirty="0">
                <a:solidFill>
                  <a:schemeClr val="bg1"/>
                </a:solidFill>
                <a:latin typeface="+mj-lt"/>
                <a:ea typeface="+mj-ea"/>
                <a:cs typeface="+mj-cs"/>
              </a:rPr>
              <a:t>&gt; DATE &lt;</a:t>
            </a:r>
          </a:p>
        </p:txBody>
      </p:sp>
      <p:pic>
        <p:nvPicPr>
          <p:cNvPr id="7" name="Picture 4">
            <a:extLst>
              <a:ext uri="{FF2B5EF4-FFF2-40B4-BE49-F238E27FC236}">
                <a16:creationId xmlns:a16="http://schemas.microsoft.com/office/drawing/2014/main" id="{A4150F77-E183-9706-8F65-93A2040CF2C4}"/>
              </a:ext>
            </a:extLst>
          </p:cNvPr>
          <p:cNvPicPr>
            <a:picLocks noChangeAspect="1"/>
          </p:cNvPicPr>
          <p:nvPr/>
        </p:nvPicPr>
        <p:blipFill>
          <a:blip r:embed="rId3"/>
          <a:srcRect l="82865"/>
          <a:stretch/>
        </p:blipFill>
        <p:spPr>
          <a:xfrm>
            <a:off x="9765779" y="4386942"/>
            <a:ext cx="1925477" cy="1903159"/>
          </a:xfrm>
          <a:prstGeom prst="rect">
            <a:avLst/>
          </a:prstGeom>
          <a:noFill/>
          <a:ln cap="flat">
            <a:noFill/>
          </a:ln>
        </p:spPr>
      </p:pic>
      <p:pic>
        <p:nvPicPr>
          <p:cNvPr id="8" name="Picture 7">
            <a:extLst>
              <a:ext uri="{FF2B5EF4-FFF2-40B4-BE49-F238E27FC236}">
                <a16:creationId xmlns:a16="http://schemas.microsoft.com/office/drawing/2014/main" id="{33D02A5D-8B4A-CE3A-03AA-A614BA336E05}"/>
              </a:ext>
            </a:extLst>
          </p:cNvPr>
          <p:cNvPicPr>
            <a:picLocks noChangeAspect="1"/>
          </p:cNvPicPr>
          <p:nvPr/>
        </p:nvPicPr>
        <p:blipFill>
          <a:blip r:embed="rId3"/>
          <a:srcRect r="50625"/>
          <a:stretch/>
        </p:blipFill>
        <p:spPr>
          <a:xfrm>
            <a:off x="0" y="-6"/>
            <a:ext cx="6019800" cy="2066854"/>
          </a:xfrm>
          <a:prstGeom prst="rect">
            <a:avLst/>
          </a:prstGeom>
          <a:noFill/>
          <a:ln cap="flat">
            <a:noFill/>
          </a:ln>
        </p:spPr>
      </p:pic>
      <p:sp>
        <p:nvSpPr>
          <p:cNvPr id="5" name="TextBox 4">
            <a:extLst>
              <a:ext uri="{FF2B5EF4-FFF2-40B4-BE49-F238E27FC236}">
                <a16:creationId xmlns:a16="http://schemas.microsoft.com/office/drawing/2014/main" id="{80B2AA59-EFE5-A66F-F649-2683D671DC88}"/>
              </a:ext>
            </a:extLst>
          </p:cNvPr>
          <p:cNvSpPr txBox="1"/>
          <p:nvPr/>
        </p:nvSpPr>
        <p:spPr>
          <a:xfrm>
            <a:off x="611323" y="3991449"/>
            <a:ext cx="4797153" cy="662542"/>
          </a:xfrm>
          <a:prstGeom prst="rect">
            <a:avLst/>
          </a:prstGeom>
        </p:spPr>
        <p:txBody>
          <a:bodyPr vert="horz" lIns="91440" tIns="45720" rIns="91440" bIns="45720" rtlCol="0" anchor="ctr">
            <a:normAutofit/>
          </a:bodyPr>
          <a:lstStyle/>
          <a:p>
            <a:pPr algn="ctr">
              <a:lnSpc>
                <a:spcPct val="90000"/>
              </a:lnSpc>
              <a:spcBef>
                <a:spcPts val="1000"/>
              </a:spcBef>
            </a:pPr>
            <a:r>
              <a:rPr lang="en-US" sz="1400" kern="1200">
                <a:solidFill>
                  <a:srgbClr val="FFFFFF"/>
                </a:solidFill>
                <a:latin typeface="+mn-lt"/>
                <a:ea typeface="+mn-ea"/>
                <a:cs typeface="+mn-cs"/>
              </a:rPr>
              <a:t>#biotechexperience</a:t>
            </a:r>
          </a:p>
        </p:txBody>
      </p:sp>
    </p:spTree>
    <p:extLst>
      <p:ext uri="{BB962C8B-B14F-4D97-AF65-F5344CB8AC3E}">
        <p14:creationId xmlns:p14="http://schemas.microsoft.com/office/powerpoint/2010/main" val="3568362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A57D8-56BB-A24B-DF38-29FEDF0F926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E6C4878-D523-7772-8775-950B424339A9}"/>
              </a:ext>
            </a:extLst>
          </p:cNvPr>
          <p:cNvSpPr txBox="1"/>
          <p:nvPr/>
        </p:nvSpPr>
        <p:spPr>
          <a:xfrm>
            <a:off x="1631504" y="653588"/>
            <a:ext cx="6367577" cy="830997"/>
          </a:xfrm>
          <a:prstGeom prst="rect">
            <a:avLst/>
          </a:prstGeom>
          <a:noFill/>
        </p:spPr>
        <p:txBody>
          <a:bodyPr wrap="none" rtlCol="0">
            <a:spAutoFit/>
          </a:bodyPr>
          <a:lstStyle/>
          <a:p>
            <a:r>
              <a:rPr lang="en-GB" sz="4800">
                <a:solidFill>
                  <a:schemeClr val="bg1"/>
                </a:solidFill>
              </a:rPr>
              <a:t>Working with Plasmids</a:t>
            </a:r>
          </a:p>
        </p:txBody>
      </p:sp>
      <p:grpSp>
        <p:nvGrpSpPr>
          <p:cNvPr id="2" name="Group 1">
            <a:extLst>
              <a:ext uri="{FF2B5EF4-FFF2-40B4-BE49-F238E27FC236}">
                <a16:creationId xmlns:a16="http://schemas.microsoft.com/office/drawing/2014/main" id="{884FB29B-24CC-D56F-0BC0-22E498CC714C}"/>
              </a:ext>
            </a:extLst>
          </p:cNvPr>
          <p:cNvGrpSpPr/>
          <p:nvPr/>
        </p:nvGrpSpPr>
        <p:grpSpPr>
          <a:xfrm>
            <a:off x="1686503" y="1452052"/>
            <a:ext cx="6480000" cy="133864"/>
            <a:chOff x="1253158" y="1050894"/>
            <a:chExt cx="4853893" cy="73850"/>
          </a:xfrm>
        </p:grpSpPr>
        <p:cxnSp>
          <p:nvCxnSpPr>
            <p:cNvPr id="3" name="Straight Connector 2">
              <a:extLst>
                <a:ext uri="{FF2B5EF4-FFF2-40B4-BE49-F238E27FC236}">
                  <a16:creationId xmlns:a16="http://schemas.microsoft.com/office/drawing/2014/main" id="{7E2897B3-52E4-D940-4F1F-1C9638AA760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CE65933-2B31-D101-837D-B21FAD0CF179}"/>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6163AC0F-6D22-5A0E-69B3-560207EBE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CD2AB52E-2C4E-4EEE-2C40-FAFDE4E9F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858" y="1943100"/>
            <a:ext cx="7545838" cy="3537112"/>
          </a:xfrm>
          <a:prstGeom prst="rect">
            <a:avLst/>
          </a:prstGeom>
        </p:spPr>
      </p:pic>
      <p:sp>
        <p:nvSpPr>
          <p:cNvPr id="8" name="TextBox 7">
            <a:extLst>
              <a:ext uri="{FF2B5EF4-FFF2-40B4-BE49-F238E27FC236}">
                <a16:creationId xmlns:a16="http://schemas.microsoft.com/office/drawing/2014/main" id="{3D146BBA-EB74-8936-59DE-7F575D4C84AD}"/>
              </a:ext>
            </a:extLst>
          </p:cNvPr>
          <p:cNvSpPr txBox="1"/>
          <p:nvPr/>
        </p:nvSpPr>
        <p:spPr>
          <a:xfrm>
            <a:off x="5927959" y="6036146"/>
            <a:ext cx="5258904" cy="307777"/>
          </a:xfrm>
          <a:prstGeom prst="rect">
            <a:avLst/>
          </a:prstGeom>
          <a:noFill/>
        </p:spPr>
        <p:txBody>
          <a:bodyPr wrap="square" rtlCol="0">
            <a:spAutoFit/>
          </a:bodyPr>
          <a:lstStyle/>
          <a:p>
            <a:pPr algn="ctr"/>
            <a:r>
              <a:rPr lang="en-GB" sz="1400"/>
              <a:t>Image taken from Wikimedia Commons</a:t>
            </a:r>
          </a:p>
        </p:txBody>
      </p:sp>
      <p:sp>
        <p:nvSpPr>
          <p:cNvPr id="12" name="TextBox 11">
            <a:extLst>
              <a:ext uri="{FF2B5EF4-FFF2-40B4-BE49-F238E27FC236}">
                <a16:creationId xmlns:a16="http://schemas.microsoft.com/office/drawing/2014/main" id="{A5C5C1B0-938E-5A67-133A-1A6E189FA879}"/>
              </a:ext>
            </a:extLst>
          </p:cNvPr>
          <p:cNvSpPr txBox="1"/>
          <p:nvPr/>
        </p:nvSpPr>
        <p:spPr>
          <a:xfrm>
            <a:off x="3205722" y="5419431"/>
            <a:ext cx="5767748" cy="369332"/>
          </a:xfrm>
          <a:prstGeom prst="rect">
            <a:avLst/>
          </a:prstGeom>
          <a:noFill/>
        </p:spPr>
        <p:txBody>
          <a:bodyPr wrap="square">
            <a:spAutoFit/>
          </a:bodyPr>
          <a:lstStyle/>
          <a:p>
            <a:pPr algn="ctr"/>
            <a:r>
              <a:rPr lang="en-GB">
                <a:hlinkClick r:id="rId5"/>
              </a:rPr>
              <a:t>Plasmids 101: What is a plasmid? (addgene.org)</a:t>
            </a:r>
            <a:endParaRPr lang="en-GB"/>
          </a:p>
        </p:txBody>
      </p:sp>
    </p:spTree>
    <p:extLst>
      <p:ext uri="{BB962C8B-B14F-4D97-AF65-F5344CB8AC3E}">
        <p14:creationId xmlns:p14="http://schemas.microsoft.com/office/powerpoint/2010/main" val="249559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DA04C-10F8-FDB0-D5A9-80A675CC1A4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8869DBE-A958-BDEB-9C4A-6F8752FED704}"/>
              </a:ext>
            </a:extLst>
          </p:cNvPr>
          <p:cNvSpPr txBox="1"/>
          <p:nvPr/>
        </p:nvSpPr>
        <p:spPr>
          <a:xfrm>
            <a:off x="1045710" y="210670"/>
            <a:ext cx="6473247" cy="738664"/>
          </a:xfrm>
          <a:prstGeom prst="rect">
            <a:avLst/>
          </a:prstGeom>
          <a:noFill/>
        </p:spPr>
        <p:txBody>
          <a:bodyPr wrap="none" rtlCol="0">
            <a:spAutoFit/>
          </a:bodyPr>
          <a:lstStyle/>
          <a:p>
            <a:r>
              <a:rPr lang="en-GB" sz="4200">
                <a:solidFill>
                  <a:schemeClr val="bg1"/>
                </a:solidFill>
              </a:rPr>
              <a:t>Lab 2: restriction digestion</a:t>
            </a:r>
          </a:p>
        </p:txBody>
      </p:sp>
      <p:grpSp>
        <p:nvGrpSpPr>
          <p:cNvPr id="2" name="Group 1">
            <a:extLst>
              <a:ext uri="{FF2B5EF4-FFF2-40B4-BE49-F238E27FC236}">
                <a16:creationId xmlns:a16="http://schemas.microsoft.com/office/drawing/2014/main" id="{B37CBFC0-AA12-950E-043F-18F5599086FA}"/>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82C6F4CF-98C8-11C3-09ED-7E80DBEB6BF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6E349FF-2BD3-23FB-8EF1-9F6CEFB42DF6}"/>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D8EBC71C-1935-9BC7-2014-CB2FFE492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6" name="Picture 2">
            <a:extLst>
              <a:ext uri="{FF2B5EF4-FFF2-40B4-BE49-F238E27FC236}">
                <a16:creationId xmlns:a16="http://schemas.microsoft.com/office/drawing/2014/main" id="{68D47CBE-0101-42C4-8586-05F9D24C7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919" y="1699100"/>
            <a:ext cx="310857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7C8ECE9D-4AF6-C7B7-8151-A884AA387B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8679"/>
          <a:stretch/>
        </p:blipFill>
        <p:spPr bwMode="auto">
          <a:xfrm>
            <a:off x="1854627" y="1655760"/>
            <a:ext cx="5304130" cy="482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95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24595-B958-58A7-395B-36030BBD986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E8AD618-43BA-C865-EE43-FF91820D3B27}"/>
              </a:ext>
            </a:extLst>
          </p:cNvPr>
          <p:cNvSpPr txBox="1"/>
          <p:nvPr/>
        </p:nvSpPr>
        <p:spPr>
          <a:xfrm>
            <a:off x="1045710" y="210670"/>
            <a:ext cx="6473247" cy="738664"/>
          </a:xfrm>
          <a:prstGeom prst="rect">
            <a:avLst/>
          </a:prstGeom>
          <a:noFill/>
        </p:spPr>
        <p:txBody>
          <a:bodyPr wrap="none" rtlCol="0">
            <a:spAutoFit/>
          </a:bodyPr>
          <a:lstStyle/>
          <a:p>
            <a:r>
              <a:rPr lang="en-GB" sz="4200">
                <a:solidFill>
                  <a:schemeClr val="bg1"/>
                </a:solidFill>
              </a:rPr>
              <a:t>Lab 2: restriction digestion</a:t>
            </a:r>
          </a:p>
        </p:txBody>
      </p:sp>
      <p:grpSp>
        <p:nvGrpSpPr>
          <p:cNvPr id="2" name="Group 1">
            <a:extLst>
              <a:ext uri="{FF2B5EF4-FFF2-40B4-BE49-F238E27FC236}">
                <a16:creationId xmlns:a16="http://schemas.microsoft.com/office/drawing/2014/main" id="{A6283047-A8AC-8E0B-8213-BE67CB814263}"/>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FC20D1F4-3194-1E50-0B9D-63A421D86C4D}"/>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7E0E9D0-0DCA-DEF4-C17F-448766AC1F1A}"/>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10F26B14-13BC-2AD8-0730-CAC406761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8" name="Picture 3">
            <a:extLst>
              <a:ext uri="{FF2B5EF4-FFF2-40B4-BE49-F238E27FC236}">
                <a16:creationId xmlns:a16="http://schemas.microsoft.com/office/drawing/2014/main" id="{CEF5656A-538F-6240-8AA2-361282FDC1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30" b="8707"/>
          <a:stretch/>
        </p:blipFill>
        <p:spPr bwMode="auto">
          <a:xfrm>
            <a:off x="1315029" y="1441923"/>
            <a:ext cx="5042914" cy="488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BB9E6609-53AC-D8D2-C9A2-F9AB1B073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6522" y="1981510"/>
            <a:ext cx="3905812" cy="383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45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4AC7-5ECF-C670-6BA4-D9F896E3BAC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69DF2B6-4F62-AFC3-6712-888A0C24E81D}"/>
              </a:ext>
            </a:extLst>
          </p:cNvPr>
          <p:cNvSpPr txBox="1"/>
          <p:nvPr/>
        </p:nvSpPr>
        <p:spPr>
          <a:xfrm>
            <a:off x="1045710" y="210670"/>
            <a:ext cx="6473247" cy="738664"/>
          </a:xfrm>
          <a:prstGeom prst="rect">
            <a:avLst/>
          </a:prstGeom>
          <a:noFill/>
        </p:spPr>
        <p:txBody>
          <a:bodyPr wrap="none" rtlCol="0">
            <a:spAutoFit/>
          </a:bodyPr>
          <a:lstStyle/>
          <a:p>
            <a:r>
              <a:rPr lang="en-GB" sz="4200">
                <a:solidFill>
                  <a:schemeClr val="bg1"/>
                </a:solidFill>
              </a:rPr>
              <a:t>Lab 2: restriction digestion</a:t>
            </a:r>
          </a:p>
        </p:txBody>
      </p:sp>
      <p:grpSp>
        <p:nvGrpSpPr>
          <p:cNvPr id="2" name="Group 1">
            <a:extLst>
              <a:ext uri="{FF2B5EF4-FFF2-40B4-BE49-F238E27FC236}">
                <a16:creationId xmlns:a16="http://schemas.microsoft.com/office/drawing/2014/main" id="{5E7B49F9-066C-6D83-E511-8CEC2EEF7D8E}"/>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04CCE48D-0E96-DF4D-C173-F095DEE2831D}"/>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9BA9A90-BB27-7C2A-B34A-1AFED190CF74}"/>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46454114-A42C-1C2E-1649-1577DC139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6" name="Picture 4" descr="http://1.bp.blogspot.com/_CL3H45jjD-E/TOU5qBTraEI/AAAAAAAAABc/I4zb4ErpeHU/s1600/bacteriophage_jpg.jpg">
            <a:extLst>
              <a:ext uri="{FF2B5EF4-FFF2-40B4-BE49-F238E27FC236}">
                <a16:creationId xmlns:a16="http://schemas.microsoft.com/office/drawing/2014/main" id="{F8647EEE-5904-8D0F-4522-8E325FEBB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286" y="2405063"/>
            <a:ext cx="4064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tatic.newworldencyclopedia.org/3/37/T4bacteriophage.jpg">
            <a:extLst>
              <a:ext uri="{FF2B5EF4-FFF2-40B4-BE49-F238E27FC236}">
                <a16:creationId xmlns:a16="http://schemas.microsoft.com/office/drawing/2014/main" id="{94FDB0D7-3B14-6F8E-C94F-72D1CB7774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43" y="1482726"/>
            <a:ext cx="2346320" cy="38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04_T4Phage2141%20100K">
            <a:hlinkClick r:id="rId6"/>
            <a:extLst>
              <a:ext uri="{FF2B5EF4-FFF2-40B4-BE49-F238E27FC236}">
                <a16:creationId xmlns:a16="http://schemas.microsoft.com/office/drawing/2014/main" id="{71B88E8F-236E-4E6A-22E8-993864327D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3537" y="1484313"/>
            <a:ext cx="2898636" cy="380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a:extLst>
              <a:ext uri="{FF2B5EF4-FFF2-40B4-BE49-F238E27FC236}">
                <a16:creationId xmlns:a16="http://schemas.microsoft.com/office/drawing/2014/main" id="{A27C6C98-18D2-100C-0466-FF24949DCC70}"/>
              </a:ext>
            </a:extLst>
          </p:cNvPr>
          <p:cNvSpPr txBox="1">
            <a:spLocks noChangeArrowheads="1"/>
          </p:cNvSpPr>
          <p:nvPr/>
        </p:nvSpPr>
        <p:spPr bwMode="auto">
          <a:xfrm>
            <a:off x="11204580" y="2384398"/>
            <a:ext cx="338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400">
                <a:latin typeface="Calibri" pitchFamily="34" charset="0"/>
              </a:rPr>
              <a:t>3</a:t>
            </a:r>
          </a:p>
        </p:txBody>
      </p:sp>
      <p:sp>
        <p:nvSpPr>
          <p:cNvPr id="13" name="Text Box 15">
            <a:extLst>
              <a:ext uri="{FF2B5EF4-FFF2-40B4-BE49-F238E27FC236}">
                <a16:creationId xmlns:a16="http://schemas.microsoft.com/office/drawing/2014/main" id="{D35C55A6-6DFF-EEAD-6399-DB793B28B6F8}"/>
              </a:ext>
            </a:extLst>
          </p:cNvPr>
          <p:cNvSpPr txBox="1">
            <a:spLocks noChangeArrowheads="1"/>
          </p:cNvSpPr>
          <p:nvPr/>
        </p:nvSpPr>
        <p:spPr bwMode="auto">
          <a:xfrm>
            <a:off x="1533537" y="1482726"/>
            <a:ext cx="338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400">
                <a:latin typeface="Calibri" pitchFamily="34" charset="0"/>
              </a:rPr>
              <a:t>1</a:t>
            </a:r>
          </a:p>
        </p:txBody>
      </p:sp>
      <p:sp>
        <p:nvSpPr>
          <p:cNvPr id="14" name="Text Box 16">
            <a:extLst>
              <a:ext uri="{FF2B5EF4-FFF2-40B4-BE49-F238E27FC236}">
                <a16:creationId xmlns:a16="http://schemas.microsoft.com/office/drawing/2014/main" id="{9AC5D343-9B80-54E2-5930-DCE751593745}"/>
              </a:ext>
            </a:extLst>
          </p:cNvPr>
          <p:cNvSpPr txBox="1">
            <a:spLocks noChangeArrowheads="1"/>
          </p:cNvSpPr>
          <p:nvPr/>
        </p:nvSpPr>
        <p:spPr bwMode="auto">
          <a:xfrm>
            <a:off x="4440243" y="1499662"/>
            <a:ext cx="338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400">
                <a:latin typeface="Calibri" pitchFamily="34" charset="0"/>
              </a:rPr>
              <a:t>2</a:t>
            </a:r>
          </a:p>
        </p:txBody>
      </p:sp>
    </p:spTree>
    <p:extLst>
      <p:ext uri="{BB962C8B-B14F-4D97-AF65-F5344CB8AC3E}">
        <p14:creationId xmlns:p14="http://schemas.microsoft.com/office/powerpoint/2010/main" val="2782092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57F63-EB6B-445C-CD6B-14C762174C2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277E714-2081-CBAE-2013-5FECFDD64842}"/>
              </a:ext>
            </a:extLst>
          </p:cNvPr>
          <p:cNvSpPr txBox="1"/>
          <p:nvPr/>
        </p:nvSpPr>
        <p:spPr>
          <a:xfrm>
            <a:off x="1045710" y="210670"/>
            <a:ext cx="6473247" cy="738664"/>
          </a:xfrm>
          <a:prstGeom prst="rect">
            <a:avLst/>
          </a:prstGeom>
          <a:noFill/>
        </p:spPr>
        <p:txBody>
          <a:bodyPr wrap="none" rtlCol="0">
            <a:spAutoFit/>
          </a:bodyPr>
          <a:lstStyle/>
          <a:p>
            <a:r>
              <a:rPr lang="en-GB" sz="4200">
                <a:solidFill>
                  <a:schemeClr val="bg1"/>
                </a:solidFill>
              </a:rPr>
              <a:t>Lab 2: restriction digestion</a:t>
            </a:r>
          </a:p>
        </p:txBody>
      </p:sp>
      <p:grpSp>
        <p:nvGrpSpPr>
          <p:cNvPr id="2" name="Group 1">
            <a:extLst>
              <a:ext uri="{FF2B5EF4-FFF2-40B4-BE49-F238E27FC236}">
                <a16:creationId xmlns:a16="http://schemas.microsoft.com/office/drawing/2014/main" id="{4A06642D-4BEF-9C81-D95F-59433CAB5D76}"/>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56CBB85D-2800-6C9F-6C9C-EED70BC81235}"/>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F5D46D2-9BC2-7248-FA2E-D1F887ADE624}"/>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A717D545-BF09-54D8-276D-13BD72AF4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8" name="Picture 7">
            <a:extLst>
              <a:ext uri="{FF2B5EF4-FFF2-40B4-BE49-F238E27FC236}">
                <a16:creationId xmlns:a16="http://schemas.microsoft.com/office/drawing/2014/main" id="{C83BA694-56FE-D315-A357-0EA528DE4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809" t="32121" r="64952" b="51961"/>
          <a:stretch>
            <a:fillRect/>
          </a:stretch>
        </p:blipFill>
        <p:spPr bwMode="auto">
          <a:xfrm>
            <a:off x="6044115" y="1688211"/>
            <a:ext cx="5171572" cy="20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a:extLst>
              <a:ext uri="{FF2B5EF4-FFF2-40B4-BE49-F238E27FC236}">
                <a16:creationId xmlns:a16="http://schemas.microsoft.com/office/drawing/2014/main" id="{812A5775-0DFF-7BE2-6BDD-8CB7B0BA66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809" t="51961" r="64952" b="33066"/>
          <a:stretch>
            <a:fillRect/>
          </a:stretch>
        </p:blipFill>
        <p:spPr bwMode="auto">
          <a:xfrm>
            <a:off x="6044114" y="3592364"/>
            <a:ext cx="5171573" cy="232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9">
            <a:extLst>
              <a:ext uri="{FF2B5EF4-FFF2-40B4-BE49-F238E27FC236}">
                <a16:creationId xmlns:a16="http://schemas.microsoft.com/office/drawing/2014/main" id="{5F3B141A-F7DC-8338-EC43-26F5A3DD2798}"/>
              </a:ext>
            </a:extLst>
          </p:cNvPr>
          <p:cNvSpPr>
            <a:spLocks noChangeArrowheads="1"/>
          </p:cNvSpPr>
          <p:nvPr/>
        </p:nvSpPr>
        <p:spPr bwMode="auto">
          <a:xfrm>
            <a:off x="1855911" y="4202449"/>
            <a:ext cx="457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i="1" err="1">
                <a:solidFill>
                  <a:schemeClr val="bg1"/>
                </a:solidFill>
                <a:latin typeface="Calibri" pitchFamily="34" charset="0"/>
              </a:rPr>
              <a:t>Hin</a:t>
            </a:r>
            <a:r>
              <a:rPr lang="en-US" sz="2800" b="1" err="1">
                <a:solidFill>
                  <a:schemeClr val="bg1"/>
                </a:solidFill>
                <a:latin typeface="Calibri" pitchFamily="34" charset="0"/>
              </a:rPr>
              <a:t>dIII</a:t>
            </a:r>
            <a:endParaRPr lang="en-US" sz="2800" b="1">
              <a:solidFill>
                <a:schemeClr val="bg1"/>
              </a:solidFill>
              <a:latin typeface="Calibri" pitchFamily="34" charset="0"/>
            </a:endParaRPr>
          </a:p>
          <a:p>
            <a:r>
              <a:rPr lang="en-US" sz="2800" i="1" err="1">
                <a:solidFill>
                  <a:schemeClr val="bg1"/>
                </a:solidFill>
                <a:latin typeface="Calibri" pitchFamily="34" charset="0"/>
              </a:rPr>
              <a:t>Haemophilus</a:t>
            </a:r>
            <a:r>
              <a:rPr lang="en-US" sz="2800" i="1">
                <a:solidFill>
                  <a:schemeClr val="bg1"/>
                </a:solidFill>
                <a:latin typeface="Calibri" pitchFamily="34" charset="0"/>
              </a:rPr>
              <a:t> influenza </a:t>
            </a:r>
          </a:p>
        </p:txBody>
      </p:sp>
      <p:sp>
        <p:nvSpPr>
          <p:cNvPr id="16" name="Text Box 10">
            <a:extLst>
              <a:ext uri="{FF2B5EF4-FFF2-40B4-BE49-F238E27FC236}">
                <a16:creationId xmlns:a16="http://schemas.microsoft.com/office/drawing/2014/main" id="{52F8B841-1194-059C-A864-37CDB46E8578}"/>
              </a:ext>
            </a:extLst>
          </p:cNvPr>
          <p:cNvSpPr txBox="1">
            <a:spLocks noChangeArrowheads="1"/>
          </p:cNvSpPr>
          <p:nvPr/>
        </p:nvSpPr>
        <p:spPr bwMode="auto">
          <a:xfrm>
            <a:off x="1855911" y="2315038"/>
            <a:ext cx="39710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i="1" err="1">
                <a:solidFill>
                  <a:schemeClr val="bg1"/>
                </a:solidFill>
                <a:latin typeface="Calibri" pitchFamily="34" charset="0"/>
              </a:rPr>
              <a:t>Bam</a:t>
            </a:r>
            <a:r>
              <a:rPr lang="en-US" sz="2800" b="1" err="1">
                <a:solidFill>
                  <a:schemeClr val="bg1"/>
                </a:solidFill>
                <a:latin typeface="Calibri" pitchFamily="34" charset="0"/>
              </a:rPr>
              <a:t>HI</a:t>
            </a:r>
            <a:endParaRPr lang="en-US" sz="2800" b="1">
              <a:solidFill>
                <a:schemeClr val="bg1"/>
              </a:solidFill>
              <a:latin typeface="Calibri" pitchFamily="34" charset="0"/>
            </a:endParaRPr>
          </a:p>
          <a:p>
            <a:r>
              <a:rPr lang="en-US" sz="2800" i="1">
                <a:solidFill>
                  <a:schemeClr val="bg1"/>
                </a:solidFill>
                <a:latin typeface="Calibri" pitchFamily="34" charset="0"/>
              </a:rPr>
              <a:t>Bacillus </a:t>
            </a:r>
            <a:r>
              <a:rPr lang="en-US" sz="2800" i="1" err="1">
                <a:solidFill>
                  <a:schemeClr val="bg1"/>
                </a:solidFill>
                <a:latin typeface="Calibri" pitchFamily="34" charset="0"/>
              </a:rPr>
              <a:t>amyloliquefaciens</a:t>
            </a:r>
            <a:endParaRPr lang="en-GB" sz="2800" i="1">
              <a:solidFill>
                <a:schemeClr val="bg1"/>
              </a:solidFill>
              <a:latin typeface="Calibri" pitchFamily="34" charset="0"/>
            </a:endParaRPr>
          </a:p>
        </p:txBody>
      </p:sp>
      <p:sp>
        <p:nvSpPr>
          <p:cNvPr id="17" name="Rectangle 16">
            <a:extLst>
              <a:ext uri="{FF2B5EF4-FFF2-40B4-BE49-F238E27FC236}">
                <a16:creationId xmlns:a16="http://schemas.microsoft.com/office/drawing/2014/main" id="{9178641D-467B-A050-D633-4212D8D13666}"/>
              </a:ext>
            </a:extLst>
          </p:cNvPr>
          <p:cNvSpPr/>
          <p:nvPr/>
        </p:nvSpPr>
        <p:spPr>
          <a:xfrm>
            <a:off x="1157861" y="1664719"/>
            <a:ext cx="10057827" cy="185312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737185C-5F7A-F691-C9EB-A434AE52F307}"/>
              </a:ext>
            </a:extLst>
          </p:cNvPr>
          <p:cNvSpPr/>
          <p:nvPr/>
        </p:nvSpPr>
        <p:spPr>
          <a:xfrm>
            <a:off x="1157861" y="3517844"/>
            <a:ext cx="10057827" cy="240245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492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91BB7-C959-5ABE-6F15-2A14CA6ACE0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4311668-A973-791E-A034-5BCA090442D8}"/>
              </a:ext>
            </a:extLst>
          </p:cNvPr>
          <p:cNvSpPr txBox="1"/>
          <p:nvPr/>
        </p:nvSpPr>
        <p:spPr>
          <a:xfrm>
            <a:off x="1045710" y="210670"/>
            <a:ext cx="6473247" cy="738664"/>
          </a:xfrm>
          <a:prstGeom prst="rect">
            <a:avLst/>
          </a:prstGeom>
          <a:noFill/>
        </p:spPr>
        <p:txBody>
          <a:bodyPr wrap="none" rtlCol="0">
            <a:spAutoFit/>
          </a:bodyPr>
          <a:lstStyle/>
          <a:p>
            <a:r>
              <a:rPr lang="en-GB" sz="4200">
                <a:solidFill>
                  <a:schemeClr val="bg1"/>
                </a:solidFill>
              </a:rPr>
              <a:t>Lab 2: restriction digestion</a:t>
            </a:r>
          </a:p>
        </p:txBody>
      </p:sp>
      <p:grpSp>
        <p:nvGrpSpPr>
          <p:cNvPr id="2" name="Group 1">
            <a:extLst>
              <a:ext uri="{FF2B5EF4-FFF2-40B4-BE49-F238E27FC236}">
                <a16:creationId xmlns:a16="http://schemas.microsoft.com/office/drawing/2014/main" id="{EACB6E35-52AC-A6D9-5135-92B5DAB744E0}"/>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45E078F1-6AD2-33F5-3963-A014C7B994B8}"/>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4DF9778-F476-14AD-CEF0-1E3A3D1957FD}"/>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151100A5-61F1-01E2-672E-3AC4A37B8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6" name="Group 5">
            <a:extLst>
              <a:ext uri="{FF2B5EF4-FFF2-40B4-BE49-F238E27FC236}">
                <a16:creationId xmlns:a16="http://schemas.microsoft.com/office/drawing/2014/main" id="{07D59FED-071A-C8F7-1676-B7A5AF9508DA}"/>
              </a:ext>
            </a:extLst>
          </p:cNvPr>
          <p:cNvGrpSpPr/>
          <p:nvPr/>
        </p:nvGrpSpPr>
        <p:grpSpPr>
          <a:xfrm>
            <a:off x="6547922" y="3367589"/>
            <a:ext cx="3515290" cy="3139504"/>
            <a:chOff x="4647678" y="3310437"/>
            <a:chExt cx="3515290" cy="3139504"/>
          </a:xfrm>
        </p:grpSpPr>
        <p:pic>
          <p:nvPicPr>
            <p:cNvPr id="7" name="Picture 3">
              <a:extLst>
                <a:ext uri="{FF2B5EF4-FFF2-40B4-BE49-F238E27FC236}">
                  <a16:creationId xmlns:a16="http://schemas.microsoft.com/office/drawing/2014/main" id="{B2A06C57-331B-6554-5E2F-D96DE9DE8C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294" b="10479"/>
            <a:stretch/>
          </p:blipFill>
          <p:spPr bwMode="auto">
            <a:xfrm>
              <a:off x="4647678" y="3310437"/>
              <a:ext cx="3515290" cy="31395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16D8EF1-87B6-2848-847D-1F6BF91653DB}"/>
                </a:ext>
              </a:extLst>
            </p:cNvPr>
            <p:cNvSpPr/>
            <p:nvPr/>
          </p:nvSpPr>
          <p:spPr>
            <a:xfrm rot="1020598">
              <a:off x="6871752" y="5145692"/>
              <a:ext cx="657664" cy="42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DA73DE7-1B3B-FF95-5C87-D5B9DA9BE13F}"/>
                </a:ext>
              </a:extLst>
            </p:cNvPr>
            <p:cNvSpPr/>
            <p:nvPr/>
          </p:nvSpPr>
          <p:spPr>
            <a:xfrm rot="2761640">
              <a:off x="6789903" y="5255311"/>
              <a:ext cx="657664" cy="42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14C5DB7-8432-0B8C-4719-2D581C623FE4}"/>
                </a:ext>
              </a:extLst>
            </p:cNvPr>
            <p:cNvSpPr/>
            <p:nvPr/>
          </p:nvSpPr>
          <p:spPr>
            <a:xfrm rot="2761640">
              <a:off x="7285847" y="5399412"/>
              <a:ext cx="657664" cy="42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BFB6C76-4DC8-E40C-79BA-AC1E1101006D}"/>
              </a:ext>
            </a:extLst>
          </p:cNvPr>
          <p:cNvGrpSpPr/>
          <p:nvPr/>
        </p:nvGrpSpPr>
        <p:grpSpPr>
          <a:xfrm>
            <a:off x="1985954" y="1256080"/>
            <a:ext cx="3982233" cy="3681261"/>
            <a:chOff x="85710" y="1198928"/>
            <a:chExt cx="3982233" cy="3681261"/>
          </a:xfrm>
        </p:grpSpPr>
        <p:grpSp>
          <p:nvGrpSpPr>
            <p:cNvPr id="19" name="Group 18">
              <a:extLst>
                <a:ext uri="{FF2B5EF4-FFF2-40B4-BE49-F238E27FC236}">
                  <a16:creationId xmlns:a16="http://schemas.microsoft.com/office/drawing/2014/main" id="{50A61F7F-27F8-9FFB-2B23-F273D700ED02}"/>
                </a:ext>
              </a:extLst>
            </p:cNvPr>
            <p:cNvGrpSpPr/>
            <p:nvPr/>
          </p:nvGrpSpPr>
          <p:grpSpPr>
            <a:xfrm>
              <a:off x="85710" y="1198928"/>
              <a:ext cx="3982233" cy="3681261"/>
              <a:chOff x="881827" y="1771650"/>
              <a:chExt cx="2944872" cy="2792413"/>
            </a:xfrm>
          </p:grpSpPr>
          <p:pic>
            <p:nvPicPr>
              <p:cNvPr id="22" name="Picture 3">
                <a:extLst>
                  <a:ext uri="{FF2B5EF4-FFF2-40B4-BE49-F238E27FC236}">
                    <a16:creationId xmlns:a16="http://schemas.microsoft.com/office/drawing/2014/main" id="{A6CFAEB3-AB15-09F6-43EC-02D0B9ECCE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860"/>
              <a:stretch/>
            </p:blipFill>
            <p:spPr bwMode="auto">
              <a:xfrm>
                <a:off x="881827" y="1771650"/>
                <a:ext cx="2944872" cy="279241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8499172-62A6-40D5-E4D9-0A8D0E5E04AA}"/>
                  </a:ext>
                </a:extLst>
              </p:cNvPr>
              <p:cNvSpPr/>
              <p:nvPr/>
            </p:nvSpPr>
            <p:spPr>
              <a:xfrm rot="1948632">
                <a:off x="3090031" y="2929136"/>
                <a:ext cx="318866" cy="1570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Freeform 8">
              <a:extLst>
                <a:ext uri="{FF2B5EF4-FFF2-40B4-BE49-F238E27FC236}">
                  <a16:creationId xmlns:a16="http://schemas.microsoft.com/office/drawing/2014/main" id="{66E6B04B-B66C-AEAB-E76C-397EEA125A2C}"/>
                </a:ext>
              </a:extLst>
            </p:cNvPr>
            <p:cNvSpPr/>
            <p:nvPr/>
          </p:nvSpPr>
          <p:spPr>
            <a:xfrm>
              <a:off x="1929740" y="2790560"/>
              <a:ext cx="1466603" cy="1158499"/>
            </a:xfrm>
            <a:custGeom>
              <a:avLst/>
              <a:gdLst>
                <a:gd name="connsiteX0" fmla="*/ 593766 w 1466603"/>
                <a:gd name="connsiteY0" fmla="*/ 141 h 1158499"/>
                <a:gd name="connsiteX1" fmla="*/ 653143 w 1466603"/>
                <a:gd name="connsiteY1" fmla="*/ 6079 h 1158499"/>
                <a:gd name="connsiteX2" fmla="*/ 688769 w 1466603"/>
                <a:gd name="connsiteY2" fmla="*/ 12017 h 1158499"/>
                <a:gd name="connsiteX3" fmla="*/ 789709 w 1466603"/>
                <a:gd name="connsiteY3" fmla="*/ 17954 h 1158499"/>
                <a:gd name="connsiteX4" fmla="*/ 712520 w 1466603"/>
                <a:gd name="connsiteY4" fmla="*/ 12017 h 1158499"/>
                <a:gd name="connsiteX5" fmla="*/ 694707 w 1466603"/>
                <a:gd name="connsiteY5" fmla="*/ 6079 h 1158499"/>
                <a:gd name="connsiteX6" fmla="*/ 665018 w 1466603"/>
                <a:gd name="connsiteY6" fmla="*/ 141 h 1158499"/>
                <a:gd name="connsiteX7" fmla="*/ 849086 w 1466603"/>
                <a:gd name="connsiteY7" fmla="*/ 6079 h 1158499"/>
                <a:gd name="connsiteX8" fmla="*/ 866899 w 1466603"/>
                <a:gd name="connsiteY8" fmla="*/ 141 h 1158499"/>
                <a:gd name="connsiteX9" fmla="*/ 908463 w 1466603"/>
                <a:gd name="connsiteY9" fmla="*/ 17954 h 1158499"/>
                <a:gd name="connsiteX10" fmla="*/ 920338 w 1466603"/>
                <a:gd name="connsiteY10" fmla="*/ 53580 h 1158499"/>
                <a:gd name="connsiteX11" fmla="*/ 973777 w 1466603"/>
                <a:gd name="connsiteY11" fmla="*/ 71393 h 1158499"/>
                <a:gd name="connsiteX12" fmla="*/ 991590 w 1466603"/>
                <a:gd name="connsiteY12" fmla="*/ 77331 h 1158499"/>
                <a:gd name="connsiteX13" fmla="*/ 1116281 w 1466603"/>
                <a:gd name="connsiteY13" fmla="*/ 83269 h 1158499"/>
                <a:gd name="connsiteX14" fmla="*/ 1211283 w 1466603"/>
                <a:gd name="connsiteY14" fmla="*/ 95144 h 1158499"/>
                <a:gd name="connsiteX15" fmla="*/ 1276598 w 1466603"/>
                <a:gd name="connsiteY15" fmla="*/ 107019 h 1158499"/>
                <a:gd name="connsiteX16" fmla="*/ 1347850 w 1466603"/>
                <a:gd name="connsiteY16" fmla="*/ 118895 h 1158499"/>
                <a:gd name="connsiteX17" fmla="*/ 1383476 w 1466603"/>
                <a:gd name="connsiteY17" fmla="*/ 130770 h 1158499"/>
                <a:gd name="connsiteX18" fmla="*/ 1419102 w 1466603"/>
                <a:gd name="connsiteY18" fmla="*/ 178271 h 1158499"/>
                <a:gd name="connsiteX19" fmla="*/ 1436915 w 1466603"/>
                <a:gd name="connsiteY19" fmla="*/ 190146 h 1158499"/>
                <a:gd name="connsiteX20" fmla="*/ 1442852 w 1466603"/>
                <a:gd name="connsiteY20" fmla="*/ 207959 h 1158499"/>
                <a:gd name="connsiteX21" fmla="*/ 1460665 w 1466603"/>
                <a:gd name="connsiteY21" fmla="*/ 231710 h 1158499"/>
                <a:gd name="connsiteX22" fmla="*/ 1466603 w 1466603"/>
                <a:gd name="connsiteY22" fmla="*/ 302962 h 1158499"/>
                <a:gd name="connsiteX23" fmla="*/ 1460665 w 1466603"/>
                <a:gd name="connsiteY23" fmla="*/ 403902 h 1158499"/>
                <a:gd name="connsiteX24" fmla="*/ 1442852 w 1466603"/>
                <a:gd name="connsiteY24" fmla="*/ 469217 h 1158499"/>
                <a:gd name="connsiteX25" fmla="*/ 1430977 w 1466603"/>
                <a:gd name="connsiteY25" fmla="*/ 522656 h 1158499"/>
                <a:gd name="connsiteX26" fmla="*/ 1425039 w 1466603"/>
                <a:gd name="connsiteY26" fmla="*/ 546406 h 1158499"/>
                <a:gd name="connsiteX27" fmla="*/ 1419102 w 1466603"/>
                <a:gd name="connsiteY27" fmla="*/ 576095 h 1158499"/>
                <a:gd name="connsiteX28" fmla="*/ 1413164 w 1466603"/>
                <a:gd name="connsiteY28" fmla="*/ 611721 h 1158499"/>
                <a:gd name="connsiteX29" fmla="*/ 1395351 w 1466603"/>
                <a:gd name="connsiteY29" fmla="*/ 665159 h 1158499"/>
                <a:gd name="connsiteX30" fmla="*/ 1383476 w 1466603"/>
                <a:gd name="connsiteY30" fmla="*/ 700785 h 1158499"/>
                <a:gd name="connsiteX31" fmla="*/ 1377538 w 1466603"/>
                <a:gd name="connsiteY31" fmla="*/ 724536 h 1158499"/>
                <a:gd name="connsiteX32" fmla="*/ 1347850 w 1466603"/>
                <a:gd name="connsiteY32" fmla="*/ 772037 h 1158499"/>
                <a:gd name="connsiteX33" fmla="*/ 1300348 w 1466603"/>
                <a:gd name="connsiteY33" fmla="*/ 861102 h 1158499"/>
                <a:gd name="connsiteX34" fmla="*/ 1264722 w 1466603"/>
                <a:gd name="connsiteY34" fmla="*/ 896728 h 1158499"/>
                <a:gd name="connsiteX35" fmla="*/ 1240972 w 1466603"/>
                <a:gd name="connsiteY35" fmla="*/ 920479 h 1158499"/>
                <a:gd name="connsiteX36" fmla="*/ 1211283 w 1466603"/>
                <a:gd name="connsiteY36" fmla="*/ 926417 h 1158499"/>
                <a:gd name="connsiteX37" fmla="*/ 1193470 w 1466603"/>
                <a:gd name="connsiteY37" fmla="*/ 944230 h 1158499"/>
                <a:gd name="connsiteX38" fmla="*/ 1128156 w 1466603"/>
                <a:gd name="connsiteY38" fmla="*/ 973918 h 1158499"/>
                <a:gd name="connsiteX39" fmla="*/ 1092530 w 1466603"/>
                <a:gd name="connsiteY39" fmla="*/ 991731 h 1158499"/>
                <a:gd name="connsiteX40" fmla="*/ 1033154 w 1466603"/>
                <a:gd name="connsiteY40" fmla="*/ 1009544 h 1158499"/>
                <a:gd name="connsiteX41" fmla="*/ 997528 w 1466603"/>
                <a:gd name="connsiteY41" fmla="*/ 1021419 h 1158499"/>
                <a:gd name="connsiteX42" fmla="*/ 938151 w 1466603"/>
                <a:gd name="connsiteY42" fmla="*/ 1033295 h 1158499"/>
                <a:gd name="connsiteX43" fmla="*/ 908463 w 1466603"/>
                <a:gd name="connsiteY43" fmla="*/ 1039232 h 1158499"/>
                <a:gd name="connsiteX44" fmla="*/ 866899 w 1466603"/>
                <a:gd name="connsiteY44" fmla="*/ 1051108 h 1158499"/>
                <a:gd name="connsiteX45" fmla="*/ 724395 w 1466603"/>
                <a:gd name="connsiteY45" fmla="*/ 1068921 h 1158499"/>
                <a:gd name="connsiteX46" fmla="*/ 433450 w 1466603"/>
                <a:gd name="connsiteY46" fmla="*/ 1086734 h 1158499"/>
                <a:gd name="connsiteX47" fmla="*/ 397824 w 1466603"/>
                <a:gd name="connsiteY47" fmla="*/ 1098609 h 1158499"/>
                <a:gd name="connsiteX48" fmla="*/ 380011 w 1466603"/>
                <a:gd name="connsiteY48" fmla="*/ 1104546 h 1158499"/>
                <a:gd name="connsiteX49" fmla="*/ 344385 w 1466603"/>
                <a:gd name="connsiteY49" fmla="*/ 1122359 h 1158499"/>
                <a:gd name="connsiteX50" fmla="*/ 326572 w 1466603"/>
                <a:gd name="connsiteY50" fmla="*/ 1134235 h 1158499"/>
                <a:gd name="connsiteX51" fmla="*/ 166255 w 1466603"/>
                <a:gd name="connsiteY51" fmla="*/ 1152048 h 1158499"/>
                <a:gd name="connsiteX52" fmla="*/ 130629 w 1466603"/>
                <a:gd name="connsiteY52" fmla="*/ 1152048 h 1158499"/>
                <a:gd name="connsiteX53" fmla="*/ 124691 w 1466603"/>
                <a:gd name="connsiteY53" fmla="*/ 1122359 h 1158499"/>
                <a:gd name="connsiteX54" fmla="*/ 112816 w 1466603"/>
                <a:gd name="connsiteY54" fmla="*/ 1134235 h 1158499"/>
                <a:gd name="connsiteX55" fmla="*/ 112816 w 1466603"/>
                <a:gd name="connsiteY55" fmla="*/ 997669 h 1158499"/>
                <a:gd name="connsiteX56" fmla="*/ 89065 w 1466603"/>
                <a:gd name="connsiteY56" fmla="*/ 973918 h 1158499"/>
                <a:gd name="connsiteX57" fmla="*/ 71252 w 1466603"/>
                <a:gd name="connsiteY57" fmla="*/ 944230 h 1158499"/>
                <a:gd name="connsiteX58" fmla="*/ 65315 w 1466603"/>
                <a:gd name="connsiteY58" fmla="*/ 926417 h 1158499"/>
                <a:gd name="connsiteX59" fmla="*/ 53439 w 1466603"/>
                <a:gd name="connsiteY59" fmla="*/ 914541 h 1158499"/>
                <a:gd name="connsiteX60" fmla="*/ 41564 w 1466603"/>
                <a:gd name="connsiteY60" fmla="*/ 896728 h 1158499"/>
                <a:gd name="connsiteX61" fmla="*/ 5938 w 1466603"/>
                <a:gd name="connsiteY61" fmla="*/ 878915 h 1158499"/>
                <a:gd name="connsiteX62" fmla="*/ 23751 w 1466603"/>
                <a:gd name="connsiteY62" fmla="*/ 938292 h 1158499"/>
                <a:gd name="connsiteX63" fmla="*/ 29689 w 1466603"/>
                <a:gd name="connsiteY63" fmla="*/ 956105 h 1158499"/>
                <a:gd name="connsiteX64" fmla="*/ 47502 w 1466603"/>
                <a:gd name="connsiteY64" fmla="*/ 967980 h 1158499"/>
                <a:gd name="connsiteX65" fmla="*/ 59377 w 1466603"/>
                <a:gd name="connsiteY65" fmla="*/ 979856 h 1158499"/>
                <a:gd name="connsiteX66" fmla="*/ 41564 w 1466603"/>
                <a:gd name="connsiteY66" fmla="*/ 973918 h 1158499"/>
                <a:gd name="connsiteX67" fmla="*/ 47502 w 1466603"/>
                <a:gd name="connsiteY67" fmla="*/ 991731 h 1158499"/>
                <a:gd name="connsiteX68" fmla="*/ 59377 w 1466603"/>
                <a:gd name="connsiteY68" fmla="*/ 1009544 h 1158499"/>
                <a:gd name="connsiteX69" fmla="*/ 71252 w 1466603"/>
                <a:gd name="connsiteY69" fmla="*/ 1045170 h 1158499"/>
                <a:gd name="connsiteX70" fmla="*/ 95003 w 1466603"/>
                <a:gd name="connsiteY70" fmla="*/ 1068921 h 1158499"/>
                <a:gd name="connsiteX71" fmla="*/ 89065 w 1466603"/>
                <a:gd name="connsiteY71" fmla="*/ 1116422 h 1158499"/>
                <a:gd name="connsiteX72" fmla="*/ 106878 w 1466603"/>
                <a:gd name="connsiteY72" fmla="*/ 1122359 h 1158499"/>
                <a:gd name="connsiteX73" fmla="*/ 148442 w 1466603"/>
                <a:gd name="connsiteY73" fmla="*/ 1140172 h 1158499"/>
                <a:gd name="connsiteX74" fmla="*/ 160317 w 1466603"/>
                <a:gd name="connsiteY74" fmla="*/ 1104546 h 1158499"/>
                <a:gd name="connsiteX75" fmla="*/ 166255 w 1466603"/>
                <a:gd name="connsiteY75" fmla="*/ 1086734 h 1158499"/>
                <a:gd name="connsiteX76" fmla="*/ 142504 w 1466603"/>
                <a:gd name="connsiteY76" fmla="*/ 1003606 h 1158499"/>
                <a:gd name="connsiteX77" fmla="*/ 124691 w 1466603"/>
                <a:gd name="connsiteY77" fmla="*/ 991731 h 1158499"/>
                <a:gd name="connsiteX78" fmla="*/ 89065 w 1466603"/>
                <a:gd name="connsiteY78" fmla="*/ 979856 h 1158499"/>
                <a:gd name="connsiteX79" fmla="*/ 77190 w 1466603"/>
                <a:gd name="connsiteY79" fmla="*/ 967980 h 1158499"/>
                <a:gd name="connsiteX80" fmla="*/ 41564 w 1466603"/>
                <a:gd name="connsiteY80" fmla="*/ 944230 h 1158499"/>
                <a:gd name="connsiteX81" fmla="*/ 23751 w 1466603"/>
                <a:gd name="connsiteY81" fmla="*/ 908604 h 1158499"/>
                <a:gd name="connsiteX82" fmla="*/ 5938 w 1466603"/>
                <a:gd name="connsiteY82" fmla="*/ 878915 h 1158499"/>
                <a:gd name="connsiteX83" fmla="*/ 0 w 1466603"/>
                <a:gd name="connsiteY83" fmla="*/ 861102 h 1158499"/>
                <a:gd name="connsiteX84" fmla="*/ 11876 w 1466603"/>
                <a:gd name="connsiteY84" fmla="*/ 813601 h 1158499"/>
                <a:gd name="connsiteX85" fmla="*/ 35626 w 1466603"/>
                <a:gd name="connsiteY85" fmla="*/ 777975 h 1158499"/>
                <a:gd name="connsiteX86" fmla="*/ 47502 w 1466603"/>
                <a:gd name="connsiteY86" fmla="*/ 760162 h 1158499"/>
                <a:gd name="connsiteX87" fmla="*/ 65315 w 1466603"/>
                <a:gd name="connsiteY87" fmla="*/ 730474 h 1158499"/>
                <a:gd name="connsiteX88" fmla="*/ 71252 w 1466603"/>
                <a:gd name="connsiteY88" fmla="*/ 706723 h 1158499"/>
                <a:gd name="connsiteX89" fmla="*/ 89065 w 1466603"/>
                <a:gd name="connsiteY89" fmla="*/ 677035 h 1158499"/>
                <a:gd name="connsiteX90" fmla="*/ 130629 w 1466603"/>
                <a:gd name="connsiteY90" fmla="*/ 570157 h 1158499"/>
                <a:gd name="connsiteX91" fmla="*/ 219694 w 1466603"/>
                <a:gd name="connsiteY91" fmla="*/ 392027 h 1158499"/>
                <a:gd name="connsiteX92" fmla="*/ 255320 w 1466603"/>
                <a:gd name="connsiteY92" fmla="*/ 320775 h 1158499"/>
                <a:gd name="connsiteX93" fmla="*/ 273133 w 1466603"/>
                <a:gd name="connsiteY93" fmla="*/ 285149 h 1158499"/>
                <a:gd name="connsiteX94" fmla="*/ 285008 w 1466603"/>
                <a:gd name="connsiteY94" fmla="*/ 249523 h 1158499"/>
                <a:gd name="connsiteX95" fmla="*/ 290946 w 1466603"/>
                <a:gd name="connsiteY95" fmla="*/ 231710 h 1158499"/>
                <a:gd name="connsiteX96" fmla="*/ 308759 w 1466603"/>
                <a:gd name="connsiteY96" fmla="*/ 219835 h 1158499"/>
                <a:gd name="connsiteX97" fmla="*/ 320634 w 1466603"/>
                <a:gd name="connsiteY97" fmla="*/ 207959 h 1158499"/>
                <a:gd name="connsiteX98" fmla="*/ 338447 w 1466603"/>
                <a:gd name="connsiteY98" fmla="*/ 202022 h 1158499"/>
                <a:gd name="connsiteX99" fmla="*/ 374073 w 1466603"/>
                <a:gd name="connsiteY99" fmla="*/ 178271 h 1158499"/>
                <a:gd name="connsiteX100" fmla="*/ 391886 w 1466603"/>
                <a:gd name="connsiteY100" fmla="*/ 166396 h 1158499"/>
                <a:gd name="connsiteX101" fmla="*/ 409699 w 1466603"/>
                <a:gd name="connsiteY101" fmla="*/ 142645 h 1158499"/>
                <a:gd name="connsiteX102" fmla="*/ 421574 w 1466603"/>
                <a:gd name="connsiteY102" fmla="*/ 124832 h 1158499"/>
                <a:gd name="connsiteX103" fmla="*/ 439387 w 1466603"/>
                <a:gd name="connsiteY103" fmla="*/ 112957 h 1158499"/>
                <a:gd name="connsiteX104" fmla="*/ 469076 w 1466603"/>
                <a:gd name="connsiteY104" fmla="*/ 89206 h 1158499"/>
                <a:gd name="connsiteX105" fmla="*/ 504702 w 1466603"/>
                <a:gd name="connsiteY105" fmla="*/ 41705 h 1158499"/>
                <a:gd name="connsiteX106" fmla="*/ 522515 w 1466603"/>
                <a:gd name="connsiteY106" fmla="*/ 29830 h 1158499"/>
                <a:gd name="connsiteX107" fmla="*/ 534390 w 1466603"/>
                <a:gd name="connsiteY107" fmla="*/ 17954 h 1158499"/>
                <a:gd name="connsiteX108" fmla="*/ 587829 w 1466603"/>
                <a:gd name="connsiteY108" fmla="*/ 12017 h 1158499"/>
                <a:gd name="connsiteX109" fmla="*/ 593766 w 1466603"/>
                <a:gd name="connsiteY109" fmla="*/ 141 h 115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466603" h="1158499">
                  <a:moveTo>
                    <a:pt x="593766" y="141"/>
                  </a:moveTo>
                  <a:cubicBezTo>
                    <a:pt x="604652" y="-849"/>
                    <a:pt x="633406" y="3612"/>
                    <a:pt x="653143" y="6079"/>
                  </a:cubicBezTo>
                  <a:cubicBezTo>
                    <a:pt x="665089" y="7572"/>
                    <a:pt x="676775" y="10974"/>
                    <a:pt x="688769" y="12017"/>
                  </a:cubicBezTo>
                  <a:cubicBezTo>
                    <a:pt x="722347" y="14937"/>
                    <a:pt x="756004" y="17954"/>
                    <a:pt x="789709" y="17954"/>
                  </a:cubicBezTo>
                  <a:cubicBezTo>
                    <a:pt x="815515" y="17954"/>
                    <a:pt x="738250" y="13996"/>
                    <a:pt x="712520" y="12017"/>
                  </a:cubicBezTo>
                  <a:cubicBezTo>
                    <a:pt x="706582" y="10038"/>
                    <a:pt x="700779" y="7597"/>
                    <a:pt x="694707" y="6079"/>
                  </a:cubicBezTo>
                  <a:cubicBezTo>
                    <a:pt x="684916" y="3631"/>
                    <a:pt x="654926" y="141"/>
                    <a:pt x="665018" y="141"/>
                  </a:cubicBezTo>
                  <a:cubicBezTo>
                    <a:pt x="726406" y="141"/>
                    <a:pt x="787730" y="4100"/>
                    <a:pt x="849086" y="6079"/>
                  </a:cubicBezTo>
                  <a:lnTo>
                    <a:pt x="866899" y="141"/>
                  </a:lnTo>
                  <a:cubicBezTo>
                    <a:pt x="883034" y="3368"/>
                    <a:pt x="900014" y="1056"/>
                    <a:pt x="908463" y="17954"/>
                  </a:cubicBezTo>
                  <a:cubicBezTo>
                    <a:pt x="914061" y="29150"/>
                    <a:pt x="908463" y="49621"/>
                    <a:pt x="920338" y="53580"/>
                  </a:cubicBezTo>
                  <a:lnTo>
                    <a:pt x="973777" y="71393"/>
                  </a:lnTo>
                  <a:cubicBezTo>
                    <a:pt x="979715" y="73372"/>
                    <a:pt x="985338" y="77033"/>
                    <a:pt x="991590" y="77331"/>
                  </a:cubicBezTo>
                  <a:lnTo>
                    <a:pt x="1116281" y="83269"/>
                  </a:lnTo>
                  <a:cubicBezTo>
                    <a:pt x="1147948" y="87227"/>
                    <a:pt x="1179989" y="88885"/>
                    <a:pt x="1211283" y="95144"/>
                  </a:cubicBezTo>
                  <a:cubicBezTo>
                    <a:pt x="1284631" y="109814"/>
                    <a:pt x="1193019" y="91823"/>
                    <a:pt x="1276598" y="107019"/>
                  </a:cubicBezTo>
                  <a:cubicBezTo>
                    <a:pt x="1340294" y="118600"/>
                    <a:pt x="1268166" y="107511"/>
                    <a:pt x="1347850" y="118895"/>
                  </a:cubicBezTo>
                  <a:cubicBezTo>
                    <a:pt x="1359725" y="122853"/>
                    <a:pt x="1376533" y="120355"/>
                    <a:pt x="1383476" y="130770"/>
                  </a:cubicBezTo>
                  <a:cubicBezTo>
                    <a:pt x="1394335" y="147058"/>
                    <a:pt x="1403408" y="165717"/>
                    <a:pt x="1419102" y="178271"/>
                  </a:cubicBezTo>
                  <a:cubicBezTo>
                    <a:pt x="1424674" y="182729"/>
                    <a:pt x="1430977" y="186188"/>
                    <a:pt x="1436915" y="190146"/>
                  </a:cubicBezTo>
                  <a:cubicBezTo>
                    <a:pt x="1438894" y="196084"/>
                    <a:pt x="1439747" y="202525"/>
                    <a:pt x="1442852" y="207959"/>
                  </a:cubicBezTo>
                  <a:cubicBezTo>
                    <a:pt x="1447762" y="216551"/>
                    <a:pt x="1458265" y="222109"/>
                    <a:pt x="1460665" y="231710"/>
                  </a:cubicBezTo>
                  <a:cubicBezTo>
                    <a:pt x="1466445" y="254831"/>
                    <a:pt x="1464624" y="279211"/>
                    <a:pt x="1466603" y="302962"/>
                  </a:cubicBezTo>
                  <a:cubicBezTo>
                    <a:pt x="1464624" y="336609"/>
                    <a:pt x="1464681" y="370437"/>
                    <a:pt x="1460665" y="403902"/>
                  </a:cubicBezTo>
                  <a:cubicBezTo>
                    <a:pt x="1456284" y="440413"/>
                    <a:pt x="1450496" y="442464"/>
                    <a:pt x="1442852" y="469217"/>
                  </a:cubicBezTo>
                  <a:cubicBezTo>
                    <a:pt x="1435614" y="494549"/>
                    <a:pt x="1437097" y="495118"/>
                    <a:pt x="1430977" y="522656"/>
                  </a:cubicBezTo>
                  <a:cubicBezTo>
                    <a:pt x="1429207" y="530622"/>
                    <a:pt x="1426809" y="538440"/>
                    <a:pt x="1425039" y="546406"/>
                  </a:cubicBezTo>
                  <a:cubicBezTo>
                    <a:pt x="1422850" y="556258"/>
                    <a:pt x="1420907" y="566166"/>
                    <a:pt x="1419102" y="576095"/>
                  </a:cubicBezTo>
                  <a:cubicBezTo>
                    <a:pt x="1416948" y="587940"/>
                    <a:pt x="1416266" y="600088"/>
                    <a:pt x="1413164" y="611721"/>
                  </a:cubicBezTo>
                  <a:cubicBezTo>
                    <a:pt x="1408326" y="629863"/>
                    <a:pt x="1401289" y="647346"/>
                    <a:pt x="1395351" y="665159"/>
                  </a:cubicBezTo>
                  <a:cubicBezTo>
                    <a:pt x="1391393" y="677034"/>
                    <a:pt x="1386512" y="688641"/>
                    <a:pt x="1383476" y="700785"/>
                  </a:cubicBezTo>
                  <a:cubicBezTo>
                    <a:pt x="1381497" y="708702"/>
                    <a:pt x="1381188" y="717237"/>
                    <a:pt x="1377538" y="724536"/>
                  </a:cubicBezTo>
                  <a:cubicBezTo>
                    <a:pt x="1369188" y="741237"/>
                    <a:pt x="1356200" y="755336"/>
                    <a:pt x="1347850" y="772037"/>
                  </a:cubicBezTo>
                  <a:cubicBezTo>
                    <a:pt x="1344992" y="777753"/>
                    <a:pt x="1312861" y="845808"/>
                    <a:pt x="1300348" y="861102"/>
                  </a:cubicBezTo>
                  <a:cubicBezTo>
                    <a:pt x="1289713" y="874100"/>
                    <a:pt x="1276597" y="884853"/>
                    <a:pt x="1264722" y="896728"/>
                  </a:cubicBezTo>
                  <a:cubicBezTo>
                    <a:pt x="1256805" y="904645"/>
                    <a:pt x="1251951" y="918283"/>
                    <a:pt x="1240972" y="920479"/>
                  </a:cubicBezTo>
                  <a:lnTo>
                    <a:pt x="1211283" y="926417"/>
                  </a:lnTo>
                  <a:cubicBezTo>
                    <a:pt x="1205345" y="932355"/>
                    <a:pt x="1200457" y="939572"/>
                    <a:pt x="1193470" y="944230"/>
                  </a:cubicBezTo>
                  <a:cubicBezTo>
                    <a:pt x="1170333" y="959654"/>
                    <a:pt x="1152493" y="962856"/>
                    <a:pt x="1128156" y="973918"/>
                  </a:cubicBezTo>
                  <a:cubicBezTo>
                    <a:pt x="1116069" y="979412"/>
                    <a:pt x="1104786" y="986625"/>
                    <a:pt x="1092530" y="991731"/>
                  </a:cubicBezTo>
                  <a:cubicBezTo>
                    <a:pt x="1056553" y="1006721"/>
                    <a:pt x="1064230" y="1000221"/>
                    <a:pt x="1033154" y="1009544"/>
                  </a:cubicBezTo>
                  <a:cubicBezTo>
                    <a:pt x="1021164" y="1013141"/>
                    <a:pt x="1009672" y="1018383"/>
                    <a:pt x="997528" y="1021419"/>
                  </a:cubicBezTo>
                  <a:cubicBezTo>
                    <a:pt x="977946" y="1026314"/>
                    <a:pt x="957943" y="1029337"/>
                    <a:pt x="938151" y="1033295"/>
                  </a:cubicBezTo>
                  <a:cubicBezTo>
                    <a:pt x="928255" y="1035274"/>
                    <a:pt x="918167" y="1036459"/>
                    <a:pt x="908463" y="1039232"/>
                  </a:cubicBezTo>
                  <a:cubicBezTo>
                    <a:pt x="894608" y="1043191"/>
                    <a:pt x="880939" y="1047868"/>
                    <a:pt x="866899" y="1051108"/>
                  </a:cubicBezTo>
                  <a:cubicBezTo>
                    <a:pt x="834580" y="1058566"/>
                    <a:pt x="728117" y="1068730"/>
                    <a:pt x="724395" y="1068921"/>
                  </a:cubicBezTo>
                  <a:cubicBezTo>
                    <a:pt x="472961" y="1081815"/>
                    <a:pt x="569733" y="1073105"/>
                    <a:pt x="433450" y="1086734"/>
                  </a:cubicBezTo>
                  <a:lnTo>
                    <a:pt x="397824" y="1098609"/>
                  </a:lnTo>
                  <a:lnTo>
                    <a:pt x="380011" y="1104546"/>
                  </a:lnTo>
                  <a:cubicBezTo>
                    <a:pt x="328961" y="1138582"/>
                    <a:pt x="393551" y="1097776"/>
                    <a:pt x="344385" y="1122359"/>
                  </a:cubicBezTo>
                  <a:cubicBezTo>
                    <a:pt x="338002" y="1125550"/>
                    <a:pt x="333467" y="1132396"/>
                    <a:pt x="326572" y="1134235"/>
                  </a:cubicBezTo>
                  <a:cubicBezTo>
                    <a:pt x="276276" y="1147648"/>
                    <a:pt x="217182" y="1148653"/>
                    <a:pt x="166255" y="1152048"/>
                  </a:cubicBezTo>
                  <a:cubicBezTo>
                    <a:pt x="157619" y="1154926"/>
                    <a:pt x="139265" y="1165002"/>
                    <a:pt x="130629" y="1152048"/>
                  </a:cubicBezTo>
                  <a:cubicBezTo>
                    <a:pt x="125031" y="1143651"/>
                    <a:pt x="126670" y="1132255"/>
                    <a:pt x="124691" y="1122359"/>
                  </a:cubicBezTo>
                  <a:cubicBezTo>
                    <a:pt x="120733" y="1126318"/>
                    <a:pt x="113510" y="1139790"/>
                    <a:pt x="112816" y="1134235"/>
                  </a:cubicBezTo>
                  <a:cubicBezTo>
                    <a:pt x="100047" y="1032072"/>
                    <a:pt x="147881" y="1116886"/>
                    <a:pt x="112816" y="997669"/>
                  </a:cubicBezTo>
                  <a:cubicBezTo>
                    <a:pt x="109657" y="986928"/>
                    <a:pt x="89065" y="973918"/>
                    <a:pt x="89065" y="973918"/>
                  </a:cubicBezTo>
                  <a:cubicBezTo>
                    <a:pt x="72247" y="923457"/>
                    <a:pt x="95703" y="984982"/>
                    <a:pt x="71252" y="944230"/>
                  </a:cubicBezTo>
                  <a:cubicBezTo>
                    <a:pt x="68032" y="938863"/>
                    <a:pt x="68535" y="931784"/>
                    <a:pt x="65315" y="926417"/>
                  </a:cubicBezTo>
                  <a:cubicBezTo>
                    <a:pt x="62435" y="921616"/>
                    <a:pt x="56936" y="918913"/>
                    <a:pt x="53439" y="914541"/>
                  </a:cubicBezTo>
                  <a:cubicBezTo>
                    <a:pt x="48981" y="908969"/>
                    <a:pt x="46610" y="901774"/>
                    <a:pt x="41564" y="896728"/>
                  </a:cubicBezTo>
                  <a:cubicBezTo>
                    <a:pt x="30055" y="885219"/>
                    <a:pt x="20425" y="883744"/>
                    <a:pt x="5938" y="878915"/>
                  </a:cubicBezTo>
                  <a:cubicBezTo>
                    <a:pt x="14911" y="914807"/>
                    <a:pt x="9297" y="894929"/>
                    <a:pt x="23751" y="938292"/>
                  </a:cubicBezTo>
                  <a:cubicBezTo>
                    <a:pt x="25730" y="944230"/>
                    <a:pt x="24481" y="952633"/>
                    <a:pt x="29689" y="956105"/>
                  </a:cubicBezTo>
                  <a:cubicBezTo>
                    <a:pt x="35627" y="960063"/>
                    <a:pt x="41930" y="963522"/>
                    <a:pt x="47502" y="967980"/>
                  </a:cubicBezTo>
                  <a:cubicBezTo>
                    <a:pt x="51873" y="971477"/>
                    <a:pt x="63336" y="975897"/>
                    <a:pt x="59377" y="979856"/>
                  </a:cubicBezTo>
                  <a:cubicBezTo>
                    <a:pt x="54951" y="984282"/>
                    <a:pt x="47502" y="975897"/>
                    <a:pt x="41564" y="973918"/>
                  </a:cubicBezTo>
                  <a:cubicBezTo>
                    <a:pt x="43543" y="979856"/>
                    <a:pt x="44703" y="986133"/>
                    <a:pt x="47502" y="991731"/>
                  </a:cubicBezTo>
                  <a:cubicBezTo>
                    <a:pt x="50693" y="998114"/>
                    <a:pt x="56479" y="1003023"/>
                    <a:pt x="59377" y="1009544"/>
                  </a:cubicBezTo>
                  <a:cubicBezTo>
                    <a:pt x="64461" y="1020983"/>
                    <a:pt x="62401" y="1036319"/>
                    <a:pt x="71252" y="1045170"/>
                  </a:cubicBezTo>
                  <a:lnTo>
                    <a:pt x="95003" y="1068921"/>
                  </a:lnTo>
                  <a:cubicBezTo>
                    <a:pt x="83583" y="1086051"/>
                    <a:pt x="73168" y="1092577"/>
                    <a:pt x="89065" y="1116422"/>
                  </a:cubicBezTo>
                  <a:cubicBezTo>
                    <a:pt x="92537" y="1121630"/>
                    <a:pt x="100940" y="1120380"/>
                    <a:pt x="106878" y="1122359"/>
                  </a:cubicBezTo>
                  <a:cubicBezTo>
                    <a:pt x="111434" y="1140583"/>
                    <a:pt x="111113" y="1172836"/>
                    <a:pt x="148442" y="1140172"/>
                  </a:cubicBezTo>
                  <a:cubicBezTo>
                    <a:pt x="157862" y="1131929"/>
                    <a:pt x="156358" y="1116421"/>
                    <a:pt x="160317" y="1104546"/>
                  </a:cubicBezTo>
                  <a:lnTo>
                    <a:pt x="166255" y="1086734"/>
                  </a:lnTo>
                  <a:cubicBezTo>
                    <a:pt x="160977" y="1028677"/>
                    <a:pt x="175230" y="1030877"/>
                    <a:pt x="142504" y="1003606"/>
                  </a:cubicBezTo>
                  <a:cubicBezTo>
                    <a:pt x="137022" y="999038"/>
                    <a:pt x="131212" y="994629"/>
                    <a:pt x="124691" y="991731"/>
                  </a:cubicBezTo>
                  <a:cubicBezTo>
                    <a:pt x="113252" y="986647"/>
                    <a:pt x="89065" y="979856"/>
                    <a:pt x="89065" y="979856"/>
                  </a:cubicBezTo>
                  <a:cubicBezTo>
                    <a:pt x="85107" y="975897"/>
                    <a:pt x="81669" y="971339"/>
                    <a:pt x="77190" y="967980"/>
                  </a:cubicBezTo>
                  <a:cubicBezTo>
                    <a:pt x="65772" y="959417"/>
                    <a:pt x="41564" y="944230"/>
                    <a:pt x="41564" y="944230"/>
                  </a:cubicBezTo>
                  <a:cubicBezTo>
                    <a:pt x="26639" y="899456"/>
                    <a:pt x="46772" y="954646"/>
                    <a:pt x="23751" y="908604"/>
                  </a:cubicBezTo>
                  <a:cubicBezTo>
                    <a:pt x="8335" y="877772"/>
                    <a:pt x="29133" y="902112"/>
                    <a:pt x="5938" y="878915"/>
                  </a:cubicBezTo>
                  <a:cubicBezTo>
                    <a:pt x="3959" y="872977"/>
                    <a:pt x="0" y="867361"/>
                    <a:pt x="0" y="861102"/>
                  </a:cubicBezTo>
                  <a:cubicBezTo>
                    <a:pt x="0" y="855837"/>
                    <a:pt x="7190" y="822035"/>
                    <a:pt x="11876" y="813601"/>
                  </a:cubicBezTo>
                  <a:cubicBezTo>
                    <a:pt x="18807" y="801125"/>
                    <a:pt x="27709" y="789850"/>
                    <a:pt x="35626" y="777975"/>
                  </a:cubicBezTo>
                  <a:lnTo>
                    <a:pt x="47502" y="760162"/>
                  </a:lnTo>
                  <a:cubicBezTo>
                    <a:pt x="73430" y="682369"/>
                    <a:pt x="32715" y="795673"/>
                    <a:pt x="65315" y="730474"/>
                  </a:cubicBezTo>
                  <a:cubicBezTo>
                    <a:pt x="68965" y="723175"/>
                    <a:pt x="67938" y="714180"/>
                    <a:pt x="71252" y="706723"/>
                  </a:cubicBezTo>
                  <a:cubicBezTo>
                    <a:pt x="75939" y="696177"/>
                    <a:pt x="84463" y="687619"/>
                    <a:pt x="89065" y="677035"/>
                  </a:cubicBezTo>
                  <a:cubicBezTo>
                    <a:pt x="104306" y="641980"/>
                    <a:pt x="114702" y="604906"/>
                    <a:pt x="130629" y="570157"/>
                  </a:cubicBezTo>
                  <a:cubicBezTo>
                    <a:pt x="158289" y="509809"/>
                    <a:pt x="193544" y="453045"/>
                    <a:pt x="219694" y="392027"/>
                  </a:cubicBezTo>
                  <a:cubicBezTo>
                    <a:pt x="275457" y="261913"/>
                    <a:pt x="204177" y="423063"/>
                    <a:pt x="255320" y="320775"/>
                  </a:cubicBezTo>
                  <a:cubicBezTo>
                    <a:pt x="279901" y="271612"/>
                    <a:pt x="239100" y="336196"/>
                    <a:pt x="273133" y="285149"/>
                  </a:cubicBezTo>
                  <a:lnTo>
                    <a:pt x="285008" y="249523"/>
                  </a:lnTo>
                  <a:cubicBezTo>
                    <a:pt x="286987" y="243585"/>
                    <a:pt x="285738" y="235182"/>
                    <a:pt x="290946" y="231710"/>
                  </a:cubicBezTo>
                  <a:cubicBezTo>
                    <a:pt x="296884" y="227752"/>
                    <a:pt x="303187" y="224293"/>
                    <a:pt x="308759" y="219835"/>
                  </a:cubicBezTo>
                  <a:cubicBezTo>
                    <a:pt x="313130" y="216338"/>
                    <a:pt x="315834" y="210839"/>
                    <a:pt x="320634" y="207959"/>
                  </a:cubicBezTo>
                  <a:cubicBezTo>
                    <a:pt x="326001" y="204739"/>
                    <a:pt x="332509" y="204001"/>
                    <a:pt x="338447" y="202022"/>
                  </a:cubicBezTo>
                  <a:lnTo>
                    <a:pt x="374073" y="178271"/>
                  </a:lnTo>
                  <a:lnTo>
                    <a:pt x="391886" y="166396"/>
                  </a:lnTo>
                  <a:cubicBezTo>
                    <a:pt x="397824" y="158479"/>
                    <a:pt x="403947" y="150698"/>
                    <a:pt x="409699" y="142645"/>
                  </a:cubicBezTo>
                  <a:cubicBezTo>
                    <a:pt x="413847" y="136838"/>
                    <a:pt x="416528" y="129878"/>
                    <a:pt x="421574" y="124832"/>
                  </a:cubicBezTo>
                  <a:cubicBezTo>
                    <a:pt x="426620" y="119786"/>
                    <a:pt x="433815" y="117415"/>
                    <a:pt x="439387" y="112957"/>
                  </a:cubicBezTo>
                  <a:cubicBezTo>
                    <a:pt x="481702" y="79107"/>
                    <a:pt x="414235" y="125768"/>
                    <a:pt x="469076" y="89206"/>
                  </a:cubicBezTo>
                  <a:cubicBezTo>
                    <a:pt x="479935" y="72918"/>
                    <a:pt x="489008" y="54259"/>
                    <a:pt x="504702" y="41705"/>
                  </a:cubicBezTo>
                  <a:cubicBezTo>
                    <a:pt x="510274" y="37247"/>
                    <a:pt x="516943" y="34288"/>
                    <a:pt x="522515" y="29830"/>
                  </a:cubicBezTo>
                  <a:cubicBezTo>
                    <a:pt x="526886" y="26333"/>
                    <a:pt x="528989" y="19427"/>
                    <a:pt x="534390" y="17954"/>
                  </a:cubicBezTo>
                  <a:cubicBezTo>
                    <a:pt x="551681" y="13238"/>
                    <a:pt x="570016" y="13996"/>
                    <a:pt x="587829" y="12017"/>
                  </a:cubicBezTo>
                  <a:cubicBezTo>
                    <a:pt x="602503" y="-2658"/>
                    <a:pt x="582880" y="1131"/>
                    <a:pt x="593766" y="14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A6312A9-DACD-0201-709D-BEFD4E67DB2F}"/>
                </a:ext>
              </a:extLst>
            </p:cNvPr>
            <p:cNvSpPr/>
            <p:nvPr/>
          </p:nvSpPr>
          <p:spPr>
            <a:xfrm rot="4082490">
              <a:off x="1907099" y="3748036"/>
              <a:ext cx="264406" cy="92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D8D2473-C94B-32B9-5A22-B38C6831D493}"/>
              </a:ext>
            </a:extLst>
          </p:cNvPr>
          <p:cNvGrpSpPr/>
          <p:nvPr/>
        </p:nvGrpSpPr>
        <p:grpSpPr>
          <a:xfrm>
            <a:off x="3925690" y="2712607"/>
            <a:ext cx="1425401" cy="1541668"/>
            <a:chOff x="4911150" y="2667330"/>
            <a:chExt cx="1425401" cy="1541668"/>
          </a:xfrm>
        </p:grpSpPr>
        <p:pic>
          <p:nvPicPr>
            <p:cNvPr id="25" name="Picture 3">
              <a:extLst>
                <a:ext uri="{FF2B5EF4-FFF2-40B4-BE49-F238E27FC236}">
                  <a16:creationId xmlns:a16="http://schemas.microsoft.com/office/drawing/2014/main" id="{FDA5A63A-C2CB-D477-2323-5001648850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9372">
              <a:off x="4911150" y="2667330"/>
              <a:ext cx="868757" cy="154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a:extLst>
                <a:ext uri="{FF2B5EF4-FFF2-40B4-BE49-F238E27FC236}">
                  <a16:creationId xmlns:a16="http://schemas.microsoft.com/office/drawing/2014/main" id="{9053244F-048C-95C6-53F4-1E50D84DCB3C}"/>
                </a:ext>
              </a:extLst>
            </p:cNvPr>
            <p:cNvSpPr txBox="1"/>
            <p:nvPr/>
          </p:nvSpPr>
          <p:spPr>
            <a:xfrm>
              <a:off x="5690797" y="2839503"/>
              <a:ext cx="645754" cy="338554"/>
            </a:xfrm>
            <a:prstGeom prst="rect">
              <a:avLst/>
            </a:prstGeom>
            <a:noFill/>
          </p:spPr>
          <p:txBody>
            <a:bodyPr wrap="none" rtlCol="0">
              <a:spAutoFit/>
            </a:bodyPr>
            <a:lstStyle/>
            <a:p>
              <a:r>
                <a:rPr lang="en-GB" sz="1600" i="1" err="1"/>
                <a:t>pBAD</a:t>
              </a:r>
              <a:endParaRPr lang="en-GB" sz="1600" i="1"/>
            </a:p>
          </p:txBody>
        </p:sp>
        <p:sp>
          <p:nvSpPr>
            <p:cNvPr id="27" name="TextBox 26">
              <a:extLst>
                <a:ext uri="{FF2B5EF4-FFF2-40B4-BE49-F238E27FC236}">
                  <a16:creationId xmlns:a16="http://schemas.microsoft.com/office/drawing/2014/main" id="{B7289508-C06F-80EF-B0D1-56C312C97F07}"/>
                </a:ext>
              </a:extLst>
            </p:cNvPr>
            <p:cNvSpPr txBox="1"/>
            <p:nvPr/>
          </p:nvSpPr>
          <p:spPr>
            <a:xfrm>
              <a:off x="5372622" y="3522494"/>
              <a:ext cx="423514" cy="338554"/>
            </a:xfrm>
            <a:prstGeom prst="rect">
              <a:avLst/>
            </a:prstGeom>
            <a:noFill/>
          </p:spPr>
          <p:txBody>
            <a:bodyPr wrap="none" rtlCol="0">
              <a:spAutoFit/>
            </a:bodyPr>
            <a:lstStyle/>
            <a:p>
              <a:r>
                <a:rPr lang="en-GB" sz="1600" i="1" err="1"/>
                <a:t>rfp</a:t>
              </a:r>
              <a:endParaRPr lang="en-GB" sz="1600" i="1"/>
            </a:p>
          </p:txBody>
        </p:sp>
      </p:grpSp>
      <p:pic>
        <p:nvPicPr>
          <p:cNvPr id="28" name="Picture 4">
            <a:extLst>
              <a:ext uri="{FF2B5EF4-FFF2-40B4-BE49-F238E27FC236}">
                <a16:creationId xmlns:a16="http://schemas.microsoft.com/office/drawing/2014/main" id="{00428D43-B8EC-25EB-84E8-3EB036F9BB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34546">
            <a:off x="8852090" y="5093561"/>
            <a:ext cx="486705" cy="81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descr="cloud_02">
            <a:extLst>
              <a:ext uri="{FF2B5EF4-FFF2-40B4-BE49-F238E27FC236}">
                <a16:creationId xmlns:a16="http://schemas.microsoft.com/office/drawing/2014/main" id="{3E90876E-F7CC-141E-412D-B46FCD06B3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66541">
            <a:off x="9130146" y="2535336"/>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cloud_01">
            <a:extLst>
              <a:ext uri="{FF2B5EF4-FFF2-40B4-BE49-F238E27FC236}">
                <a16:creationId xmlns:a16="http://schemas.microsoft.com/office/drawing/2014/main" id="{FC602BF4-7CD0-C9BB-8690-68CDC2ED1B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08654">
            <a:off x="5389408" y="5992951"/>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7" descr="cloud_02">
            <a:extLst>
              <a:ext uri="{FF2B5EF4-FFF2-40B4-BE49-F238E27FC236}">
                <a16:creationId xmlns:a16="http://schemas.microsoft.com/office/drawing/2014/main" id="{28DA6720-EC30-61C4-39F1-53FB4FD411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57487">
            <a:off x="6513638" y="1894613"/>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6" descr="cloud_01">
            <a:extLst>
              <a:ext uri="{FF2B5EF4-FFF2-40B4-BE49-F238E27FC236}">
                <a16:creationId xmlns:a16="http://schemas.microsoft.com/office/drawing/2014/main" id="{02DD79AA-1BF7-1EE9-5DA2-1C1B9CA458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59774">
            <a:off x="3683864" y="5308167"/>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B8F5A2EF-8978-7187-2D18-03C2DFCCBB53}"/>
              </a:ext>
            </a:extLst>
          </p:cNvPr>
          <p:cNvSpPr/>
          <p:nvPr/>
        </p:nvSpPr>
        <p:spPr>
          <a:xfrm flipV="1">
            <a:off x="4346139" y="4661606"/>
            <a:ext cx="387774" cy="261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88E957F-95C4-3233-4C3B-5A9B99C21A4A}"/>
              </a:ext>
            </a:extLst>
          </p:cNvPr>
          <p:cNvSpPr/>
          <p:nvPr/>
        </p:nvSpPr>
        <p:spPr>
          <a:xfrm>
            <a:off x="5247722" y="3886798"/>
            <a:ext cx="621070" cy="397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909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nodeType="afterEffect">
                                  <p:stCondLst>
                                    <p:cond delay="0"/>
                                  </p:stCondLst>
                                  <p:childTnLst>
                                    <p:animMotion origin="layout" path="M 2.22222E-6 -6.7777E-7 C -0.0941 0.00416 -0.18698 0.00879 -0.22743 0.02753 C -0.26684 0.0458 -0.254 0.07888 -0.24063 0.11196 " pathEditMode="relative" rAng="0" ptsTypes="aaA">
                                      <p:cBhvr>
                                        <p:cTn id="15" dur="2000" fill="hold"/>
                                        <p:tgtEl>
                                          <p:spTgt spid="31"/>
                                        </p:tgtEl>
                                        <p:attrNameLst>
                                          <p:attrName>ppt_x</p:attrName>
                                          <p:attrName>ppt_y</p:attrName>
                                        </p:attrNameLst>
                                      </p:cBhvr>
                                      <p:rCtr x="-13351" y="5598"/>
                                    </p:animMotion>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3.05556E-6 4.07407E-6 C -0.02674 -0.01991 -0.05348 -0.03936 -0.05556 -0.07801 C -0.05764 -0.11667 -0.03507 -0.17431 -0.0125 -0.23149 " pathEditMode="relative" rAng="0" ptsTypes="aaA">
                                      <p:cBhvr>
                                        <p:cTn id="18" dur="2000" fill="hold"/>
                                        <p:tgtEl>
                                          <p:spTgt spid="32"/>
                                        </p:tgtEl>
                                        <p:attrNameLst>
                                          <p:attrName>ppt_x</p:attrName>
                                          <p:attrName>ppt_y</p:attrName>
                                        </p:attrNameLst>
                                      </p:cBhvr>
                                      <p:rCtr x="-2882" y="-11574"/>
                                    </p:animMotion>
                                  </p:childTnLst>
                                </p:cTn>
                              </p:par>
                            </p:childTnLst>
                          </p:cTn>
                        </p:par>
                        <p:par>
                          <p:cTn id="19" fill="hold">
                            <p:stCondLst>
                              <p:cond delay="4000"/>
                            </p:stCondLst>
                            <p:childTnLst>
                              <p:par>
                                <p:cTn id="20" presetID="49" presetClass="path" presetSubtype="0" accel="50000" decel="50000" fill="hold" nodeType="afterEffect">
                                  <p:stCondLst>
                                    <p:cond delay="0"/>
                                  </p:stCondLst>
                                  <p:childTnLst>
                                    <p:animMotion origin="layout" path="M 8.33333E-7 -4.93062E-6 L 0.1217 0.12628 " pathEditMode="relative" rAng="0" ptsTypes="AA">
                                      <p:cBhvr>
                                        <p:cTn id="21" dur="2000" fill="hold"/>
                                        <p:tgtEl>
                                          <p:spTgt spid="24"/>
                                        </p:tgtEl>
                                        <p:attrNameLst>
                                          <p:attrName>ppt_x</p:attrName>
                                          <p:attrName>ppt_y</p:attrName>
                                        </p:attrNameLst>
                                      </p:cBhvr>
                                      <p:rCtr x="6076" y="6314"/>
                                    </p:animMotion>
                                  </p:childTnLst>
                                </p:cTn>
                              </p:par>
                            </p:childTnLst>
                          </p:cTn>
                        </p:par>
                        <p:par>
                          <p:cTn id="22" fill="hold">
                            <p:stCondLst>
                              <p:cond delay="6000"/>
                            </p:stCondLst>
                            <p:childTnLst>
                              <p:par>
                                <p:cTn id="23" presetID="0" presetClass="path" presetSubtype="0" accel="50000" decel="50000" fill="hold" nodeType="afterEffect">
                                  <p:stCondLst>
                                    <p:cond delay="0"/>
                                  </p:stCondLst>
                                  <p:childTnLst>
                                    <p:animMotion origin="layout" path="M -0.25122 0.11704 C -0.18438 0.11381 -0.11702 0.11057 -0.07379 0.09252 C -0.03038 0.07564 -0.01094 0.04372 0.00868 0.01202 " pathEditMode="relative" rAng="0" ptsTypes="aaA">
                                      <p:cBhvr>
                                        <p:cTn id="24" dur="2000" fill="hold"/>
                                        <p:tgtEl>
                                          <p:spTgt spid="31"/>
                                        </p:tgtEl>
                                        <p:attrNameLst>
                                          <p:attrName>ppt_x</p:attrName>
                                          <p:attrName>ppt_y</p:attrName>
                                        </p:attrNameLst>
                                      </p:cBhvr>
                                      <p:rCtr x="12986" y="-5251"/>
                                    </p:animMotion>
                                  </p:childTnLst>
                                </p:cTn>
                              </p:par>
                              <p:par>
                                <p:cTn id="25" presetID="0" presetClass="path" presetSubtype="0" accel="50000" decel="50000" fill="hold" nodeType="withEffect">
                                  <p:stCondLst>
                                    <p:cond delay="0"/>
                                  </p:stCondLst>
                                  <p:childTnLst>
                                    <p:animMotion origin="layout" path="M -0.0125 -0.23148 C 0.01007 -0.19884 0.03281 -0.16597 0.03055 -0.13704 C 0.0283 -0.1081 0.00086 -0.08287 -0.02639 -0.05741 " pathEditMode="relative" ptsTypes="aaA">
                                      <p:cBhvr>
                                        <p:cTn id="26" dur="2000" fill="hold"/>
                                        <p:tgtEl>
                                          <p:spTgt spid="32"/>
                                        </p:tgtEl>
                                        <p:attrNameLst>
                                          <p:attrName>ppt_x</p:attrName>
                                          <p:attrName>ppt_y</p:attrName>
                                        </p:attrNameLst>
                                      </p:cBhvr>
                                    </p:animMotion>
                                  </p:childTnLst>
                                </p:cTn>
                              </p:par>
                            </p:childTnLst>
                          </p:cTn>
                        </p:par>
                        <p:par>
                          <p:cTn id="27" fill="hold">
                            <p:stCondLst>
                              <p:cond delay="8000"/>
                            </p:stCondLst>
                            <p:childTnLst>
                              <p:par>
                                <p:cTn id="28" presetID="0" presetClass="path" presetSubtype="0" accel="50000" decel="50000" fill="hold" nodeType="afterEffect">
                                  <p:stCondLst>
                                    <p:cond delay="0"/>
                                  </p:stCondLst>
                                  <p:childTnLst>
                                    <p:animMotion origin="layout" path="M 2.5E-6 1.85185E-6 C -0.02673 0.06111 -0.0533 0.12222 -0.05833 0.18333 C -0.06337 0.24444 -0.04705 0.30555 -0.03055 0.36667 " pathEditMode="relative" ptsTypes="aaA">
                                      <p:cBhvr>
                                        <p:cTn id="29" dur="2000" fill="hold"/>
                                        <p:tgtEl>
                                          <p:spTgt spid="29"/>
                                        </p:tgtEl>
                                        <p:attrNameLst>
                                          <p:attrName>ppt_x</p:attrName>
                                          <p:attrName>ppt_y</p:attrName>
                                        </p:attrNameLst>
                                      </p:cBhvr>
                                    </p:animMotion>
                                  </p:childTnLst>
                                </p:cTn>
                              </p:par>
                            </p:childTnLst>
                          </p:cTn>
                        </p:par>
                        <p:par>
                          <p:cTn id="30" fill="hold">
                            <p:stCondLst>
                              <p:cond delay="10000"/>
                            </p:stCondLst>
                            <p:childTnLst>
                              <p:par>
                                <p:cTn id="31" presetID="0" presetClass="path" presetSubtype="0" accel="50000" decel="50000" fill="hold" nodeType="afterEffect">
                                  <p:stCondLst>
                                    <p:cond delay="0"/>
                                  </p:stCondLst>
                                  <p:childTnLst>
                                    <p:animMotion origin="layout" path="M 9.16667E-6 -6.2963E-6 C 0.04219 -0.04121 0.08455 -0.08242 0.13195 -0.0963 C 0.17935 -0.11019 0.23195 -0.09677 0.28473 -0.08334 " pathEditMode="relative" rAng="0" ptsTypes="aaA">
                                      <p:cBhvr>
                                        <p:cTn id="32" dur="2000" fill="hold"/>
                                        <p:tgtEl>
                                          <p:spTgt spid="30"/>
                                        </p:tgtEl>
                                        <p:attrNameLst>
                                          <p:attrName>ppt_x</p:attrName>
                                          <p:attrName>ppt_y</p:attrName>
                                        </p:attrNameLst>
                                      </p:cBhvr>
                                      <p:rCtr x="0" y="0"/>
                                    </p:animMotion>
                                  </p:childTnLst>
                                </p:cTn>
                              </p:par>
                            </p:childTnLst>
                          </p:cTn>
                        </p:par>
                        <p:par>
                          <p:cTn id="33" fill="hold">
                            <p:stCondLst>
                              <p:cond delay="12000"/>
                            </p:stCondLst>
                            <p:childTnLst>
                              <p:par>
                                <p:cTn id="34" presetID="49" presetClass="path" presetSubtype="0" accel="50000" decel="50000" fill="hold" nodeType="afterEffect">
                                  <p:stCondLst>
                                    <p:cond delay="0"/>
                                  </p:stCondLst>
                                  <p:childTnLst>
                                    <p:animMotion origin="layout" path="M 4.44444E-6 -4.02405E-6 L 0.12447 0.08025 " pathEditMode="relative" rAng="0" ptsTypes="AA">
                                      <p:cBhvr>
                                        <p:cTn id="35" dur="2000" fill="hold"/>
                                        <p:tgtEl>
                                          <p:spTgt spid="28"/>
                                        </p:tgtEl>
                                        <p:attrNameLst>
                                          <p:attrName>ppt_x</p:attrName>
                                          <p:attrName>ppt_y</p:attrName>
                                        </p:attrNameLst>
                                      </p:cBhvr>
                                      <p:rCtr x="6215" y="4001"/>
                                    </p:animMotion>
                                  </p:childTnLst>
                                </p:cTn>
                              </p:par>
                            </p:childTnLst>
                          </p:cTn>
                        </p:par>
                        <p:par>
                          <p:cTn id="36" fill="hold">
                            <p:stCondLst>
                              <p:cond delay="14000"/>
                            </p:stCondLst>
                            <p:childTnLst>
                              <p:par>
                                <p:cTn id="37" presetID="0" presetClass="path" presetSubtype="0" accel="50000" decel="50000" fill="hold" nodeType="afterEffect">
                                  <p:stCondLst>
                                    <p:cond delay="0"/>
                                  </p:stCondLst>
                                  <p:childTnLst>
                                    <p:animMotion origin="layout" path="M -0.03055 0.36667 C -0.00208 0.34884 0.02656 0.33125 0.0375 0.28704 C 0.04844 0.24282 0.0415 0.17222 0.03472 0.10185 " pathEditMode="relative" ptsTypes="aaA">
                                      <p:cBhvr>
                                        <p:cTn id="38" dur="2000" fill="hold"/>
                                        <p:tgtEl>
                                          <p:spTgt spid="29"/>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28473 -0.07778 C 0.23994 -0.02963 0.19514 0.01875 0.14028 0.02037 C 0.08542 0.02199 0.02049 -0.02338 -0.04444 -0.06852 " pathEditMode="relative" rAng="0" ptsTypes="aaA">
                                      <p:cBhvr>
                                        <p:cTn id="40" dur="2000" fill="hold"/>
                                        <p:tgtEl>
                                          <p:spTgt spid="30"/>
                                        </p:tgtEl>
                                        <p:attrNameLst>
                                          <p:attrName>ppt_x</p:attrName>
                                          <p:attrName>ppt_y</p:attrName>
                                        </p:attrNameLst>
                                      </p:cBhvr>
                                      <p:rCtr x="-16458" y="4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E33A3-DBB5-CC74-658B-4CD6CE155E25}"/>
            </a:ext>
          </a:extLst>
        </p:cNvPr>
        <p:cNvGrpSpPr/>
        <p:nvPr/>
      </p:nvGrpSpPr>
      <p:grpSpPr>
        <a:xfrm>
          <a:off x="0" y="0"/>
          <a:ext cx="0" cy="0"/>
          <a:chOff x="0" y="0"/>
          <a:chExt cx="0" cy="0"/>
        </a:xfrm>
      </p:grpSpPr>
      <p:sp>
        <p:nvSpPr>
          <p:cNvPr id="35" name="TextBox 34">
            <a:extLst>
              <a:ext uri="{FF2B5EF4-FFF2-40B4-BE49-F238E27FC236}">
                <a16:creationId xmlns:a16="http://schemas.microsoft.com/office/drawing/2014/main" id="{41BF21DB-2EAE-18C0-9843-16A26259A08C}"/>
              </a:ext>
            </a:extLst>
          </p:cNvPr>
          <p:cNvSpPr txBox="1"/>
          <p:nvPr/>
        </p:nvSpPr>
        <p:spPr>
          <a:xfrm>
            <a:off x="414338" y="1328738"/>
            <a:ext cx="11415712" cy="5318587"/>
          </a:xfrm>
          <a:prstGeom prst="rect">
            <a:avLst/>
          </a:prstGeom>
          <a:solidFill>
            <a:schemeClr val="bg1"/>
          </a:solidFill>
        </p:spPr>
        <p:txBody>
          <a:bodyPr wrap="square" rtlCol="0">
            <a:spAutoFit/>
          </a:bodyPr>
          <a:lstStyle/>
          <a:p>
            <a:endParaRPr lang="en-GB"/>
          </a:p>
        </p:txBody>
      </p:sp>
      <p:sp>
        <p:nvSpPr>
          <p:cNvPr id="9" name="TextBox 8">
            <a:extLst>
              <a:ext uri="{FF2B5EF4-FFF2-40B4-BE49-F238E27FC236}">
                <a16:creationId xmlns:a16="http://schemas.microsoft.com/office/drawing/2014/main" id="{1006DB3C-BCBA-2CDC-00B5-C55E36806B42}"/>
              </a:ext>
            </a:extLst>
          </p:cNvPr>
          <p:cNvSpPr txBox="1"/>
          <p:nvPr/>
        </p:nvSpPr>
        <p:spPr>
          <a:xfrm>
            <a:off x="1045710" y="210670"/>
            <a:ext cx="6473247" cy="738664"/>
          </a:xfrm>
          <a:prstGeom prst="rect">
            <a:avLst/>
          </a:prstGeom>
          <a:noFill/>
        </p:spPr>
        <p:txBody>
          <a:bodyPr wrap="none" rtlCol="0">
            <a:spAutoFit/>
          </a:bodyPr>
          <a:lstStyle/>
          <a:p>
            <a:r>
              <a:rPr lang="en-GB" sz="4200">
                <a:solidFill>
                  <a:schemeClr val="bg1"/>
                </a:solidFill>
              </a:rPr>
              <a:t>Lab 2: restriction digestion</a:t>
            </a:r>
          </a:p>
        </p:txBody>
      </p:sp>
      <p:grpSp>
        <p:nvGrpSpPr>
          <p:cNvPr id="2" name="Group 1">
            <a:extLst>
              <a:ext uri="{FF2B5EF4-FFF2-40B4-BE49-F238E27FC236}">
                <a16:creationId xmlns:a16="http://schemas.microsoft.com/office/drawing/2014/main" id="{1D3682C3-CC7B-C367-7964-4544C08D0AB1}"/>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E9EB53CC-F02B-F2E9-6775-DCDC8D85C7A2}"/>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FFCBD-3B80-E65E-7570-18B867BAC8C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875BFA72-5179-F449-025F-ADCFA5DDD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8" name="Left Brace 7">
            <a:extLst>
              <a:ext uri="{FF2B5EF4-FFF2-40B4-BE49-F238E27FC236}">
                <a16:creationId xmlns:a16="http://schemas.microsoft.com/office/drawing/2014/main" id="{779D64A5-EEB6-CB55-76D9-A9E70036B3AE}"/>
              </a:ext>
            </a:extLst>
          </p:cNvPr>
          <p:cNvSpPr/>
          <p:nvPr/>
        </p:nvSpPr>
        <p:spPr>
          <a:xfrm>
            <a:off x="1403728" y="1835070"/>
            <a:ext cx="376464" cy="215513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Left Brace 9">
            <a:extLst>
              <a:ext uri="{FF2B5EF4-FFF2-40B4-BE49-F238E27FC236}">
                <a16:creationId xmlns:a16="http://schemas.microsoft.com/office/drawing/2014/main" id="{BA175EFC-4683-F42A-63F8-65AE58FAC3AB}"/>
              </a:ext>
            </a:extLst>
          </p:cNvPr>
          <p:cNvSpPr/>
          <p:nvPr/>
        </p:nvSpPr>
        <p:spPr>
          <a:xfrm>
            <a:off x="1403728" y="4362416"/>
            <a:ext cx="376464" cy="215513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0D76491C-A634-E1D5-6E01-F720DFD4F7FE}"/>
              </a:ext>
            </a:extLst>
          </p:cNvPr>
          <p:cNvSpPr txBox="1"/>
          <p:nvPr/>
        </p:nvSpPr>
        <p:spPr>
          <a:xfrm rot="16200000">
            <a:off x="414479" y="2530363"/>
            <a:ext cx="1497722" cy="523220"/>
          </a:xfrm>
          <a:prstGeom prst="rect">
            <a:avLst/>
          </a:prstGeom>
          <a:noFill/>
        </p:spPr>
        <p:txBody>
          <a:bodyPr wrap="square" rtlCol="0">
            <a:spAutoFit/>
          </a:bodyPr>
          <a:lstStyle/>
          <a:p>
            <a:r>
              <a:rPr lang="en-GB" sz="2800" err="1">
                <a:solidFill>
                  <a:srgbClr val="0070C0"/>
                </a:solidFill>
              </a:rPr>
              <a:t>pKAN</a:t>
            </a:r>
            <a:r>
              <a:rPr lang="en-GB" sz="2800">
                <a:solidFill>
                  <a:srgbClr val="0070C0"/>
                </a:solidFill>
              </a:rPr>
              <a:t>-R</a:t>
            </a:r>
          </a:p>
        </p:txBody>
      </p:sp>
      <p:sp>
        <p:nvSpPr>
          <p:cNvPr id="16" name="TextBox 15">
            <a:extLst>
              <a:ext uri="{FF2B5EF4-FFF2-40B4-BE49-F238E27FC236}">
                <a16:creationId xmlns:a16="http://schemas.microsoft.com/office/drawing/2014/main" id="{96BC88FC-E2D5-89AC-F822-EE49902208C3}"/>
              </a:ext>
            </a:extLst>
          </p:cNvPr>
          <p:cNvSpPr txBox="1"/>
          <p:nvPr/>
        </p:nvSpPr>
        <p:spPr>
          <a:xfrm rot="16200000">
            <a:off x="581418" y="5050868"/>
            <a:ext cx="1195208" cy="523220"/>
          </a:xfrm>
          <a:prstGeom prst="rect">
            <a:avLst/>
          </a:prstGeom>
          <a:noFill/>
        </p:spPr>
        <p:txBody>
          <a:bodyPr wrap="square" rtlCol="0">
            <a:spAutoFit/>
          </a:bodyPr>
          <a:lstStyle/>
          <a:p>
            <a:r>
              <a:rPr lang="en-GB" sz="2800" err="1">
                <a:solidFill>
                  <a:srgbClr val="0070C0"/>
                </a:solidFill>
              </a:rPr>
              <a:t>pARA</a:t>
            </a:r>
            <a:endParaRPr lang="en-GB" sz="2800">
              <a:solidFill>
                <a:srgbClr val="0070C0"/>
              </a:solidFill>
            </a:endParaRPr>
          </a:p>
        </p:txBody>
      </p:sp>
      <p:pic>
        <p:nvPicPr>
          <p:cNvPr id="17" name="Picture 2">
            <a:extLst>
              <a:ext uri="{FF2B5EF4-FFF2-40B4-BE49-F238E27FC236}">
                <a16:creationId xmlns:a16="http://schemas.microsoft.com/office/drawing/2014/main" id="{82664BAA-F5A8-7345-2516-68D11B231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72" y="1495736"/>
            <a:ext cx="9605553" cy="24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a:extLst>
              <a:ext uri="{FF2B5EF4-FFF2-40B4-BE49-F238E27FC236}">
                <a16:creationId xmlns:a16="http://schemas.microsoft.com/office/drawing/2014/main" id="{7CEF7128-71D3-92F0-2A2A-21BBCA062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7272" y="4023082"/>
            <a:ext cx="9425614" cy="24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24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8A3A4-F4B5-A7DC-8282-A4CFE33DE64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BE40003-E7D6-E41C-900E-821B95BFC293}"/>
              </a:ext>
            </a:extLst>
          </p:cNvPr>
          <p:cNvSpPr txBox="1"/>
          <p:nvPr/>
        </p:nvSpPr>
        <p:spPr>
          <a:xfrm>
            <a:off x="1045710" y="210670"/>
            <a:ext cx="6473247" cy="738664"/>
          </a:xfrm>
          <a:prstGeom prst="rect">
            <a:avLst/>
          </a:prstGeom>
          <a:noFill/>
        </p:spPr>
        <p:txBody>
          <a:bodyPr wrap="none" rtlCol="0">
            <a:spAutoFit/>
          </a:bodyPr>
          <a:lstStyle/>
          <a:p>
            <a:r>
              <a:rPr lang="en-GB" sz="4200">
                <a:solidFill>
                  <a:schemeClr val="bg1"/>
                </a:solidFill>
              </a:rPr>
              <a:t>Lab 2: restriction digestion</a:t>
            </a:r>
          </a:p>
        </p:txBody>
      </p:sp>
      <p:grpSp>
        <p:nvGrpSpPr>
          <p:cNvPr id="2" name="Group 1">
            <a:extLst>
              <a:ext uri="{FF2B5EF4-FFF2-40B4-BE49-F238E27FC236}">
                <a16:creationId xmlns:a16="http://schemas.microsoft.com/office/drawing/2014/main" id="{25873891-AC28-F6D0-849E-D5AA8ED617D2}"/>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D0639C36-FD6B-200E-15BB-61B1AAE7B71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60AD79-BC14-B2B1-ABD4-E2704CE615E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806A4D35-6F3C-BF2E-1156-6173BB526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8" name="Picture 7" descr="A cup of coffee with a spoon in it&#10;&#10;Description automatically generated">
            <a:extLst>
              <a:ext uri="{FF2B5EF4-FFF2-40B4-BE49-F238E27FC236}">
                <a16:creationId xmlns:a16="http://schemas.microsoft.com/office/drawing/2014/main" id="{2936F760-01C3-9542-59BA-04400796F4B2}"/>
              </a:ext>
            </a:extLst>
          </p:cNvPr>
          <p:cNvPicPr>
            <a:picLocks noChangeAspect="1"/>
          </p:cNvPicPr>
          <p:nvPr/>
        </p:nvPicPr>
        <p:blipFill>
          <a:blip r:embed="rId4">
            <a:extLst>
              <a:ext uri="{28A0092B-C50C-407E-A947-70E740481C1C}">
                <a14:useLocalDpi xmlns:a14="http://schemas.microsoft.com/office/drawing/2010/main" val="0"/>
              </a:ext>
            </a:extLst>
          </a:blip>
          <a:srcRect b="10448"/>
          <a:stretch>
            <a:fillRect/>
          </a:stretch>
        </p:blipFill>
        <p:spPr>
          <a:xfrm>
            <a:off x="2846429" y="3219980"/>
            <a:ext cx="6516216" cy="3638020"/>
          </a:xfrm>
          <a:prstGeom prst="rect">
            <a:avLst/>
          </a:prstGeom>
        </p:spPr>
      </p:pic>
      <p:pic>
        <p:nvPicPr>
          <p:cNvPr id="10" name="Picture 9" descr="pipetman p20">
            <a:extLst>
              <a:ext uri="{FF2B5EF4-FFF2-40B4-BE49-F238E27FC236}">
                <a16:creationId xmlns:a16="http://schemas.microsoft.com/office/drawing/2014/main" id="{73F3CE9F-7AD5-FC31-5C3E-EC511E96C8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6044" y="1227040"/>
            <a:ext cx="4239742" cy="3180309"/>
          </a:xfrm>
          <a:prstGeom prst="rect">
            <a:avLst/>
          </a:prstGeom>
          <a:noFill/>
          <a:ln>
            <a:noFill/>
          </a:ln>
          <a:scene3d>
            <a:camera prst="orthographicFront">
              <a:rot lat="0" lon="96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279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45DAD-DAA9-232C-8946-E56CE017F76E}"/>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42DFAA26-1F37-24F3-18BE-103C18166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1470916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9E1FA-A8E8-31E2-1C67-7BC5EDD0B25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C0F9A1E-A5A3-23ED-332A-C60DA41F40EC}"/>
              </a:ext>
            </a:extLst>
          </p:cNvPr>
          <p:cNvSpPr txBox="1"/>
          <p:nvPr/>
        </p:nvSpPr>
        <p:spPr>
          <a:xfrm>
            <a:off x="1045710" y="210670"/>
            <a:ext cx="4557658" cy="738664"/>
          </a:xfrm>
          <a:prstGeom prst="rect">
            <a:avLst/>
          </a:prstGeom>
          <a:noFill/>
        </p:spPr>
        <p:txBody>
          <a:bodyPr wrap="none" rtlCol="0">
            <a:spAutoFit/>
          </a:bodyPr>
          <a:lstStyle/>
          <a:p>
            <a:r>
              <a:rPr lang="en-GB" sz="4200">
                <a:solidFill>
                  <a:schemeClr val="bg1"/>
                </a:solidFill>
              </a:rPr>
              <a:t>Lab 5: preparation</a:t>
            </a:r>
          </a:p>
        </p:txBody>
      </p:sp>
      <p:grpSp>
        <p:nvGrpSpPr>
          <p:cNvPr id="2" name="Group 1">
            <a:extLst>
              <a:ext uri="{FF2B5EF4-FFF2-40B4-BE49-F238E27FC236}">
                <a16:creationId xmlns:a16="http://schemas.microsoft.com/office/drawing/2014/main" id="{19819689-054E-3E85-8803-B7A8AB862000}"/>
              </a:ext>
            </a:extLst>
          </p:cNvPr>
          <p:cNvGrpSpPr/>
          <p:nvPr/>
        </p:nvGrpSpPr>
        <p:grpSpPr>
          <a:xfrm>
            <a:off x="1100709" y="937694"/>
            <a:ext cx="4680000" cy="133864"/>
            <a:chOff x="1253158" y="1050894"/>
            <a:chExt cx="4853893" cy="73850"/>
          </a:xfrm>
        </p:grpSpPr>
        <p:cxnSp>
          <p:nvCxnSpPr>
            <p:cNvPr id="3" name="Straight Connector 2">
              <a:extLst>
                <a:ext uri="{FF2B5EF4-FFF2-40B4-BE49-F238E27FC236}">
                  <a16:creationId xmlns:a16="http://schemas.microsoft.com/office/drawing/2014/main" id="{E17748D0-0490-ED44-3E07-A7332D1A576A}"/>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D1367EE-CE90-1F9F-EA4A-773A8DAA0CF1}"/>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E4E5CD9E-1F0E-1E3B-AEB8-7D8CB2525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6" name="Rectangle 4">
            <a:extLst>
              <a:ext uri="{FF2B5EF4-FFF2-40B4-BE49-F238E27FC236}">
                <a16:creationId xmlns:a16="http://schemas.microsoft.com/office/drawing/2014/main" id="{F715D6C9-E967-5925-437F-37B9E1B28E34}"/>
              </a:ext>
            </a:extLst>
          </p:cNvPr>
          <p:cNvSpPr>
            <a:spLocks/>
          </p:cNvSpPr>
          <p:nvPr/>
        </p:nvSpPr>
        <p:spPr bwMode="auto">
          <a:xfrm>
            <a:off x="900113" y="2101302"/>
            <a:ext cx="10794869" cy="318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rIns="91440" bIns="45720" anchor="t"/>
          <a:lstStyle/>
          <a:p>
            <a:pPr marL="457200" indent="-457200">
              <a:lnSpc>
                <a:spcPct val="150000"/>
              </a:lnSpc>
              <a:spcBef>
                <a:spcPct val="20000"/>
              </a:spcBef>
              <a:buFont typeface="Arial" panose="020B0604020202020204" pitchFamily="34" charset="0"/>
              <a:buChar char="•"/>
            </a:pPr>
            <a:r>
              <a:rPr lang="en-US" sz="3200" dirty="0">
                <a:solidFill>
                  <a:schemeClr val="bg1"/>
                </a:solidFill>
              </a:rPr>
              <a:t>400 ml 1 x TAE buffer from 50 x concentrate</a:t>
            </a:r>
          </a:p>
          <a:p>
            <a:pPr marL="457200" indent="-457200">
              <a:lnSpc>
                <a:spcPct val="150000"/>
              </a:lnSpc>
              <a:spcBef>
                <a:spcPct val="20000"/>
              </a:spcBef>
              <a:buFont typeface="Arial" panose="020B0604020202020204" pitchFamily="34" charset="0"/>
              <a:buChar char="•"/>
            </a:pPr>
            <a:r>
              <a:rPr lang="en-US" sz="3200" dirty="0">
                <a:solidFill>
                  <a:schemeClr val="bg1"/>
                </a:solidFill>
              </a:rPr>
              <a:t>0.8% agarose gel, 11 ml per gel (make bulk)</a:t>
            </a:r>
            <a:endParaRPr lang="en-US" sz="3200" dirty="0">
              <a:solidFill>
                <a:schemeClr val="bg1"/>
              </a:solidFill>
              <a:ea typeface="Calibri" pitchFamily="34" charset="0"/>
              <a:cs typeface="Calibri" pitchFamily="34" charset="0"/>
            </a:endParaRPr>
          </a:p>
          <a:p>
            <a:pPr marL="457200" indent="-457200">
              <a:lnSpc>
                <a:spcPct val="150000"/>
              </a:lnSpc>
              <a:spcBef>
                <a:spcPct val="20000"/>
              </a:spcBef>
              <a:buFont typeface="Arial" panose="020B0604020202020204" pitchFamily="34" charset="0"/>
              <a:buChar char="•"/>
            </a:pPr>
            <a:r>
              <a:rPr lang="en-US" sz="3200" dirty="0">
                <a:solidFill>
                  <a:schemeClr val="bg1"/>
                </a:solidFill>
                <a:ea typeface="Calibri"/>
                <a:cs typeface="Calibri"/>
              </a:rPr>
              <a:t>With the Mini-One gel system, DNA stain added with LD</a:t>
            </a:r>
          </a:p>
        </p:txBody>
      </p:sp>
    </p:spTree>
    <p:extLst>
      <p:ext uri="{BB962C8B-B14F-4D97-AF65-F5344CB8AC3E}">
        <p14:creationId xmlns:p14="http://schemas.microsoft.com/office/powerpoint/2010/main" val="115644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9F9FD51-6CE8-F9A5-8E1C-1290E7A27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BEA5C-388A-5E44-51B6-E7916128870D}"/>
              </a:ext>
            </a:extLst>
          </p:cNvPr>
          <p:cNvSpPr>
            <a:spLocks noGrp="1"/>
          </p:cNvSpPr>
          <p:nvPr>
            <p:ph type="ctrTitle"/>
          </p:nvPr>
        </p:nvSpPr>
        <p:spPr>
          <a:xfrm>
            <a:off x="361950" y="3233401"/>
            <a:ext cx="10728325" cy="784830"/>
          </a:xfrm>
        </p:spPr>
        <p:txBody>
          <a:bodyPr>
            <a:normAutofit fontScale="90000"/>
          </a:bodyPr>
          <a:lstStyle/>
          <a:p>
            <a:pPr>
              <a:lnSpc>
                <a:spcPct val="90000"/>
              </a:lnSpc>
              <a:spcAft>
                <a:spcPts val="600"/>
              </a:spcAft>
            </a:pPr>
            <a:r>
              <a:rPr lang="en-US" dirty="0">
                <a:solidFill>
                  <a:srgbClr val="5080A2"/>
                </a:solidFill>
              </a:rPr>
              <a:t>DNA manipulation in the classroom</a:t>
            </a:r>
          </a:p>
        </p:txBody>
      </p:sp>
      <p:sp>
        <p:nvSpPr>
          <p:cNvPr id="6" name="TextBox 1">
            <a:extLst>
              <a:ext uri="{FF2B5EF4-FFF2-40B4-BE49-F238E27FC236}">
                <a16:creationId xmlns:a16="http://schemas.microsoft.com/office/drawing/2014/main" id="{8F183C62-CD84-420C-0416-AF477D4291A7}"/>
              </a:ext>
            </a:extLst>
          </p:cNvPr>
          <p:cNvSpPr txBox="1"/>
          <p:nvPr/>
        </p:nvSpPr>
        <p:spPr>
          <a:xfrm>
            <a:off x="311150" y="3493038"/>
            <a:ext cx="7901081" cy="1050387"/>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fld id="{803F94AE-C149-471F-BC6E-5545E378A291}" type="datetime3">
              <a:rPr lang="en-US" sz="2300" smtClean="0">
                <a:solidFill>
                  <a:srgbClr val="5080A2"/>
                </a:solidFill>
                <a:latin typeface="+mj-lt"/>
                <a:ea typeface="+mj-ea"/>
                <a:cs typeface="Arial"/>
              </a:rPr>
              <a:t>2 June 2026</a:t>
            </a:fld>
            <a:endParaRPr lang="en-US" sz="2300" kern="1200" dirty="0">
              <a:solidFill>
                <a:srgbClr val="5080A2"/>
              </a:solidFill>
              <a:latin typeface="+mj-lt"/>
              <a:ea typeface="+mj-ea"/>
              <a:cs typeface="Arial"/>
            </a:endParaRPr>
          </a:p>
        </p:txBody>
      </p:sp>
      <p:pic>
        <p:nvPicPr>
          <p:cNvPr id="8" name="Picture 7">
            <a:extLst>
              <a:ext uri="{FF2B5EF4-FFF2-40B4-BE49-F238E27FC236}">
                <a16:creationId xmlns:a16="http://schemas.microsoft.com/office/drawing/2014/main" id="{33D02A5D-8B4A-CE3A-03AA-A614BA336E05}"/>
              </a:ext>
            </a:extLst>
          </p:cNvPr>
          <p:cNvPicPr>
            <a:picLocks noChangeAspect="1"/>
          </p:cNvPicPr>
          <p:nvPr/>
        </p:nvPicPr>
        <p:blipFill>
          <a:blip r:embed="rId3"/>
          <a:srcRect r="50625"/>
          <a:stretch/>
        </p:blipFill>
        <p:spPr>
          <a:xfrm>
            <a:off x="361950" y="333369"/>
            <a:ext cx="6019800" cy="2066854"/>
          </a:xfrm>
          <a:prstGeom prst="rect">
            <a:avLst/>
          </a:prstGeom>
          <a:noFill/>
          <a:ln cap="flat">
            <a:noFill/>
          </a:ln>
        </p:spPr>
      </p:pic>
      <p:pic>
        <p:nvPicPr>
          <p:cNvPr id="1026" name="Picture 2">
            <a:extLst>
              <a:ext uri="{FF2B5EF4-FFF2-40B4-BE49-F238E27FC236}">
                <a16:creationId xmlns:a16="http://schemas.microsoft.com/office/drawing/2014/main" id="{F782D1D5-1D60-AE40-CA5B-A49050F4F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082" y="354992"/>
            <a:ext cx="1527593" cy="342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D13411B-D923-7884-2218-A6DC04DDFF8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69693" y="5552275"/>
            <a:ext cx="3444482" cy="979230"/>
          </a:xfrm>
          <a:prstGeom prst="rect">
            <a:avLst/>
          </a:prstGeom>
        </p:spPr>
      </p:pic>
    </p:spTree>
    <p:extLst>
      <p:ext uri="{BB962C8B-B14F-4D97-AF65-F5344CB8AC3E}">
        <p14:creationId xmlns:p14="http://schemas.microsoft.com/office/powerpoint/2010/main" val="316303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F7244-0728-B60B-815A-465FD01977B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682AC01-1071-EBA9-E4E8-4D6F0CF9BDE8}"/>
              </a:ext>
            </a:extLst>
          </p:cNvPr>
          <p:cNvSpPr txBox="1"/>
          <p:nvPr/>
        </p:nvSpPr>
        <p:spPr>
          <a:xfrm>
            <a:off x="1045710" y="210670"/>
            <a:ext cx="7220118" cy="738664"/>
          </a:xfrm>
          <a:prstGeom prst="rect">
            <a:avLst/>
          </a:prstGeom>
          <a:noFill/>
        </p:spPr>
        <p:txBody>
          <a:bodyPr wrap="none" lIns="91440" tIns="45720" rIns="91440" bIns="45720" rtlCol="0" anchor="t">
            <a:spAutoFit/>
          </a:bodyPr>
          <a:lstStyle/>
          <a:p>
            <a:r>
              <a:rPr lang="en-GB" sz="4200" dirty="0">
                <a:solidFill>
                  <a:schemeClr val="bg1"/>
                </a:solidFill>
              </a:rPr>
              <a:t>Lab 5: TAE buffer preparation</a:t>
            </a:r>
          </a:p>
        </p:txBody>
      </p:sp>
      <p:grpSp>
        <p:nvGrpSpPr>
          <p:cNvPr id="2" name="Group 1">
            <a:extLst>
              <a:ext uri="{FF2B5EF4-FFF2-40B4-BE49-F238E27FC236}">
                <a16:creationId xmlns:a16="http://schemas.microsoft.com/office/drawing/2014/main" id="{EA507D18-D142-A58F-57E3-8757369F5D17}"/>
              </a:ext>
            </a:extLst>
          </p:cNvPr>
          <p:cNvGrpSpPr/>
          <p:nvPr/>
        </p:nvGrpSpPr>
        <p:grpSpPr>
          <a:xfrm>
            <a:off x="1100709" y="937694"/>
            <a:ext cx="3960000" cy="133864"/>
            <a:chOff x="1253158" y="1050894"/>
            <a:chExt cx="4853893" cy="73850"/>
          </a:xfrm>
        </p:grpSpPr>
        <p:cxnSp>
          <p:nvCxnSpPr>
            <p:cNvPr id="3" name="Straight Connector 2">
              <a:extLst>
                <a:ext uri="{FF2B5EF4-FFF2-40B4-BE49-F238E27FC236}">
                  <a16:creationId xmlns:a16="http://schemas.microsoft.com/office/drawing/2014/main" id="{955837E4-3849-F9BF-E5CB-90CD01EA0306}"/>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3E99C37-3CA3-99F6-57BC-D8FAFB2FCE7F}"/>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63E29030-46A9-8C3D-CB27-179D84D2B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7" name="Rectangle 4">
            <a:extLst>
              <a:ext uri="{FF2B5EF4-FFF2-40B4-BE49-F238E27FC236}">
                <a16:creationId xmlns:a16="http://schemas.microsoft.com/office/drawing/2014/main" id="{C9F06F17-F0AE-1BB5-14FA-629D70244EF5}"/>
              </a:ext>
            </a:extLst>
          </p:cNvPr>
          <p:cNvSpPr>
            <a:spLocks/>
          </p:cNvSpPr>
          <p:nvPr/>
        </p:nvSpPr>
        <p:spPr bwMode="auto">
          <a:xfrm>
            <a:off x="2020669" y="1777918"/>
            <a:ext cx="7165397" cy="417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a:lstStyle/>
          <a:p>
            <a:pPr marL="265113" indent="-265113" algn="ctr">
              <a:spcBef>
                <a:spcPct val="20000"/>
              </a:spcBef>
            </a:pPr>
            <a:r>
              <a:rPr lang="en-US" sz="5400" b="1" dirty="0">
                <a:solidFill>
                  <a:schemeClr val="bg2"/>
                </a:solidFill>
                <a:latin typeface="Calibri" pitchFamily="34" charset="0"/>
              </a:rPr>
              <a:t>C</a:t>
            </a:r>
            <a:r>
              <a:rPr lang="en-US" sz="5400" b="1" baseline="-25000" dirty="0">
                <a:solidFill>
                  <a:schemeClr val="bg2"/>
                </a:solidFill>
                <a:latin typeface="Calibri" pitchFamily="34" charset="0"/>
              </a:rPr>
              <a:t>1</a:t>
            </a:r>
            <a:r>
              <a:rPr lang="en-US" sz="5400" b="1" dirty="0">
                <a:solidFill>
                  <a:schemeClr val="bg2"/>
                </a:solidFill>
                <a:latin typeface="Calibri" pitchFamily="34" charset="0"/>
              </a:rPr>
              <a:t>V</a:t>
            </a:r>
            <a:r>
              <a:rPr lang="en-US" sz="5400" b="1" baseline="-25000" dirty="0">
                <a:solidFill>
                  <a:schemeClr val="bg2"/>
                </a:solidFill>
                <a:latin typeface="Calibri" pitchFamily="34" charset="0"/>
              </a:rPr>
              <a:t>1 </a:t>
            </a:r>
            <a:r>
              <a:rPr lang="en-US" sz="5400" b="1" dirty="0">
                <a:solidFill>
                  <a:schemeClr val="bg2"/>
                </a:solidFill>
                <a:latin typeface="Calibri" pitchFamily="34" charset="0"/>
              </a:rPr>
              <a:t>= C</a:t>
            </a:r>
            <a:r>
              <a:rPr lang="en-US" sz="5400" b="1" baseline="-25000" dirty="0">
                <a:solidFill>
                  <a:schemeClr val="bg2"/>
                </a:solidFill>
                <a:latin typeface="Calibri" pitchFamily="34" charset="0"/>
              </a:rPr>
              <a:t>2</a:t>
            </a:r>
            <a:r>
              <a:rPr lang="en-US" sz="5400" b="1" dirty="0">
                <a:solidFill>
                  <a:schemeClr val="bg2"/>
                </a:solidFill>
                <a:latin typeface="Calibri" pitchFamily="34" charset="0"/>
              </a:rPr>
              <a:t>V</a:t>
            </a:r>
            <a:r>
              <a:rPr lang="en-US" sz="5400" b="1" baseline="-25000" dirty="0">
                <a:solidFill>
                  <a:schemeClr val="bg2"/>
                </a:solidFill>
                <a:latin typeface="Calibri" pitchFamily="34" charset="0"/>
              </a:rPr>
              <a:t>2</a:t>
            </a:r>
          </a:p>
          <a:p>
            <a:pPr marL="265113" indent="-265113" algn="ctr">
              <a:spcBef>
                <a:spcPct val="20000"/>
              </a:spcBef>
            </a:pPr>
            <a:r>
              <a:rPr lang="en-US" sz="2400" b="1" baseline="-25000" dirty="0">
                <a:solidFill>
                  <a:schemeClr val="bg1"/>
                </a:solidFill>
                <a:latin typeface="Calibri" pitchFamily="34" charset="0"/>
              </a:rPr>
              <a:t>  </a:t>
            </a:r>
            <a:endParaRPr lang="en-US" sz="2400" b="1" dirty="0">
              <a:solidFill>
                <a:schemeClr val="bg1"/>
              </a:solidFill>
              <a:latin typeface="Calibri" pitchFamily="34" charset="0"/>
            </a:endParaRPr>
          </a:p>
          <a:p>
            <a:pPr marL="265113" indent="-265113">
              <a:spcBef>
                <a:spcPct val="20000"/>
              </a:spcBef>
            </a:pPr>
            <a:r>
              <a:rPr lang="en-US" sz="3600" b="1" dirty="0">
                <a:solidFill>
                  <a:schemeClr val="bg2"/>
                </a:solidFill>
                <a:latin typeface="Calibri" pitchFamily="34" charset="0"/>
              </a:rPr>
              <a:t>C</a:t>
            </a:r>
            <a:r>
              <a:rPr lang="en-US" sz="3600" b="1" baseline="-25000" dirty="0">
                <a:solidFill>
                  <a:schemeClr val="bg2"/>
                </a:solidFill>
                <a:latin typeface="Calibri" pitchFamily="34" charset="0"/>
              </a:rPr>
              <a:t>1</a:t>
            </a:r>
            <a:r>
              <a:rPr lang="en-US" sz="3600" dirty="0">
                <a:solidFill>
                  <a:schemeClr val="bg1"/>
                </a:solidFill>
                <a:latin typeface="Calibri" pitchFamily="34" charset="0"/>
              </a:rPr>
              <a:t>= desired concentration</a:t>
            </a:r>
            <a:endParaRPr lang="en-US" sz="3600" b="1" baseline="-25000" dirty="0">
              <a:solidFill>
                <a:schemeClr val="bg1"/>
              </a:solidFill>
              <a:latin typeface="Calibri" pitchFamily="34" charset="0"/>
            </a:endParaRPr>
          </a:p>
          <a:p>
            <a:pPr marL="265113" indent="-265113">
              <a:spcBef>
                <a:spcPct val="20000"/>
              </a:spcBef>
            </a:pPr>
            <a:r>
              <a:rPr lang="en-US" sz="3600" b="1" dirty="0">
                <a:solidFill>
                  <a:schemeClr val="bg2"/>
                </a:solidFill>
                <a:latin typeface="Calibri" pitchFamily="34" charset="0"/>
              </a:rPr>
              <a:t>V</a:t>
            </a:r>
            <a:r>
              <a:rPr lang="en-US" sz="3600" b="1" baseline="-25000" dirty="0">
                <a:solidFill>
                  <a:schemeClr val="bg2"/>
                </a:solidFill>
                <a:latin typeface="Calibri" pitchFamily="34" charset="0"/>
              </a:rPr>
              <a:t>1</a:t>
            </a:r>
            <a:r>
              <a:rPr lang="en-US" sz="3600" dirty="0">
                <a:solidFill>
                  <a:schemeClr val="bg1"/>
                </a:solidFill>
                <a:latin typeface="Calibri" pitchFamily="34" charset="0"/>
              </a:rPr>
              <a:t>= desired volume </a:t>
            </a:r>
          </a:p>
          <a:p>
            <a:pPr marL="265113" indent="-265113">
              <a:spcBef>
                <a:spcPct val="20000"/>
              </a:spcBef>
            </a:pPr>
            <a:r>
              <a:rPr lang="en-US" sz="3600" b="1" dirty="0">
                <a:solidFill>
                  <a:schemeClr val="bg2"/>
                </a:solidFill>
                <a:latin typeface="Calibri" pitchFamily="34" charset="0"/>
              </a:rPr>
              <a:t>C</a:t>
            </a:r>
            <a:r>
              <a:rPr lang="en-US" sz="3600" b="1" baseline="-25000" dirty="0">
                <a:solidFill>
                  <a:schemeClr val="bg2"/>
                </a:solidFill>
                <a:latin typeface="Calibri" pitchFamily="34" charset="0"/>
              </a:rPr>
              <a:t>2</a:t>
            </a:r>
            <a:r>
              <a:rPr lang="en-US" sz="3600" dirty="0">
                <a:solidFill>
                  <a:schemeClr val="bg1"/>
                </a:solidFill>
                <a:latin typeface="Calibri" pitchFamily="34" charset="0"/>
              </a:rPr>
              <a:t>= stock solution concentration </a:t>
            </a:r>
          </a:p>
          <a:p>
            <a:pPr marL="265113" indent="-265113">
              <a:spcBef>
                <a:spcPct val="20000"/>
              </a:spcBef>
            </a:pPr>
            <a:r>
              <a:rPr lang="en-US" sz="3600" b="1" dirty="0">
                <a:solidFill>
                  <a:schemeClr val="bg2"/>
                </a:solidFill>
                <a:latin typeface="Calibri" pitchFamily="34" charset="0"/>
              </a:rPr>
              <a:t>V</a:t>
            </a:r>
            <a:r>
              <a:rPr lang="en-US" sz="3600" b="1" baseline="-25000" dirty="0">
                <a:solidFill>
                  <a:schemeClr val="bg2"/>
                </a:solidFill>
                <a:latin typeface="Calibri" pitchFamily="34" charset="0"/>
              </a:rPr>
              <a:t>2</a:t>
            </a:r>
            <a:r>
              <a:rPr lang="en-US" sz="3600" baseline="-25000" dirty="0">
                <a:solidFill>
                  <a:schemeClr val="bg1"/>
                </a:solidFill>
                <a:latin typeface="Calibri" pitchFamily="34" charset="0"/>
              </a:rPr>
              <a:t> </a:t>
            </a:r>
            <a:r>
              <a:rPr lang="en-US" sz="3600" dirty="0">
                <a:solidFill>
                  <a:schemeClr val="bg1"/>
                </a:solidFill>
                <a:latin typeface="Calibri" pitchFamily="34" charset="0"/>
              </a:rPr>
              <a:t>= volume required</a:t>
            </a:r>
          </a:p>
        </p:txBody>
      </p:sp>
    </p:spTree>
    <p:extLst>
      <p:ext uri="{BB962C8B-B14F-4D97-AF65-F5344CB8AC3E}">
        <p14:creationId xmlns:p14="http://schemas.microsoft.com/office/powerpoint/2010/main" val="17259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FB1F3-EA7E-3878-3BF9-45FA9A8C037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8145B64-536B-D203-F334-E759851C7902}"/>
              </a:ext>
            </a:extLst>
          </p:cNvPr>
          <p:cNvSpPr txBox="1"/>
          <p:nvPr/>
        </p:nvSpPr>
        <p:spPr>
          <a:xfrm>
            <a:off x="1045710" y="210670"/>
            <a:ext cx="4647426" cy="738664"/>
          </a:xfrm>
          <a:prstGeom prst="rect">
            <a:avLst/>
          </a:prstGeom>
          <a:noFill/>
        </p:spPr>
        <p:txBody>
          <a:bodyPr wrap="none" rtlCol="0">
            <a:spAutoFit/>
          </a:bodyPr>
          <a:lstStyle/>
          <a:p>
            <a:r>
              <a:rPr lang="en-GB" sz="4200">
                <a:solidFill>
                  <a:schemeClr val="bg1"/>
                </a:solidFill>
              </a:rPr>
              <a:t>Lab 5: agarose gel</a:t>
            </a:r>
          </a:p>
        </p:txBody>
      </p:sp>
      <p:grpSp>
        <p:nvGrpSpPr>
          <p:cNvPr id="2" name="Group 1">
            <a:extLst>
              <a:ext uri="{FF2B5EF4-FFF2-40B4-BE49-F238E27FC236}">
                <a16:creationId xmlns:a16="http://schemas.microsoft.com/office/drawing/2014/main" id="{44D54495-ABD6-F5AC-F380-A76105F12D2A}"/>
              </a:ext>
            </a:extLst>
          </p:cNvPr>
          <p:cNvGrpSpPr/>
          <p:nvPr/>
        </p:nvGrpSpPr>
        <p:grpSpPr>
          <a:xfrm>
            <a:off x="1100709" y="937694"/>
            <a:ext cx="4680000" cy="133864"/>
            <a:chOff x="1253158" y="1050894"/>
            <a:chExt cx="4853893" cy="73850"/>
          </a:xfrm>
        </p:grpSpPr>
        <p:cxnSp>
          <p:nvCxnSpPr>
            <p:cNvPr id="3" name="Straight Connector 2">
              <a:extLst>
                <a:ext uri="{FF2B5EF4-FFF2-40B4-BE49-F238E27FC236}">
                  <a16:creationId xmlns:a16="http://schemas.microsoft.com/office/drawing/2014/main" id="{EF2F7F69-A640-E823-4CED-ABCF66F186B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E3E591A-16AB-4641-3D4C-F7B04146A5BD}"/>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15733B1A-1567-D121-3C62-24D37B232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6" name="Picture 5" descr="File:Two percent Agarose Gel in Borate Buffer cast in a Gel Tray (Front, angled).jpg">
            <a:hlinkClick r:id="rId4"/>
            <a:extLst>
              <a:ext uri="{FF2B5EF4-FFF2-40B4-BE49-F238E27FC236}">
                <a16:creationId xmlns:a16="http://schemas.microsoft.com/office/drawing/2014/main" id="{561FD2D2-B850-191F-7271-7254EE609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809" y="1676359"/>
            <a:ext cx="5256237" cy="394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9D877CC-F922-2C22-093A-CFC6E59721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338"/>
          <a:stretch/>
        </p:blipFill>
        <p:spPr>
          <a:xfrm rot="10800000">
            <a:off x="6683424" y="1676358"/>
            <a:ext cx="3036157" cy="2568310"/>
          </a:xfrm>
          <a:prstGeom prst="rect">
            <a:avLst/>
          </a:prstGeom>
        </p:spPr>
      </p:pic>
    </p:spTree>
    <p:extLst>
      <p:ext uri="{BB962C8B-B14F-4D97-AF65-F5344CB8AC3E}">
        <p14:creationId xmlns:p14="http://schemas.microsoft.com/office/powerpoint/2010/main" val="795652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3A060-3006-A800-D4F0-0B977ADF7D2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75A8DD8-9C63-B61A-B82D-D2047C8D306E}"/>
              </a:ext>
            </a:extLst>
          </p:cNvPr>
          <p:cNvSpPr txBox="1"/>
          <p:nvPr/>
        </p:nvSpPr>
        <p:spPr>
          <a:xfrm>
            <a:off x="1045710" y="210670"/>
            <a:ext cx="3719288" cy="738664"/>
          </a:xfrm>
          <a:prstGeom prst="rect">
            <a:avLst/>
          </a:prstGeom>
          <a:noFill/>
        </p:spPr>
        <p:txBody>
          <a:bodyPr wrap="none" lIns="91440" tIns="45720" rIns="91440" bIns="45720" rtlCol="0" anchor="t">
            <a:spAutoFit/>
          </a:bodyPr>
          <a:lstStyle/>
          <a:p>
            <a:r>
              <a:rPr lang="en-GB" sz="4200" dirty="0">
                <a:solidFill>
                  <a:schemeClr val="bg1"/>
                </a:solidFill>
                <a:latin typeface="+mj-lt"/>
              </a:rPr>
              <a:t>Lab 5: Ligation</a:t>
            </a:r>
          </a:p>
        </p:txBody>
      </p:sp>
      <p:grpSp>
        <p:nvGrpSpPr>
          <p:cNvPr id="2" name="Group 1">
            <a:extLst>
              <a:ext uri="{FF2B5EF4-FFF2-40B4-BE49-F238E27FC236}">
                <a16:creationId xmlns:a16="http://schemas.microsoft.com/office/drawing/2014/main" id="{163C4C5E-77B7-7A75-019C-B9CE16B01507}"/>
              </a:ext>
            </a:extLst>
          </p:cNvPr>
          <p:cNvGrpSpPr/>
          <p:nvPr/>
        </p:nvGrpSpPr>
        <p:grpSpPr>
          <a:xfrm>
            <a:off x="1100709" y="937694"/>
            <a:ext cx="3960000" cy="133864"/>
            <a:chOff x="1253158" y="1050894"/>
            <a:chExt cx="4853893" cy="73850"/>
          </a:xfrm>
        </p:grpSpPr>
        <p:cxnSp>
          <p:nvCxnSpPr>
            <p:cNvPr id="3" name="Straight Connector 2">
              <a:extLst>
                <a:ext uri="{FF2B5EF4-FFF2-40B4-BE49-F238E27FC236}">
                  <a16:creationId xmlns:a16="http://schemas.microsoft.com/office/drawing/2014/main" id="{0754B864-7D77-A834-644A-0A4FD7C9A64E}"/>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66CEFC4-51CA-9FA5-7AED-432DED73071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7F255CA6-1344-35BC-5D03-EB27F8713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7" name="Rectangle: Rounded Corners 6">
            <a:extLst>
              <a:ext uri="{FF2B5EF4-FFF2-40B4-BE49-F238E27FC236}">
                <a16:creationId xmlns:a16="http://schemas.microsoft.com/office/drawing/2014/main" id="{B149639C-A371-7874-4282-947F072E3D04}"/>
              </a:ext>
            </a:extLst>
          </p:cNvPr>
          <p:cNvSpPr/>
          <p:nvPr/>
        </p:nvSpPr>
        <p:spPr>
          <a:xfrm>
            <a:off x="2614613" y="1413913"/>
            <a:ext cx="6433715" cy="83099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rgbClr val="FF0000"/>
                </a:solidFill>
              </a:rPr>
              <a:t>But first – HEAT INACTIVATION .. 70 C for 20 min</a:t>
            </a:r>
          </a:p>
        </p:txBody>
      </p:sp>
      <p:sp>
        <p:nvSpPr>
          <p:cNvPr id="10" name="Subtitle 16">
            <a:extLst>
              <a:ext uri="{FF2B5EF4-FFF2-40B4-BE49-F238E27FC236}">
                <a16:creationId xmlns:a16="http://schemas.microsoft.com/office/drawing/2014/main" id="{DF9A2905-A8C5-586F-5AA1-57FD8BE803C2}"/>
              </a:ext>
            </a:extLst>
          </p:cNvPr>
          <p:cNvSpPr txBox="1">
            <a:spLocks/>
          </p:cNvSpPr>
          <p:nvPr/>
        </p:nvSpPr>
        <p:spPr>
          <a:xfrm>
            <a:off x="1900239" y="2462878"/>
            <a:ext cx="8986836" cy="3880769"/>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mn-lt"/>
                <a:ea typeface="+mn-ea"/>
                <a:cs typeface="+mn-cs"/>
              </a:defRPr>
            </a:lvl1pPr>
            <a:lvl2pPr marL="400050" indent="-234950" algn="l" defTabSz="914400" rtl="0" eaLnBrk="1" latinLnBrk="0" hangingPunct="1">
              <a:lnSpc>
                <a:spcPct val="100000"/>
              </a:lnSpc>
              <a:spcBef>
                <a:spcPts val="500"/>
              </a:spcBef>
              <a:buClr>
                <a:schemeClr val="accent1"/>
              </a:buClr>
              <a:buFont typeface="Wingdings" pitchFamily="2" charset="2"/>
              <a:buChar char="§"/>
              <a:tabLst/>
              <a:defRPr sz="1800" kern="1200">
                <a:solidFill>
                  <a:schemeClr val="bg1"/>
                </a:solidFill>
                <a:latin typeface="+mn-lt"/>
                <a:ea typeface="+mn-ea"/>
                <a:cs typeface="+mn-cs"/>
              </a:defRPr>
            </a:lvl2pPr>
            <a:lvl3pPr marL="800100" indent="-234950" algn="l" defTabSz="914400" rtl="0" eaLnBrk="1" latinLnBrk="0" hangingPunct="1">
              <a:lnSpc>
                <a:spcPct val="100000"/>
              </a:lnSpc>
              <a:spcBef>
                <a:spcPts val="500"/>
              </a:spcBef>
              <a:buClr>
                <a:schemeClr val="accent1"/>
              </a:buClr>
              <a:buFont typeface="Wingdings" pitchFamily="2" charset="2"/>
              <a:buChar char="§"/>
              <a:tabLst/>
              <a:defRPr sz="1800" kern="1200">
                <a:solidFill>
                  <a:schemeClr val="bg1"/>
                </a:solidFill>
                <a:latin typeface="+mn-lt"/>
                <a:ea typeface="+mn-ea"/>
                <a:cs typeface="+mn-cs"/>
              </a:defRPr>
            </a:lvl3pPr>
            <a:lvl4pPr marL="1112838" indent="-214313" algn="l" defTabSz="914400" rtl="0" eaLnBrk="1" latinLnBrk="0" hangingPunct="1">
              <a:lnSpc>
                <a:spcPct val="100000"/>
              </a:lnSpc>
              <a:spcBef>
                <a:spcPts val="500"/>
              </a:spcBef>
              <a:buClr>
                <a:schemeClr val="accent1"/>
              </a:buClr>
              <a:buFont typeface="Wingdings" pitchFamily="2" charset="2"/>
              <a:buChar char="§"/>
              <a:tabLst/>
              <a:defRPr sz="1600" kern="1200">
                <a:solidFill>
                  <a:schemeClr val="bg1"/>
                </a:solidFill>
                <a:latin typeface="+mn-lt"/>
                <a:ea typeface="+mn-ea"/>
                <a:cs typeface="+mn-cs"/>
              </a:defRPr>
            </a:lvl4pPr>
            <a:lvl5pPr marL="1474788" indent="-215900" algn="l" defTabSz="914400" rtl="0" eaLnBrk="1" latinLnBrk="0" hangingPunct="1">
              <a:lnSpc>
                <a:spcPct val="100000"/>
              </a:lnSpc>
              <a:spcBef>
                <a:spcPts val="500"/>
              </a:spcBef>
              <a:buClr>
                <a:schemeClr val="accent1"/>
              </a:buClr>
              <a:buFont typeface="Wingdings" pitchFamily="2" charset="2"/>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arial" panose="020B0604020202020204" pitchFamily="34" charset="0"/>
              </a:rPr>
              <a:t>DNA </a:t>
            </a:r>
            <a:r>
              <a:rPr lang="en-GB" sz="2400">
                <a:latin typeface="arial" panose="020B0604020202020204" pitchFamily="34" charset="0"/>
                <a:hlinkClick r:id="rId4">
                  <a:extLst>
                    <a:ext uri="{A12FA001-AC4F-418D-AE19-62706E023703}">
                      <ahyp:hlinkClr xmlns:ahyp="http://schemas.microsoft.com/office/drawing/2018/hyperlinkcolor" val="tx"/>
                    </a:ext>
                  </a:extLst>
                </a:hlinkClick>
              </a:rPr>
              <a:t>ligation</a:t>
            </a:r>
            <a:r>
              <a:rPr lang="en-GB" sz="2400">
                <a:latin typeface="arial" panose="020B0604020202020204" pitchFamily="34" charset="0"/>
              </a:rPr>
              <a:t> is the joining of 2 DNA molecules by the enzyme, DNA ligase. </a:t>
            </a:r>
          </a:p>
          <a:p>
            <a:r>
              <a:rPr lang="en-GB" sz="2400">
                <a:latin typeface="arial" panose="020B0604020202020204" pitchFamily="34" charset="0"/>
              </a:rPr>
              <a:t>DNA ligase </a:t>
            </a:r>
            <a:r>
              <a:rPr lang="en-GB" sz="2400" err="1">
                <a:latin typeface="arial" panose="020B0604020202020204" pitchFamily="34" charset="0"/>
              </a:rPr>
              <a:t>catalyzes</a:t>
            </a:r>
            <a:r>
              <a:rPr lang="en-GB" sz="2400">
                <a:latin typeface="arial" panose="020B0604020202020204" pitchFamily="34" charset="0"/>
              </a:rPr>
              <a:t> the formation of two covalent phosphodiester bonds between the 3’ hydroxyl group of one nucleotides and the 5’ phosphate group of another in an ATP dependent reaction. </a:t>
            </a:r>
          </a:p>
          <a:p>
            <a:r>
              <a:rPr lang="en-GB" sz="2400">
                <a:latin typeface="arial" panose="020B0604020202020204" pitchFamily="34" charset="0"/>
              </a:rPr>
              <a:t>In molecular cloning the ligation reaction follows the digestion of the gene insert and the target vector.</a:t>
            </a:r>
            <a:endParaRPr lang="en-GB" sz="2400"/>
          </a:p>
        </p:txBody>
      </p:sp>
    </p:spTree>
    <p:extLst>
      <p:ext uri="{BB962C8B-B14F-4D97-AF65-F5344CB8AC3E}">
        <p14:creationId xmlns:p14="http://schemas.microsoft.com/office/powerpoint/2010/main" val="281939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5765" y="3310438"/>
            <a:ext cx="3515290" cy="3139504"/>
            <a:chOff x="4647678" y="3310437"/>
            <a:chExt cx="3515290" cy="3139504"/>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294" b="10479"/>
            <a:stretch/>
          </p:blipFill>
          <p:spPr bwMode="auto">
            <a:xfrm>
              <a:off x="4647678" y="3310437"/>
              <a:ext cx="3515290" cy="31395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020598">
              <a:off x="6871752" y="5145692"/>
              <a:ext cx="657664" cy="42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2761640">
              <a:off x="6789903" y="5255311"/>
              <a:ext cx="657664" cy="42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2761640">
              <a:off x="7285847" y="5399412"/>
              <a:ext cx="657664" cy="42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1609711" y="1198929"/>
            <a:ext cx="3982233" cy="3681261"/>
            <a:chOff x="85710" y="1198928"/>
            <a:chExt cx="3982233" cy="3681261"/>
          </a:xfrm>
        </p:grpSpPr>
        <p:grpSp>
          <p:nvGrpSpPr>
            <p:cNvPr id="8" name="Group 7"/>
            <p:cNvGrpSpPr/>
            <p:nvPr/>
          </p:nvGrpSpPr>
          <p:grpSpPr>
            <a:xfrm>
              <a:off x="85710" y="1198928"/>
              <a:ext cx="3982233" cy="3681261"/>
              <a:chOff x="881827" y="1771650"/>
              <a:chExt cx="2944872" cy="2792413"/>
            </a:xfrm>
          </p:grpSpPr>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860"/>
              <a:stretch/>
            </p:blipFill>
            <p:spPr bwMode="auto">
              <a:xfrm>
                <a:off x="881827" y="1771650"/>
                <a:ext cx="2944872" cy="27924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rot="1948632">
                <a:off x="3070301" y="3599232"/>
                <a:ext cx="585109" cy="793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Freeform 8"/>
            <p:cNvSpPr/>
            <p:nvPr/>
          </p:nvSpPr>
          <p:spPr>
            <a:xfrm>
              <a:off x="1929740" y="2790560"/>
              <a:ext cx="1466603" cy="1158499"/>
            </a:xfrm>
            <a:custGeom>
              <a:avLst/>
              <a:gdLst>
                <a:gd name="connsiteX0" fmla="*/ 593766 w 1466603"/>
                <a:gd name="connsiteY0" fmla="*/ 141 h 1158499"/>
                <a:gd name="connsiteX1" fmla="*/ 653143 w 1466603"/>
                <a:gd name="connsiteY1" fmla="*/ 6079 h 1158499"/>
                <a:gd name="connsiteX2" fmla="*/ 688769 w 1466603"/>
                <a:gd name="connsiteY2" fmla="*/ 12017 h 1158499"/>
                <a:gd name="connsiteX3" fmla="*/ 789709 w 1466603"/>
                <a:gd name="connsiteY3" fmla="*/ 17954 h 1158499"/>
                <a:gd name="connsiteX4" fmla="*/ 712520 w 1466603"/>
                <a:gd name="connsiteY4" fmla="*/ 12017 h 1158499"/>
                <a:gd name="connsiteX5" fmla="*/ 694707 w 1466603"/>
                <a:gd name="connsiteY5" fmla="*/ 6079 h 1158499"/>
                <a:gd name="connsiteX6" fmla="*/ 665018 w 1466603"/>
                <a:gd name="connsiteY6" fmla="*/ 141 h 1158499"/>
                <a:gd name="connsiteX7" fmla="*/ 849086 w 1466603"/>
                <a:gd name="connsiteY7" fmla="*/ 6079 h 1158499"/>
                <a:gd name="connsiteX8" fmla="*/ 866899 w 1466603"/>
                <a:gd name="connsiteY8" fmla="*/ 141 h 1158499"/>
                <a:gd name="connsiteX9" fmla="*/ 908463 w 1466603"/>
                <a:gd name="connsiteY9" fmla="*/ 17954 h 1158499"/>
                <a:gd name="connsiteX10" fmla="*/ 920338 w 1466603"/>
                <a:gd name="connsiteY10" fmla="*/ 53580 h 1158499"/>
                <a:gd name="connsiteX11" fmla="*/ 973777 w 1466603"/>
                <a:gd name="connsiteY11" fmla="*/ 71393 h 1158499"/>
                <a:gd name="connsiteX12" fmla="*/ 991590 w 1466603"/>
                <a:gd name="connsiteY12" fmla="*/ 77331 h 1158499"/>
                <a:gd name="connsiteX13" fmla="*/ 1116281 w 1466603"/>
                <a:gd name="connsiteY13" fmla="*/ 83269 h 1158499"/>
                <a:gd name="connsiteX14" fmla="*/ 1211283 w 1466603"/>
                <a:gd name="connsiteY14" fmla="*/ 95144 h 1158499"/>
                <a:gd name="connsiteX15" fmla="*/ 1276598 w 1466603"/>
                <a:gd name="connsiteY15" fmla="*/ 107019 h 1158499"/>
                <a:gd name="connsiteX16" fmla="*/ 1347850 w 1466603"/>
                <a:gd name="connsiteY16" fmla="*/ 118895 h 1158499"/>
                <a:gd name="connsiteX17" fmla="*/ 1383476 w 1466603"/>
                <a:gd name="connsiteY17" fmla="*/ 130770 h 1158499"/>
                <a:gd name="connsiteX18" fmla="*/ 1419102 w 1466603"/>
                <a:gd name="connsiteY18" fmla="*/ 178271 h 1158499"/>
                <a:gd name="connsiteX19" fmla="*/ 1436915 w 1466603"/>
                <a:gd name="connsiteY19" fmla="*/ 190146 h 1158499"/>
                <a:gd name="connsiteX20" fmla="*/ 1442852 w 1466603"/>
                <a:gd name="connsiteY20" fmla="*/ 207959 h 1158499"/>
                <a:gd name="connsiteX21" fmla="*/ 1460665 w 1466603"/>
                <a:gd name="connsiteY21" fmla="*/ 231710 h 1158499"/>
                <a:gd name="connsiteX22" fmla="*/ 1466603 w 1466603"/>
                <a:gd name="connsiteY22" fmla="*/ 302962 h 1158499"/>
                <a:gd name="connsiteX23" fmla="*/ 1460665 w 1466603"/>
                <a:gd name="connsiteY23" fmla="*/ 403902 h 1158499"/>
                <a:gd name="connsiteX24" fmla="*/ 1442852 w 1466603"/>
                <a:gd name="connsiteY24" fmla="*/ 469217 h 1158499"/>
                <a:gd name="connsiteX25" fmla="*/ 1430977 w 1466603"/>
                <a:gd name="connsiteY25" fmla="*/ 522656 h 1158499"/>
                <a:gd name="connsiteX26" fmla="*/ 1425039 w 1466603"/>
                <a:gd name="connsiteY26" fmla="*/ 546406 h 1158499"/>
                <a:gd name="connsiteX27" fmla="*/ 1419102 w 1466603"/>
                <a:gd name="connsiteY27" fmla="*/ 576095 h 1158499"/>
                <a:gd name="connsiteX28" fmla="*/ 1413164 w 1466603"/>
                <a:gd name="connsiteY28" fmla="*/ 611721 h 1158499"/>
                <a:gd name="connsiteX29" fmla="*/ 1395351 w 1466603"/>
                <a:gd name="connsiteY29" fmla="*/ 665159 h 1158499"/>
                <a:gd name="connsiteX30" fmla="*/ 1383476 w 1466603"/>
                <a:gd name="connsiteY30" fmla="*/ 700785 h 1158499"/>
                <a:gd name="connsiteX31" fmla="*/ 1377538 w 1466603"/>
                <a:gd name="connsiteY31" fmla="*/ 724536 h 1158499"/>
                <a:gd name="connsiteX32" fmla="*/ 1347850 w 1466603"/>
                <a:gd name="connsiteY32" fmla="*/ 772037 h 1158499"/>
                <a:gd name="connsiteX33" fmla="*/ 1300348 w 1466603"/>
                <a:gd name="connsiteY33" fmla="*/ 861102 h 1158499"/>
                <a:gd name="connsiteX34" fmla="*/ 1264722 w 1466603"/>
                <a:gd name="connsiteY34" fmla="*/ 896728 h 1158499"/>
                <a:gd name="connsiteX35" fmla="*/ 1240972 w 1466603"/>
                <a:gd name="connsiteY35" fmla="*/ 920479 h 1158499"/>
                <a:gd name="connsiteX36" fmla="*/ 1211283 w 1466603"/>
                <a:gd name="connsiteY36" fmla="*/ 926417 h 1158499"/>
                <a:gd name="connsiteX37" fmla="*/ 1193470 w 1466603"/>
                <a:gd name="connsiteY37" fmla="*/ 944230 h 1158499"/>
                <a:gd name="connsiteX38" fmla="*/ 1128156 w 1466603"/>
                <a:gd name="connsiteY38" fmla="*/ 973918 h 1158499"/>
                <a:gd name="connsiteX39" fmla="*/ 1092530 w 1466603"/>
                <a:gd name="connsiteY39" fmla="*/ 991731 h 1158499"/>
                <a:gd name="connsiteX40" fmla="*/ 1033154 w 1466603"/>
                <a:gd name="connsiteY40" fmla="*/ 1009544 h 1158499"/>
                <a:gd name="connsiteX41" fmla="*/ 997528 w 1466603"/>
                <a:gd name="connsiteY41" fmla="*/ 1021419 h 1158499"/>
                <a:gd name="connsiteX42" fmla="*/ 938151 w 1466603"/>
                <a:gd name="connsiteY42" fmla="*/ 1033295 h 1158499"/>
                <a:gd name="connsiteX43" fmla="*/ 908463 w 1466603"/>
                <a:gd name="connsiteY43" fmla="*/ 1039232 h 1158499"/>
                <a:gd name="connsiteX44" fmla="*/ 866899 w 1466603"/>
                <a:gd name="connsiteY44" fmla="*/ 1051108 h 1158499"/>
                <a:gd name="connsiteX45" fmla="*/ 724395 w 1466603"/>
                <a:gd name="connsiteY45" fmla="*/ 1068921 h 1158499"/>
                <a:gd name="connsiteX46" fmla="*/ 433450 w 1466603"/>
                <a:gd name="connsiteY46" fmla="*/ 1086734 h 1158499"/>
                <a:gd name="connsiteX47" fmla="*/ 397824 w 1466603"/>
                <a:gd name="connsiteY47" fmla="*/ 1098609 h 1158499"/>
                <a:gd name="connsiteX48" fmla="*/ 380011 w 1466603"/>
                <a:gd name="connsiteY48" fmla="*/ 1104546 h 1158499"/>
                <a:gd name="connsiteX49" fmla="*/ 344385 w 1466603"/>
                <a:gd name="connsiteY49" fmla="*/ 1122359 h 1158499"/>
                <a:gd name="connsiteX50" fmla="*/ 326572 w 1466603"/>
                <a:gd name="connsiteY50" fmla="*/ 1134235 h 1158499"/>
                <a:gd name="connsiteX51" fmla="*/ 166255 w 1466603"/>
                <a:gd name="connsiteY51" fmla="*/ 1152048 h 1158499"/>
                <a:gd name="connsiteX52" fmla="*/ 130629 w 1466603"/>
                <a:gd name="connsiteY52" fmla="*/ 1152048 h 1158499"/>
                <a:gd name="connsiteX53" fmla="*/ 124691 w 1466603"/>
                <a:gd name="connsiteY53" fmla="*/ 1122359 h 1158499"/>
                <a:gd name="connsiteX54" fmla="*/ 112816 w 1466603"/>
                <a:gd name="connsiteY54" fmla="*/ 1134235 h 1158499"/>
                <a:gd name="connsiteX55" fmla="*/ 112816 w 1466603"/>
                <a:gd name="connsiteY55" fmla="*/ 997669 h 1158499"/>
                <a:gd name="connsiteX56" fmla="*/ 89065 w 1466603"/>
                <a:gd name="connsiteY56" fmla="*/ 973918 h 1158499"/>
                <a:gd name="connsiteX57" fmla="*/ 71252 w 1466603"/>
                <a:gd name="connsiteY57" fmla="*/ 944230 h 1158499"/>
                <a:gd name="connsiteX58" fmla="*/ 65315 w 1466603"/>
                <a:gd name="connsiteY58" fmla="*/ 926417 h 1158499"/>
                <a:gd name="connsiteX59" fmla="*/ 53439 w 1466603"/>
                <a:gd name="connsiteY59" fmla="*/ 914541 h 1158499"/>
                <a:gd name="connsiteX60" fmla="*/ 41564 w 1466603"/>
                <a:gd name="connsiteY60" fmla="*/ 896728 h 1158499"/>
                <a:gd name="connsiteX61" fmla="*/ 5938 w 1466603"/>
                <a:gd name="connsiteY61" fmla="*/ 878915 h 1158499"/>
                <a:gd name="connsiteX62" fmla="*/ 23751 w 1466603"/>
                <a:gd name="connsiteY62" fmla="*/ 938292 h 1158499"/>
                <a:gd name="connsiteX63" fmla="*/ 29689 w 1466603"/>
                <a:gd name="connsiteY63" fmla="*/ 956105 h 1158499"/>
                <a:gd name="connsiteX64" fmla="*/ 47502 w 1466603"/>
                <a:gd name="connsiteY64" fmla="*/ 967980 h 1158499"/>
                <a:gd name="connsiteX65" fmla="*/ 59377 w 1466603"/>
                <a:gd name="connsiteY65" fmla="*/ 979856 h 1158499"/>
                <a:gd name="connsiteX66" fmla="*/ 41564 w 1466603"/>
                <a:gd name="connsiteY66" fmla="*/ 973918 h 1158499"/>
                <a:gd name="connsiteX67" fmla="*/ 47502 w 1466603"/>
                <a:gd name="connsiteY67" fmla="*/ 991731 h 1158499"/>
                <a:gd name="connsiteX68" fmla="*/ 59377 w 1466603"/>
                <a:gd name="connsiteY68" fmla="*/ 1009544 h 1158499"/>
                <a:gd name="connsiteX69" fmla="*/ 71252 w 1466603"/>
                <a:gd name="connsiteY69" fmla="*/ 1045170 h 1158499"/>
                <a:gd name="connsiteX70" fmla="*/ 95003 w 1466603"/>
                <a:gd name="connsiteY70" fmla="*/ 1068921 h 1158499"/>
                <a:gd name="connsiteX71" fmla="*/ 89065 w 1466603"/>
                <a:gd name="connsiteY71" fmla="*/ 1116422 h 1158499"/>
                <a:gd name="connsiteX72" fmla="*/ 106878 w 1466603"/>
                <a:gd name="connsiteY72" fmla="*/ 1122359 h 1158499"/>
                <a:gd name="connsiteX73" fmla="*/ 148442 w 1466603"/>
                <a:gd name="connsiteY73" fmla="*/ 1140172 h 1158499"/>
                <a:gd name="connsiteX74" fmla="*/ 160317 w 1466603"/>
                <a:gd name="connsiteY74" fmla="*/ 1104546 h 1158499"/>
                <a:gd name="connsiteX75" fmla="*/ 166255 w 1466603"/>
                <a:gd name="connsiteY75" fmla="*/ 1086734 h 1158499"/>
                <a:gd name="connsiteX76" fmla="*/ 142504 w 1466603"/>
                <a:gd name="connsiteY76" fmla="*/ 1003606 h 1158499"/>
                <a:gd name="connsiteX77" fmla="*/ 124691 w 1466603"/>
                <a:gd name="connsiteY77" fmla="*/ 991731 h 1158499"/>
                <a:gd name="connsiteX78" fmla="*/ 89065 w 1466603"/>
                <a:gd name="connsiteY78" fmla="*/ 979856 h 1158499"/>
                <a:gd name="connsiteX79" fmla="*/ 77190 w 1466603"/>
                <a:gd name="connsiteY79" fmla="*/ 967980 h 1158499"/>
                <a:gd name="connsiteX80" fmla="*/ 41564 w 1466603"/>
                <a:gd name="connsiteY80" fmla="*/ 944230 h 1158499"/>
                <a:gd name="connsiteX81" fmla="*/ 23751 w 1466603"/>
                <a:gd name="connsiteY81" fmla="*/ 908604 h 1158499"/>
                <a:gd name="connsiteX82" fmla="*/ 5938 w 1466603"/>
                <a:gd name="connsiteY82" fmla="*/ 878915 h 1158499"/>
                <a:gd name="connsiteX83" fmla="*/ 0 w 1466603"/>
                <a:gd name="connsiteY83" fmla="*/ 861102 h 1158499"/>
                <a:gd name="connsiteX84" fmla="*/ 11876 w 1466603"/>
                <a:gd name="connsiteY84" fmla="*/ 813601 h 1158499"/>
                <a:gd name="connsiteX85" fmla="*/ 35626 w 1466603"/>
                <a:gd name="connsiteY85" fmla="*/ 777975 h 1158499"/>
                <a:gd name="connsiteX86" fmla="*/ 47502 w 1466603"/>
                <a:gd name="connsiteY86" fmla="*/ 760162 h 1158499"/>
                <a:gd name="connsiteX87" fmla="*/ 65315 w 1466603"/>
                <a:gd name="connsiteY87" fmla="*/ 730474 h 1158499"/>
                <a:gd name="connsiteX88" fmla="*/ 71252 w 1466603"/>
                <a:gd name="connsiteY88" fmla="*/ 706723 h 1158499"/>
                <a:gd name="connsiteX89" fmla="*/ 89065 w 1466603"/>
                <a:gd name="connsiteY89" fmla="*/ 677035 h 1158499"/>
                <a:gd name="connsiteX90" fmla="*/ 130629 w 1466603"/>
                <a:gd name="connsiteY90" fmla="*/ 570157 h 1158499"/>
                <a:gd name="connsiteX91" fmla="*/ 219694 w 1466603"/>
                <a:gd name="connsiteY91" fmla="*/ 392027 h 1158499"/>
                <a:gd name="connsiteX92" fmla="*/ 255320 w 1466603"/>
                <a:gd name="connsiteY92" fmla="*/ 320775 h 1158499"/>
                <a:gd name="connsiteX93" fmla="*/ 273133 w 1466603"/>
                <a:gd name="connsiteY93" fmla="*/ 285149 h 1158499"/>
                <a:gd name="connsiteX94" fmla="*/ 285008 w 1466603"/>
                <a:gd name="connsiteY94" fmla="*/ 249523 h 1158499"/>
                <a:gd name="connsiteX95" fmla="*/ 290946 w 1466603"/>
                <a:gd name="connsiteY95" fmla="*/ 231710 h 1158499"/>
                <a:gd name="connsiteX96" fmla="*/ 308759 w 1466603"/>
                <a:gd name="connsiteY96" fmla="*/ 219835 h 1158499"/>
                <a:gd name="connsiteX97" fmla="*/ 320634 w 1466603"/>
                <a:gd name="connsiteY97" fmla="*/ 207959 h 1158499"/>
                <a:gd name="connsiteX98" fmla="*/ 338447 w 1466603"/>
                <a:gd name="connsiteY98" fmla="*/ 202022 h 1158499"/>
                <a:gd name="connsiteX99" fmla="*/ 374073 w 1466603"/>
                <a:gd name="connsiteY99" fmla="*/ 178271 h 1158499"/>
                <a:gd name="connsiteX100" fmla="*/ 391886 w 1466603"/>
                <a:gd name="connsiteY100" fmla="*/ 166396 h 1158499"/>
                <a:gd name="connsiteX101" fmla="*/ 409699 w 1466603"/>
                <a:gd name="connsiteY101" fmla="*/ 142645 h 1158499"/>
                <a:gd name="connsiteX102" fmla="*/ 421574 w 1466603"/>
                <a:gd name="connsiteY102" fmla="*/ 124832 h 1158499"/>
                <a:gd name="connsiteX103" fmla="*/ 439387 w 1466603"/>
                <a:gd name="connsiteY103" fmla="*/ 112957 h 1158499"/>
                <a:gd name="connsiteX104" fmla="*/ 469076 w 1466603"/>
                <a:gd name="connsiteY104" fmla="*/ 89206 h 1158499"/>
                <a:gd name="connsiteX105" fmla="*/ 504702 w 1466603"/>
                <a:gd name="connsiteY105" fmla="*/ 41705 h 1158499"/>
                <a:gd name="connsiteX106" fmla="*/ 522515 w 1466603"/>
                <a:gd name="connsiteY106" fmla="*/ 29830 h 1158499"/>
                <a:gd name="connsiteX107" fmla="*/ 534390 w 1466603"/>
                <a:gd name="connsiteY107" fmla="*/ 17954 h 1158499"/>
                <a:gd name="connsiteX108" fmla="*/ 587829 w 1466603"/>
                <a:gd name="connsiteY108" fmla="*/ 12017 h 1158499"/>
                <a:gd name="connsiteX109" fmla="*/ 593766 w 1466603"/>
                <a:gd name="connsiteY109" fmla="*/ 141 h 115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466603" h="1158499">
                  <a:moveTo>
                    <a:pt x="593766" y="141"/>
                  </a:moveTo>
                  <a:cubicBezTo>
                    <a:pt x="604652" y="-849"/>
                    <a:pt x="633406" y="3612"/>
                    <a:pt x="653143" y="6079"/>
                  </a:cubicBezTo>
                  <a:cubicBezTo>
                    <a:pt x="665089" y="7572"/>
                    <a:pt x="676775" y="10974"/>
                    <a:pt x="688769" y="12017"/>
                  </a:cubicBezTo>
                  <a:cubicBezTo>
                    <a:pt x="722347" y="14937"/>
                    <a:pt x="756004" y="17954"/>
                    <a:pt x="789709" y="17954"/>
                  </a:cubicBezTo>
                  <a:cubicBezTo>
                    <a:pt x="815515" y="17954"/>
                    <a:pt x="738250" y="13996"/>
                    <a:pt x="712520" y="12017"/>
                  </a:cubicBezTo>
                  <a:cubicBezTo>
                    <a:pt x="706582" y="10038"/>
                    <a:pt x="700779" y="7597"/>
                    <a:pt x="694707" y="6079"/>
                  </a:cubicBezTo>
                  <a:cubicBezTo>
                    <a:pt x="684916" y="3631"/>
                    <a:pt x="654926" y="141"/>
                    <a:pt x="665018" y="141"/>
                  </a:cubicBezTo>
                  <a:cubicBezTo>
                    <a:pt x="726406" y="141"/>
                    <a:pt x="787730" y="4100"/>
                    <a:pt x="849086" y="6079"/>
                  </a:cubicBezTo>
                  <a:lnTo>
                    <a:pt x="866899" y="141"/>
                  </a:lnTo>
                  <a:cubicBezTo>
                    <a:pt x="883034" y="3368"/>
                    <a:pt x="900014" y="1056"/>
                    <a:pt x="908463" y="17954"/>
                  </a:cubicBezTo>
                  <a:cubicBezTo>
                    <a:pt x="914061" y="29150"/>
                    <a:pt x="908463" y="49621"/>
                    <a:pt x="920338" y="53580"/>
                  </a:cubicBezTo>
                  <a:lnTo>
                    <a:pt x="973777" y="71393"/>
                  </a:lnTo>
                  <a:cubicBezTo>
                    <a:pt x="979715" y="73372"/>
                    <a:pt x="985338" y="77033"/>
                    <a:pt x="991590" y="77331"/>
                  </a:cubicBezTo>
                  <a:lnTo>
                    <a:pt x="1116281" y="83269"/>
                  </a:lnTo>
                  <a:cubicBezTo>
                    <a:pt x="1147948" y="87227"/>
                    <a:pt x="1179989" y="88885"/>
                    <a:pt x="1211283" y="95144"/>
                  </a:cubicBezTo>
                  <a:cubicBezTo>
                    <a:pt x="1284631" y="109814"/>
                    <a:pt x="1193019" y="91823"/>
                    <a:pt x="1276598" y="107019"/>
                  </a:cubicBezTo>
                  <a:cubicBezTo>
                    <a:pt x="1340294" y="118600"/>
                    <a:pt x="1268166" y="107511"/>
                    <a:pt x="1347850" y="118895"/>
                  </a:cubicBezTo>
                  <a:cubicBezTo>
                    <a:pt x="1359725" y="122853"/>
                    <a:pt x="1376533" y="120355"/>
                    <a:pt x="1383476" y="130770"/>
                  </a:cubicBezTo>
                  <a:cubicBezTo>
                    <a:pt x="1394335" y="147058"/>
                    <a:pt x="1403408" y="165717"/>
                    <a:pt x="1419102" y="178271"/>
                  </a:cubicBezTo>
                  <a:cubicBezTo>
                    <a:pt x="1424674" y="182729"/>
                    <a:pt x="1430977" y="186188"/>
                    <a:pt x="1436915" y="190146"/>
                  </a:cubicBezTo>
                  <a:cubicBezTo>
                    <a:pt x="1438894" y="196084"/>
                    <a:pt x="1439747" y="202525"/>
                    <a:pt x="1442852" y="207959"/>
                  </a:cubicBezTo>
                  <a:cubicBezTo>
                    <a:pt x="1447762" y="216551"/>
                    <a:pt x="1458265" y="222109"/>
                    <a:pt x="1460665" y="231710"/>
                  </a:cubicBezTo>
                  <a:cubicBezTo>
                    <a:pt x="1466445" y="254831"/>
                    <a:pt x="1464624" y="279211"/>
                    <a:pt x="1466603" y="302962"/>
                  </a:cubicBezTo>
                  <a:cubicBezTo>
                    <a:pt x="1464624" y="336609"/>
                    <a:pt x="1464681" y="370437"/>
                    <a:pt x="1460665" y="403902"/>
                  </a:cubicBezTo>
                  <a:cubicBezTo>
                    <a:pt x="1456284" y="440413"/>
                    <a:pt x="1450496" y="442464"/>
                    <a:pt x="1442852" y="469217"/>
                  </a:cubicBezTo>
                  <a:cubicBezTo>
                    <a:pt x="1435614" y="494549"/>
                    <a:pt x="1437097" y="495118"/>
                    <a:pt x="1430977" y="522656"/>
                  </a:cubicBezTo>
                  <a:cubicBezTo>
                    <a:pt x="1429207" y="530622"/>
                    <a:pt x="1426809" y="538440"/>
                    <a:pt x="1425039" y="546406"/>
                  </a:cubicBezTo>
                  <a:cubicBezTo>
                    <a:pt x="1422850" y="556258"/>
                    <a:pt x="1420907" y="566166"/>
                    <a:pt x="1419102" y="576095"/>
                  </a:cubicBezTo>
                  <a:cubicBezTo>
                    <a:pt x="1416948" y="587940"/>
                    <a:pt x="1416266" y="600088"/>
                    <a:pt x="1413164" y="611721"/>
                  </a:cubicBezTo>
                  <a:cubicBezTo>
                    <a:pt x="1408326" y="629863"/>
                    <a:pt x="1401289" y="647346"/>
                    <a:pt x="1395351" y="665159"/>
                  </a:cubicBezTo>
                  <a:cubicBezTo>
                    <a:pt x="1391393" y="677034"/>
                    <a:pt x="1386512" y="688641"/>
                    <a:pt x="1383476" y="700785"/>
                  </a:cubicBezTo>
                  <a:cubicBezTo>
                    <a:pt x="1381497" y="708702"/>
                    <a:pt x="1381188" y="717237"/>
                    <a:pt x="1377538" y="724536"/>
                  </a:cubicBezTo>
                  <a:cubicBezTo>
                    <a:pt x="1369188" y="741237"/>
                    <a:pt x="1356200" y="755336"/>
                    <a:pt x="1347850" y="772037"/>
                  </a:cubicBezTo>
                  <a:cubicBezTo>
                    <a:pt x="1344992" y="777753"/>
                    <a:pt x="1312861" y="845808"/>
                    <a:pt x="1300348" y="861102"/>
                  </a:cubicBezTo>
                  <a:cubicBezTo>
                    <a:pt x="1289713" y="874100"/>
                    <a:pt x="1276597" y="884853"/>
                    <a:pt x="1264722" y="896728"/>
                  </a:cubicBezTo>
                  <a:cubicBezTo>
                    <a:pt x="1256805" y="904645"/>
                    <a:pt x="1251951" y="918283"/>
                    <a:pt x="1240972" y="920479"/>
                  </a:cubicBezTo>
                  <a:lnTo>
                    <a:pt x="1211283" y="926417"/>
                  </a:lnTo>
                  <a:cubicBezTo>
                    <a:pt x="1205345" y="932355"/>
                    <a:pt x="1200457" y="939572"/>
                    <a:pt x="1193470" y="944230"/>
                  </a:cubicBezTo>
                  <a:cubicBezTo>
                    <a:pt x="1170333" y="959654"/>
                    <a:pt x="1152493" y="962856"/>
                    <a:pt x="1128156" y="973918"/>
                  </a:cubicBezTo>
                  <a:cubicBezTo>
                    <a:pt x="1116069" y="979412"/>
                    <a:pt x="1104786" y="986625"/>
                    <a:pt x="1092530" y="991731"/>
                  </a:cubicBezTo>
                  <a:cubicBezTo>
                    <a:pt x="1056553" y="1006721"/>
                    <a:pt x="1064230" y="1000221"/>
                    <a:pt x="1033154" y="1009544"/>
                  </a:cubicBezTo>
                  <a:cubicBezTo>
                    <a:pt x="1021164" y="1013141"/>
                    <a:pt x="1009672" y="1018383"/>
                    <a:pt x="997528" y="1021419"/>
                  </a:cubicBezTo>
                  <a:cubicBezTo>
                    <a:pt x="977946" y="1026314"/>
                    <a:pt x="957943" y="1029337"/>
                    <a:pt x="938151" y="1033295"/>
                  </a:cubicBezTo>
                  <a:cubicBezTo>
                    <a:pt x="928255" y="1035274"/>
                    <a:pt x="918167" y="1036459"/>
                    <a:pt x="908463" y="1039232"/>
                  </a:cubicBezTo>
                  <a:cubicBezTo>
                    <a:pt x="894608" y="1043191"/>
                    <a:pt x="880939" y="1047868"/>
                    <a:pt x="866899" y="1051108"/>
                  </a:cubicBezTo>
                  <a:cubicBezTo>
                    <a:pt x="834580" y="1058566"/>
                    <a:pt x="728117" y="1068730"/>
                    <a:pt x="724395" y="1068921"/>
                  </a:cubicBezTo>
                  <a:cubicBezTo>
                    <a:pt x="472961" y="1081815"/>
                    <a:pt x="569733" y="1073105"/>
                    <a:pt x="433450" y="1086734"/>
                  </a:cubicBezTo>
                  <a:lnTo>
                    <a:pt x="397824" y="1098609"/>
                  </a:lnTo>
                  <a:lnTo>
                    <a:pt x="380011" y="1104546"/>
                  </a:lnTo>
                  <a:cubicBezTo>
                    <a:pt x="328961" y="1138582"/>
                    <a:pt x="393551" y="1097776"/>
                    <a:pt x="344385" y="1122359"/>
                  </a:cubicBezTo>
                  <a:cubicBezTo>
                    <a:pt x="338002" y="1125550"/>
                    <a:pt x="333467" y="1132396"/>
                    <a:pt x="326572" y="1134235"/>
                  </a:cubicBezTo>
                  <a:cubicBezTo>
                    <a:pt x="276276" y="1147648"/>
                    <a:pt x="217182" y="1148653"/>
                    <a:pt x="166255" y="1152048"/>
                  </a:cubicBezTo>
                  <a:cubicBezTo>
                    <a:pt x="157619" y="1154926"/>
                    <a:pt x="139265" y="1165002"/>
                    <a:pt x="130629" y="1152048"/>
                  </a:cubicBezTo>
                  <a:cubicBezTo>
                    <a:pt x="125031" y="1143651"/>
                    <a:pt x="126670" y="1132255"/>
                    <a:pt x="124691" y="1122359"/>
                  </a:cubicBezTo>
                  <a:cubicBezTo>
                    <a:pt x="120733" y="1126318"/>
                    <a:pt x="113510" y="1139790"/>
                    <a:pt x="112816" y="1134235"/>
                  </a:cubicBezTo>
                  <a:cubicBezTo>
                    <a:pt x="100047" y="1032072"/>
                    <a:pt x="147881" y="1116886"/>
                    <a:pt x="112816" y="997669"/>
                  </a:cubicBezTo>
                  <a:cubicBezTo>
                    <a:pt x="109657" y="986928"/>
                    <a:pt x="89065" y="973918"/>
                    <a:pt x="89065" y="973918"/>
                  </a:cubicBezTo>
                  <a:cubicBezTo>
                    <a:pt x="72247" y="923457"/>
                    <a:pt x="95703" y="984982"/>
                    <a:pt x="71252" y="944230"/>
                  </a:cubicBezTo>
                  <a:cubicBezTo>
                    <a:pt x="68032" y="938863"/>
                    <a:pt x="68535" y="931784"/>
                    <a:pt x="65315" y="926417"/>
                  </a:cubicBezTo>
                  <a:cubicBezTo>
                    <a:pt x="62435" y="921616"/>
                    <a:pt x="56936" y="918913"/>
                    <a:pt x="53439" y="914541"/>
                  </a:cubicBezTo>
                  <a:cubicBezTo>
                    <a:pt x="48981" y="908969"/>
                    <a:pt x="46610" y="901774"/>
                    <a:pt x="41564" y="896728"/>
                  </a:cubicBezTo>
                  <a:cubicBezTo>
                    <a:pt x="30055" y="885219"/>
                    <a:pt x="20425" y="883744"/>
                    <a:pt x="5938" y="878915"/>
                  </a:cubicBezTo>
                  <a:cubicBezTo>
                    <a:pt x="14911" y="914807"/>
                    <a:pt x="9297" y="894929"/>
                    <a:pt x="23751" y="938292"/>
                  </a:cubicBezTo>
                  <a:cubicBezTo>
                    <a:pt x="25730" y="944230"/>
                    <a:pt x="24481" y="952633"/>
                    <a:pt x="29689" y="956105"/>
                  </a:cubicBezTo>
                  <a:cubicBezTo>
                    <a:pt x="35627" y="960063"/>
                    <a:pt x="41930" y="963522"/>
                    <a:pt x="47502" y="967980"/>
                  </a:cubicBezTo>
                  <a:cubicBezTo>
                    <a:pt x="51873" y="971477"/>
                    <a:pt x="63336" y="975897"/>
                    <a:pt x="59377" y="979856"/>
                  </a:cubicBezTo>
                  <a:cubicBezTo>
                    <a:pt x="54951" y="984282"/>
                    <a:pt x="47502" y="975897"/>
                    <a:pt x="41564" y="973918"/>
                  </a:cubicBezTo>
                  <a:cubicBezTo>
                    <a:pt x="43543" y="979856"/>
                    <a:pt x="44703" y="986133"/>
                    <a:pt x="47502" y="991731"/>
                  </a:cubicBezTo>
                  <a:cubicBezTo>
                    <a:pt x="50693" y="998114"/>
                    <a:pt x="56479" y="1003023"/>
                    <a:pt x="59377" y="1009544"/>
                  </a:cubicBezTo>
                  <a:cubicBezTo>
                    <a:pt x="64461" y="1020983"/>
                    <a:pt x="62401" y="1036319"/>
                    <a:pt x="71252" y="1045170"/>
                  </a:cubicBezTo>
                  <a:lnTo>
                    <a:pt x="95003" y="1068921"/>
                  </a:lnTo>
                  <a:cubicBezTo>
                    <a:pt x="83583" y="1086051"/>
                    <a:pt x="73168" y="1092577"/>
                    <a:pt x="89065" y="1116422"/>
                  </a:cubicBezTo>
                  <a:cubicBezTo>
                    <a:pt x="92537" y="1121630"/>
                    <a:pt x="100940" y="1120380"/>
                    <a:pt x="106878" y="1122359"/>
                  </a:cubicBezTo>
                  <a:cubicBezTo>
                    <a:pt x="111434" y="1140583"/>
                    <a:pt x="111113" y="1172836"/>
                    <a:pt x="148442" y="1140172"/>
                  </a:cubicBezTo>
                  <a:cubicBezTo>
                    <a:pt x="157862" y="1131929"/>
                    <a:pt x="156358" y="1116421"/>
                    <a:pt x="160317" y="1104546"/>
                  </a:cubicBezTo>
                  <a:lnTo>
                    <a:pt x="166255" y="1086734"/>
                  </a:lnTo>
                  <a:cubicBezTo>
                    <a:pt x="160977" y="1028677"/>
                    <a:pt x="175230" y="1030877"/>
                    <a:pt x="142504" y="1003606"/>
                  </a:cubicBezTo>
                  <a:cubicBezTo>
                    <a:pt x="137022" y="999038"/>
                    <a:pt x="131212" y="994629"/>
                    <a:pt x="124691" y="991731"/>
                  </a:cubicBezTo>
                  <a:cubicBezTo>
                    <a:pt x="113252" y="986647"/>
                    <a:pt x="89065" y="979856"/>
                    <a:pt x="89065" y="979856"/>
                  </a:cubicBezTo>
                  <a:cubicBezTo>
                    <a:pt x="85107" y="975897"/>
                    <a:pt x="81669" y="971339"/>
                    <a:pt x="77190" y="967980"/>
                  </a:cubicBezTo>
                  <a:cubicBezTo>
                    <a:pt x="65772" y="959417"/>
                    <a:pt x="41564" y="944230"/>
                    <a:pt x="41564" y="944230"/>
                  </a:cubicBezTo>
                  <a:cubicBezTo>
                    <a:pt x="26639" y="899456"/>
                    <a:pt x="46772" y="954646"/>
                    <a:pt x="23751" y="908604"/>
                  </a:cubicBezTo>
                  <a:cubicBezTo>
                    <a:pt x="8335" y="877772"/>
                    <a:pt x="29133" y="902112"/>
                    <a:pt x="5938" y="878915"/>
                  </a:cubicBezTo>
                  <a:cubicBezTo>
                    <a:pt x="3959" y="872977"/>
                    <a:pt x="0" y="867361"/>
                    <a:pt x="0" y="861102"/>
                  </a:cubicBezTo>
                  <a:cubicBezTo>
                    <a:pt x="0" y="855837"/>
                    <a:pt x="7190" y="822035"/>
                    <a:pt x="11876" y="813601"/>
                  </a:cubicBezTo>
                  <a:cubicBezTo>
                    <a:pt x="18807" y="801125"/>
                    <a:pt x="27709" y="789850"/>
                    <a:pt x="35626" y="777975"/>
                  </a:cubicBezTo>
                  <a:lnTo>
                    <a:pt x="47502" y="760162"/>
                  </a:lnTo>
                  <a:cubicBezTo>
                    <a:pt x="73430" y="682369"/>
                    <a:pt x="32715" y="795673"/>
                    <a:pt x="65315" y="730474"/>
                  </a:cubicBezTo>
                  <a:cubicBezTo>
                    <a:pt x="68965" y="723175"/>
                    <a:pt x="67938" y="714180"/>
                    <a:pt x="71252" y="706723"/>
                  </a:cubicBezTo>
                  <a:cubicBezTo>
                    <a:pt x="75939" y="696177"/>
                    <a:pt x="84463" y="687619"/>
                    <a:pt x="89065" y="677035"/>
                  </a:cubicBezTo>
                  <a:cubicBezTo>
                    <a:pt x="104306" y="641980"/>
                    <a:pt x="114702" y="604906"/>
                    <a:pt x="130629" y="570157"/>
                  </a:cubicBezTo>
                  <a:cubicBezTo>
                    <a:pt x="158289" y="509809"/>
                    <a:pt x="193544" y="453045"/>
                    <a:pt x="219694" y="392027"/>
                  </a:cubicBezTo>
                  <a:cubicBezTo>
                    <a:pt x="275457" y="261913"/>
                    <a:pt x="204177" y="423063"/>
                    <a:pt x="255320" y="320775"/>
                  </a:cubicBezTo>
                  <a:cubicBezTo>
                    <a:pt x="279901" y="271612"/>
                    <a:pt x="239100" y="336196"/>
                    <a:pt x="273133" y="285149"/>
                  </a:cubicBezTo>
                  <a:lnTo>
                    <a:pt x="285008" y="249523"/>
                  </a:lnTo>
                  <a:cubicBezTo>
                    <a:pt x="286987" y="243585"/>
                    <a:pt x="285738" y="235182"/>
                    <a:pt x="290946" y="231710"/>
                  </a:cubicBezTo>
                  <a:cubicBezTo>
                    <a:pt x="296884" y="227752"/>
                    <a:pt x="303187" y="224293"/>
                    <a:pt x="308759" y="219835"/>
                  </a:cubicBezTo>
                  <a:cubicBezTo>
                    <a:pt x="313130" y="216338"/>
                    <a:pt x="315834" y="210839"/>
                    <a:pt x="320634" y="207959"/>
                  </a:cubicBezTo>
                  <a:cubicBezTo>
                    <a:pt x="326001" y="204739"/>
                    <a:pt x="332509" y="204001"/>
                    <a:pt x="338447" y="202022"/>
                  </a:cubicBezTo>
                  <a:lnTo>
                    <a:pt x="374073" y="178271"/>
                  </a:lnTo>
                  <a:lnTo>
                    <a:pt x="391886" y="166396"/>
                  </a:lnTo>
                  <a:cubicBezTo>
                    <a:pt x="397824" y="158479"/>
                    <a:pt x="403947" y="150698"/>
                    <a:pt x="409699" y="142645"/>
                  </a:cubicBezTo>
                  <a:cubicBezTo>
                    <a:pt x="413847" y="136838"/>
                    <a:pt x="416528" y="129878"/>
                    <a:pt x="421574" y="124832"/>
                  </a:cubicBezTo>
                  <a:cubicBezTo>
                    <a:pt x="426620" y="119786"/>
                    <a:pt x="433815" y="117415"/>
                    <a:pt x="439387" y="112957"/>
                  </a:cubicBezTo>
                  <a:cubicBezTo>
                    <a:pt x="481702" y="79107"/>
                    <a:pt x="414235" y="125768"/>
                    <a:pt x="469076" y="89206"/>
                  </a:cubicBezTo>
                  <a:cubicBezTo>
                    <a:pt x="479935" y="72918"/>
                    <a:pt x="489008" y="54259"/>
                    <a:pt x="504702" y="41705"/>
                  </a:cubicBezTo>
                  <a:cubicBezTo>
                    <a:pt x="510274" y="37247"/>
                    <a:pt x="516943" y="34288"/>
                    <a:pt x="522515" y="29830"/>
                  </a:cubicBezTo>
                  <a:cubicBezTo>
                    <a:pt x="526886" y="26333"/>
                    <a:pt x="528989" y="19427"/>
                    <a:pt x="534390" y="17954"/>
                  </a:cubicBezTo>
                  <a:cubicBezTo>
                    <a:pt x="551681" y="13238"/>
                    <a:pt x="570016" y="13996"/>
                    <a:pt x="587829" y="12017"/>
                  </a:cubicBezTo>
                  <a:cubicBezTo>
                    <a:pt x="602503" y="-2658"/>
                    <a:pt x="582880" y="1131"/>
                    <a:pt x="593766" y="14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4082490">
              <a:off x="1907099" y="3748036"/>
              <a:ext cx="264406" cy="92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3549447" y="2655455"/>
            <a:ext cx="1498113" cy="1541668"/>
            <a:chOff x="4911150" y="2667330"/>
            <a:chExt cx="1498113" cy="1541668"/>
          </a:xfrm>
        </p:grpSpPr>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9372">
              <a:off x="4911150" y="2667330"/>
              <a:ext cx="868757" cy="154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690797" y="2839503"/>
              <a:ext cx="718466" cy="338554"/>
            </a:xfrm>
            <a:prstGeom prst="rect">
              <a:avLst/>
            </a:prstGeom>
            <a:noFill/>
          </p:spPr>
          <p:txBody>
            <a:bodyPr wrap="none" rtlCol="0">
              <a:spAutoFit/>
            </a:bodyPr>
            <a:lstStyle/>
            <a:p>
              <a:r>
                <a:rPr lang="en-GB" sz="1600" i="1" err="1"/>
                <a:t>pBAD</a:t>
              </a:r>
              <a:endParaRPr lang="en-GB" sz="1600" i="1"/>
            </a:p>
          </p:txBody>
        </p:sp>
        <p:sp>
          <p:nvSpPr>
            <p:cNvPr id="17" name="TextBox 16"/>
            <p:cNvSpPr txBox="1"/>
            <p:nvPr/>
          </p:nvSpPr>
          <p:spPr>
            <a:xfrm>
              <a:off x="5372622" y="3522494"/>
              <a:ext cx="423514" cy="338554"/>
            </a:xfrm>
            <a:prstGeom prst="rect">
              <a:avLst/>
            </a:prstGeom>
            <a:noFill/>
          </p:spPr>
          <p:txBody>
            <a:bodyPr wrap="none" rtlCol="0">
              <a:spAutoFit/>
            </a:bodyPr>
            <a:lstStyle/>
            <a:p>
              <a:r>
                <a:rPr lang="en-GB" sz="1600" i="1" err="1"/>
                <a:t>rfp</a:t>
              </a:r>
              <a:endParaRPr lang="en-GB" sz="1600" i="1"/>
            </a:p>
          </p:txBody>
        </p:sp>
      </p:grp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34546">
            <a:off x="9446783" y="5024120"/>
            <a:ext cx="486705" cy="81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descr="cloud_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66541">
            <a:off x="8753903" y="2478184"/>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loud_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8654">
            <a:off x="6113619" y="6094253"/>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descr="cloud_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57487">
            <a:off x="6137395" y="1837461"/>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6" descr="cloud_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659774">
            <a:off x="3307621" y="5251015"/>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93688CB-7D97-2342-0B38-93A36F42AD39}"/>
              </a:ext>
            </a:extLst>
          </p:cNvPr>
          <p:cNvSpPr/>
          <p:nvPr/>
        </p:nvSpPr>
        <p:spPr>
          <a:xfrm>
            <a:off x="3976063" y="3948468"/>
            <a:ext cx="416336" cy="924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F3AE43C-254B-B1AA-BF11-E9BEE8B311A9}"/>
              </a:ext>
            </a:extLst>
          </p:cNvPr>
          <p:cNvSpPr/>
          <p:nvPr/>
        </p:nvSpPr>
        <p:spPr>
          <a:xfrm rot="1948632">
            <a:off x="4985029" y="2655959"/>
            <a:ext cx="305847" cy="104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4840F2E2-2439-E8FE-FF96-908DBF1E9E98}"/>
              </a:ext>
            </a:extLst>
          </p:cNvPr>
          <p:cNvSpPr txBox="1"/>
          <p:nvPr/>
        </p:nvSpPr>
        <p:spPr>
          <a:xfrm>
            <a:off x="1045710" y="210670"/>
            <a:ext cx="6473247" cy="738664"/>
          </a:xfrm>
          <a:prstGeom prst="rect">
            <a:avLst/>
          </a:prstGeom>
          <a:noFill/>
        </p:spPr>
        <p:txBody>
          <a:bodyPr wrap="none" rtlCol="0">
            <a:spAutoFit/>
          </a:bodyPr>
          <a:lstStyle/>
          <a:p>
            <a:r>
              <a:rPr lang="en-GB" sz="4200">
                <a:solidFill>
                  <a:schemeClr val="bg1"/>
                </a:solidFill>
                <a:latin typeface="+mj-lt"/>
              </a:rPr>
              <a:t>Lab 2: restriction digestion</a:t>
            </a:r>
          </a:p>
        </p:txBody>
      </p:sp>
      <p:grpSp>
        <p:nvGrpSpPr>
          <p:cNvPr id="29" name="Group 28">
            <a:extLst>
              <a:ext uri="{FF2B5EF4-FFF2-40B4-BE49-F238E27FC236}">
                <a16:creationId xmlns:a16="http://schemas.microsoft.com/office/drawing/2014/main" id="{95CCE8B1-96FA-09B1-3EA4-6D260C9994A0}"/>
              </a:ext>
            </a:extLst>
          </p:cNvPr>
          <p:cNvGrpSpPr/>
          <p:nvPr/>
        </p:nvGrpSpPr>
        <p:grpSpPr>
          <a:xfrm>
            <a:off x="1100709" y="937694"/>
            <a:ext cx="6480000" cy="133864"/>
            <a:chOff x="1253158" y="1050894"/>
            <a:chExt cx="4853893" cy="73850"/>
          </a:xfrm>
        </p:grpSpPr>
        <p:cxnSp>
          <p:nvCxnSpPr>
            <p:cNvPr id="30" name="Straight Connector 29">
              <a:extLst>
                <a:ext uri="{FF2B5EF4-FFF2-40B4-BE49-F238E27FC236}">
                  <a16:creationId xmlns:a16="http://schemas.microsoft.com/office/drawing/2014/main" id="{8E834F77-FCB1-2FAA-3E87-2E1BA8938AFE}"/>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EC4A0E7-9CA0-C32B-170E-1C26784534CA}"/>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32" name="Picture 31" descr="A black and white sign with white text&#10;&#10;AI-generated content may be incorrect.">
            <a:extLst>
              <a:ext uri="{FF2B5EF4-FFF2-40B4-BE49-F238E27FC236}">
                <a16:creationId xmlns:a16="http://schemas.microsoft.com/office/drawing/2014/main" id="{6009A8A0-9906-6E3E-4B10-847D9B564B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Tree>
    <p:extLst>
      <p:ext uri="{BB962C8B-B14F-4D97-AF65-F5344CB8AC3E}">
        <p14:creationId xmlns:p14="http://schemas.microsoft.com/office/powerpoint/2010/main" val="37862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nodeType="afterEffect">
                                  <p:stCondLst>
                                    <p:cond delay="0"/>
                                  </p:stCondLst>
                                  <p:childTnLst>
                                    <p:animMotion origin="layout" path="M 2.22222E-6 -6.7777E-7 C -0.0941 0.00416 -0.18698 0.00879 -0.22743 0.02753 C -0.26684 0.0458 -0.254 0.07888 -0.24063 0.11196 " pathEditMode="relative" rAng="0" ptsTypes="aaA">
                                      <p:cBhvr>
                                        <p:cTn id="15" dur="2000" fill="hold"/>
                                        <p:tgtEl>
                                          <p:spTgt spid="21"/>
                                        </p:tgtEl>
                                        <p:attrNameLst>
                                          <p:attrName>ppt_x</p:attrName>
                                          <p:attrName>ppt_y</p:attrName>
                                        </p:attrNameLst>
                                      </p:cBhvr>
                                      <p:rCtr x="-13351" y="5598"/>
                                    </p:animMotion>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3.05556E-6 4.07407E-6 C -0.02674 -0.01991 -0.05348 -0.03936 -0.05556 -0.07801 C -0.05764 -0.11667 -0.03507 -0.17431 -0.0125 -0.23149 " pathEditMode="relative" rAng="0" ptsTypes="aaA">
                                      <p:cBhvr>
                                        <p:cTn id="18" dur="2000" fill="hold"/>
                                        <p:tgtEl>
                                          <p:spTgt spid="22"/>
                                        </p:tgtEl>
                                        <p:attrNameLst>
                                          <p:attrName>ppt_x</p:attrName>
                                          <p:attrName>ppt_y</p:attrName>
                                        </p:attrNameLst>
                                      </p:cBhvr>
                                      <p:rCtr x="-2882" y="-11574"/>
                                    </p:animMotion>
                                  </p:childTnLst>
                                </p:cTn>
                              </p:par>
                            </p:childTnLst>
                          </p:cTn>
                        </p:par>
                        <p:par>
                          <p:cTn id="19" fill="hold">
                            <p:stCondLst>
                              <p:cond delay="4000"/>
                            </p:stCondLst>
                            <p:childTnLst>
                              <p:par>
                                <p:cTn id="20" presetID="49" presetClass="path" presetSubtype="0" accel="50000" decel="50000" fill="hold" nodeType="afterEffect">
                                  <p:stCondLst>
                                    <p:cond delay="0"/>
                                  </p:stCondLst>
                                  <p:childTnLst>
                                    <p:animMotion origin="layout" path="M 8.33333E-7 -4.93062E-6 L 0.1217 0.12628 " pathEditMode="relative" rAng="0" ptsTypes="AA">
                                      <p:cBhvr>
                                        <p:cTn id="21" dur="2000" fill="hold"/>
                                        <p:tgtEl>
                                          <p:spTgt spid="14"/>
                                        </p:tgtEl>
                                        <p:attrNameLst>
                                          <p:attrName>ppt_x</p:attrName>
                                          <p:attrName>ppt_y</p:attrName>
                                        </p:attrNameLst>
                                      </p:cBhvr>
                                      <p:rCtr x="6076" y="6314"/>
                                    </p:animMotion>
                                  </p:childTnLst>
                                </p:cTn>
                              </p:par>
                            </p:childTnLst>
                          </p:cTn>
                        </p:par>
                        <p:par>
                          <p:cTn id="22" fill="hold">
                            <p:stCondLst>
                              <p:cond delay="6000"/>
                            </p:stCondLst>
                            <p:childTnLst>
                              <p:par>
                                <p:cTn id="23" presetID="0" presetClass="path" presetSubtype="0" accel="50000" decel="50000" fill="hold" nodeType="afterEffect">
                                  <p:stCondLst>
                                    <p:cond delay="0"/>
                                  </p:stCondLst>
                                  <p:childTnLst>
                                    <p:animMotion origin="layout" path="M -0.25122 0.11704 C -0.18438 0.11381 -0.11702 0.11057 -0.07379 0.09252 C -0.03038 0.07564 -0.01094 0.04372 0.00868 0.01202 " pathEditMode="relative" rAng="0" ptsTypes="aaA">
                                      <p:cBhvr>
                                        <p:cTn id="24" dur="2000" fill="hold"/>
                                        <p:tgtEl>
                                          <p:spTgt spid="21"/>
                                        </p:tgtEl>
                                        <p:attrNameLst>
                                          <p:attrName>ppt_x</p:attrName>
                                          <p:attrName>ppt_y</p:attrName>
                                        </p:attrNameLst>
                                      </p:cBhvr>
                                      <p:rCtr x="12986" y="-5251"/>
                                    </p:animMotion>
                                  </p:childTnLst>
                                </p:cTn>
                              </p:par>
                              <p:par>
                                <p:cTn id="25" presetID="0" presetClass="path" presetSubtype="0" accel="50000" decel="50000" fill="hold" nodeType="withEffect">
                                  <p:stCondLst>
                                    <p:cond delay="0"/>
                                  </p:stCondLst>
                                  <p:childTnLst>
                                    <p:animMotion origin="layout" path="M -0.0125 -0.23148 C 0.01007 -0.19884 0.03281 -0.16597 0.03055 -0.13704 C 0.0283 -0.1081 0.00086 -0.08287 -0.02639 -0.05741 " pathEditMode="relative" ptsTypes="aaA">
                                      <p:cBhvr>
                                        <p:cTn id="26" dur="2000" fill="hold"/>
                                        <p:tgtEl>
                                          <p:spTgt spid="22"/>
                                        </p:tgtEl>
                                        <p:attrNameLst>
                                          <p:attrName>ppt_x</p:attrName>
                                          <p:attrName>ppt_y</p:attrName>
                                        </p:attrNameLst>
                                      </p:cBhvr>
                                    </p:animMotion>
                                  </p:childTnLst>
                                </p:cTn>
                              </p:par>
                            </p:childTnLst>
                          </p:cTn>
                        </p:par>
                        <p:par>
                          <p:cTn id="27" fill="hold">
                            <p:stCondLst>
                              <p:cond delay="8000"/>
                            </p:stCondLst>
                            <p:childTnLst>
                              <p:par>
                                <p:cTn id="28" presetID="0" presetClass="path" presetSubtype="0" accel="50000" decel="50000" fill="hold" nodeType="afterEffect">
                                  <p:stCondLst>
                                    <p:cond delay="0"/>
                                  </p:stCondLst>
                                  <p:childTnLst>
                                    <p:animMotion origin="layout" path="M 2.5E-6 1.85185E-6 C -0.02673 0.06111 -0.0533 0.12222 -0.05833 0.18333 C -0.06337 0.24444 -0.04705 0.30555 -0.03055 0.36667 " pathEditMode="relative" ptsTypes="aaA">
                                      <p:cBhvr>
                                        <p:cTn id="29" dur="2000" fill="hold"/>
                                        <p:tgtEl>
                                          <p:spTgt spid="19"/>
                                        </p:tgtEl>
                                        <p:attrNameLst>
                                          <p:attrName>ppt_x</p:attrName>
                                          <p:attrName>ppt_y</p:attrName>
                                        </p:attrNameLst>
                                      </p:cBhvr>
                                    </p:animMotion>
                                  </p:childTnLst>
                                </p:cTn>
                              </p:par>
                            </p:childTnLst>
                          </p:cTn>
                        </p:par>
                        <p:par>
                          <p:cTn id="30" fill="hold">
                            <p:stCondLst>
                              <p:cond delay="10000"/>
                            </p:stCondLst>
                            <p:childTnLst>
                              <p:par>
                                <p:cTn id="31" presetID="0" presetClass="path" presetSubtype="0" accel="50000" decel="50000" fill="hold" nodeType="afterEffect">
                                  <p:stCondLst>
                                    <p:cond delay="0"/>
                                  </p:stCondLst>
                                  <p:childTnLst>
                                    <p:animMotion origin="layout" path="M 9.16667E-6 -6.2963E-6 C 0.04219 -0.04121 0.08455 -0.08242 0.13195 -0.0963 C 0.17935 -0.11019 0.23195 -0.09677 0.28473 -0.08334 " pathEditMode="relative" rAng="0" ptsTypes="aaA">
                                      <p:cBhvr>
                                        <p:cTn id="32" dur="2000" fill="hold"/>
                                        <p:tgtEl>
                                          <p:spTgt spid="20"/>
                                        </p:tgtEl>
                                        <p:attrNameLst>
                                          <p:attrName>ppt_x</p:attrName>
                                          <p:attrName>ppt_y</p:attrName>
                                        </p:attrNameLst>
                                      </p:cBhvr>
                                      <p:rCtr x="0" y="0"/>
                                    </p:animMotion>
                                  </p:childTnLst>
                                </p:cTn>
                              </p:par>
                            </p:childTnLst>
                          </p:cTn>
                        </p:par>
                        <p:par>
                          <p:cTn id="33" fill="hold">
                            <p:stCondLst>
                              <p:cond delay="12000"/>
                            </p:stCondLst>
                            <p:childTnLst>
                              <p:par>
                                <p:cTn id="34" presetID="49" presetClass="path" presetSubtype="0" accel="50000" decel="50000" fill="hold" nodeType="afterEffect">
                                  <p:stCondLst>
                                    <p:cond delay="0"/>
                                  </p:stCondLst>
                                  <p:childTnLst>
                                    <p:animMotion origin="layout" path="M 4.44444E-6 -4.02405E-6 L 0.12447 0.08025 " pathEditMode="relative" rAng="0" ptsTypes="AA">
                                      <p:cBhvr>
                                        <p:cTn id="35" dur="2000" fill="hold"/>
                                        <p:tgtEl>
                                          <p:spTgt spid="18"/>
                                        </p:tgtEl>
                                        <p:attrNameLst>
                                          <p:attrName>ppt_x</p:attrName>
                                          <p:attrName>ppt_y</p:attrName>
                                        </p:attrNameLst>
                                      </p:cBhvr>
                                      <p:rCtr x="6215" y="4001"/>
                                    </p:animMotion>
                                  </p:childTnLst>
                                </p:cTn>
                              </p:par>
                            </p:childTnLst>
                          </p:cTn>
                        </p:par>
                        <p:par>
                          <p:cTn id="36" fill="hold">
                            <p:stCondLst>
                              <p:cond delay="14000"/>
                            </p:stCondLst>
                            <p:childTnLst>
                              <p:par>
                                <p:cTn id="37" presetID="0" presetClass="path" presetSubtype="0" accel="50000" decel="50000" fill="hold" nodeType="afterEffect">
                                  <p:stCondLst>
                                    <p:cond delay="0"/>
                                  </p:stCondLst>
                                  <p:childTnLst>
                                    <p:animMotion origin="layout" path="M -0.03055 0.36667 C -0.00208 0.34884 0.02656 0.33125 0.0375 0.28704 C 0.04844 0.24282 0.0415 0.17222 0.03472 0.10185 " pathEditMode="relative" ptsTypes="aaA">
                                      <p:cBhvr>
                                        <p:cTn id="38" dur="2000" fill="hold"/>
                                        <p:tgtEl>
                                          <p:spTgt spid="19"/>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28473 -0.07778 C 0.23994 -0.02963 0.19514 0.01875 0.14028 0.02037 C 0.08542 0.02199 0.02049 -0.02338 -0.04444 -0.06852 " pathEditMode="relative" rAng="0" ptsTypes="aaA">
                                      <p:cBhvr>
                                        <p:cTn id="40" dur="2000" fill="hold"/>
                                        <p:tgtEl>
                                          <p:spTgt spid="20"/>
                                        </p:tgtEl>
                                        <p:attrNameLst>
                                          <p:attrName>ppt_x</p:attrName>
                                          <p:attrName>ppt_y</p:attrName>
                                        </p:attrNameLst>
                                      </p:cBhvr>
                                      <p:rCtr x="-16458" y="4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CAB87-7548-8D9C-9D99-371E9AB89146}"/>
              </a:ext>
            </a:extLst>
          </p:cNvPr>
          <p:cNvSpPr txBox="1"/>
          <p:nvPr/>
        </p:nvSpPr>
        <p:spPr>
          <a:xfrm>
            <a:off x="1314450" y="1471619"/>
            <a:ext cx="9601201" cy="5007701"/>
          </a:xfrm>
          <a:prstGeom prst="rect">
            <a:avLst/>
          </a:prstGeom>
          <a:solidFill>
            <a:schemeClr val="bg1"/>
          </a:solidFill>
        </p:spPr>
        <p:txBody>
          <a:bodyPr wrap="square" rtlCol="0">
            <a:spAutoFit/>
          </a:bodyPr>
          <a:lstStyle/>
          <a:p>
            <a:endParaRPr lang="en-GB"/>
          </a:p>
        </p:txBody>
      </p:sp>
      <p:sp>
        <p:nvSpPr>
          <p:cNvPr id="26" name="TextBox 25"/>
          <p:cNvSpPr txBox="1"/>
          <p:nvPr/>
        </p:nvSpPr>
        <p:spPr>
          <a:xfrm>
            <a:off x="1360038" y="272842"/>
            <a:ext cx="6175088" cy="707886"/>
          </a:xfrm>
          <a:prstGeom prst="rect">
            <a:avLst/>
          </a:prstGeom>
          <a:noFill/>
        </p:spPr>
        <p:txBody>
          <a:bodyPr wrap="none" rtlCol="0">
            <a:spAutoFit/>
          </a:bodyPr>
          <a:lstStyle/>
          <a:p>
            <a:r>
              <a:rPr lang="en-GB" sz="4000">
                <a:solidFill>
                  <a:schemeClr val="bg1"/>
                </a:solidFill>
                <a:latin typeface="+mj-lt"/>
              </a:rPr>
              <a:t>Lab 2: restriction digestion</a:t>
            </a:r>
          </a:p>
        </p:txBody>
      </p:sp>
      <p:sp>
        <p:nvSpPr>
          <p:cNvPr id="13" name="Left Brace 12"/>
          <p:cNvSpPr/>
          <p:nvPr/>
        </p:nvSpPr>
        <p:spPr>
          <a:xfrm>
            <a:off x="2099048" y="1916832"/>
            <a:ext cx="327088" cy="1826936"/>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Left Brace 28"/>
          <p:cNvSpPr/>
          <p:nvPr/>
        </p:nvSpPr>
        <p:spPr>
          <a:xfrm>
            <a:off x="2099048" y="4482384"/>
            <a:ext cx="327088" cy="175492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rot="16200000">
            <a:off x="1068002" y="2568690"/>
            <a:ext cx="1502334" cy="523220"/>
          </a:xfrm>
          <a:prstGeom prst="rect">
            <a:avLst/>
          </a:prstGeom>
          <a:noFill/>
        </p:spPr>
        <p:txBody>
          <a:bodyPr wrap="none" rtlCol="0">
            <a:spAutoFit/>
          </a:bodyPr>
          <a:lstStyle/>
          <a:p>
            <a:r>
              <a:rPr lang="en-GB" sz="2800" err="1">
                <a:solidFill>
                  <a:srgbClr val="0070C0"/>
                </a:solidFill>
              </a:rPr>
              <a:t>pKAN</a:t>
            </a:r>
            <a:r>
              <a:rPr lang="en-GB" sz="2800">
                <a:solidFill>
                  <a:srgbClr val="0070C0"/>
                </a:solidFill>
              </a:rPr>
              <a:t>-R</a:t>
            </a:r>
          </a:p>
        </p:txBody>
      </p:sp>
      <p:sp>
        <p:nvSpPr>
          <p:cNvPr id="31" name="TextBox 30"/>
          <p:cNvSpPr txBox="1"/>
          <p:nvPr/>
        </p:nvSpPr>
        <p:spPr>
          <a:xfrm rot="16200000">
            <a:off x="1273638" y="5098238"/>
            <a:ext cx="1122423" cy="523220"/>
          </a:xfrm>
          <a:prstGeom prst="rect">
            <a:avLst/>
          </a:prstGeom>
          <a:noFill/>
        </p:spPr>
        <p:txBody>
          <a:bodyPr wrap="none" rtlCol="0">
            <a:spAutoFit/>
          </a:bodyPr>
          <a:lstStyle/>
          <a:p>
            <a:r>
              <a:rPr lang="en-GB" sz="2800" err="1">
                <a:solidFill>
                  <a:srgbClr val="0070C0"/>
                </a:solidFill>
              </a:rPr>
              <a:t>pARA</a:t>
            </a:r>
            <a:endParaRPr lang="en-GB" sz="2800">
              <a:solidFill>
                <a:srgbClr val="0070C0"/>
              </a:solidFill>
            </a:endParaRPr>
          </a:p>
        </p:txBody>
      </p:sp>
      <p:grpSp>
        <p:nvGrpSpPr>
          <p:cNvPr id="37" name="Group 36"/>
          <p:cNvGrpSpPr/>
          <p:nvPr/>
        </p:nvGrpSpPr>
        <p:grpSpPr>
          <a:xfrm>
            <a:off x="2270688" y="4383256"/>
            <a:ext cx="7549916" cy="1998072"/>
            <a:chOff x="746688" y="4383256"/>
            <a:chExt cx="7549916" cy="199807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88" y="4383256"/>
              <a:ext cx="7549916" cy="199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3816513" y="4715852"/>
              <a:ext cx="1082348" cy="369332"/>
            </a:xfrm>
            <a:prstGeom prst="rect">
              <a:avLst/>
            </a:prstGeom>
            <a:noFill/>
          </p:spPr>
          <p:txBody>
            <a:bodyPr wrap="none" rtlCol="0">
              <a:spAutoFit/>
            </a:bodyPr>
            <a:lstStyle/>
            <a:p>
              <a:r>
                <a:rPr lang="en-GB">
                  <a:solidFill>
                    <a:schemeClr val="tx1">
                      <a:lumMod val="65000"/>
                      <a:lumOff val="35000"/>
                    </a:schemeClr>
                  </a:solidFill>
                </a:rPr>
                <a:t>4,495 </a:t>
              </a:r>
              <a:r>
                <a:rPr lang="en-GB" err="1">
                  <a:solidFill>
                    <a:schemeClr val="tx1">
                      <a:lumMod val="65000"/>
                      <a:lumOff val="35000"/>
                    </a:schemeClr>
                  </a:solidFill>
                </a:rPr>
                <a:t>bp</a:t>
              </a:r>
              <a:endParaRPr lang="en-GB">
                <a:solidFill>
                  <a:schemeClr val="tx1">
                    <a:lumMod val="65000"/>
                    <a:lumOff val="35000"/>
                  </a:schemeClr>
                </a:solidFill>
              </a:endParaRPr>
            </a:p>
          </p:txBody>
        </p:sp>
        <p:sp>
          <p:nvSpPr>
            <p:cNvPr id="35" name="TextBox 34"/>
            <p:cNvSpPr txBox="1"/>
            <p:nvPr/>
          </p:nvSpPr>
          <p:spPr>
            <a:xfrm>
              <a:off x="1295128" y="5668266"/>
              <a:ext cx="889987" cy="369332"/>
            </a:xfrm>
            <a:prstGeom prst="rect">
              <a:avLst/>
            </a:prstGeom>
            <a:noFill/>
          </p:spPr>
          <p:txBody>
            <a:bodyPr wrap="none" rtlCol="0">
              <a:spAutoFit/>
            </a:bodyPr>
            <a:lstStyle/>
            <a:p>
              <a:r>
                <a:rPr lang="en-GB">
                  <a:solidFill>
                    <a:schemeClr val="tx1">
                      <a:lumMod val="65000"/>
                      <a:lumOff val="35000"/>
                    </a:schemeClr>
                  </a:solidFill>
                </a:rPr>
                <a:t>377 </a:t>
              </a:r>
              <a:r>
                <a:rPr lang="en-GB" err="1">
                  <a:solidFill>
                    <a:schemeClr val="tx1">
                      <a:lumMod val="65000"/>
                      <a:lumOff val="35000"/>
                    </a:schemeClr>
                  </a:solidFill>
                </a:rPr>
                <a:t>bp</a:t>
              </a:r>
              <a:endParaRPr lang="en-GB">
                <a:solidFill>
                  <a:schemeClr val="tx1">
                    <a:lumMod val="65000"/>
                    <a:lumOff val="35000"/>
                  </a:schemeClr>
                </a:solidFill>
              </a:endParaRPr>
            </a:p>
          </p:txBody>
        </p:sp>
      </p:grpSp>
      <p:grpSp>
        <p:nvGrpSpPr>
          <p:cNvPr id="33" name="Group 32"/>
          <p:cNvGrpSpPr/>
          <p:nvPr/>
        </p:nvGrpSpPr>
        <p:grpSpPr>
          <a:xfrm>
            <a:off x="2270689" y="1772817"/>
            <a:ext cx="8137009" cy="2113105"/>
            <a:chOff x="746688" y="1772816"/>
            <a:chExt cx="8137009" cy="2113105"/>
          </a:xfrm>
        </p:grpSpPr>
        <p:sp>
          <p:nvSpPr>
            <p:cNvPr id="30" name="TextBox 29"/>
            <p:cNvSpPr txBox="1"/>
            <p:nvPr/>
          </p:nvSpPr>
          <p:spPr>
            <a:xfrm>
              <a:off x="4018142" y="2132856"/>
              <a:ext cx="1082348" cy="369332"/>
            </a:xfrm>
            <a:prstGeom prst="rect">
              <a:avLst/>
            </a:prstGeom>
            <a:noFill/>
          </p:spPr>
          <p:txBody>
            <a:bodyPr wrap="none" rtlCol="0">
              <a:spAutoFit/>
            </a:bodyPr>
            <a:lstStyle/>
            <a:p>
              <a:r>
                <a:rPr lang="en-GB">
                  <a:solidFill>
                    <a:schemeClr val="tx1">
                      <a:lumMod val="65000"/>
                      <a:lumOff val="35000"/>
                    </a:schemeClr>
                  </a:solidFill>
                </a:rPr>
                <a:t>4,705 </a:t>
              </a:r>
              <a:r>
                <a:rPr lang="en-GB" err="1">
                  <a:solidFill>
                    <a:schemeClr val="tx1">
                      <a:lumMod val="65000"/>
                      <a:lumOff val="35000"/>
                    </a:schemeClr>
                  </a:solidFill>
                </a:rPr>
                <a:t>bp</a:t>
              </a:r>
              <a:endParaRPr lang="en-GB">
                <a:solidFill>
                  <a:schemeClr val="tx1">
                    <a:lumMod val="65000"/>
                    <a:lumOff val="35000"/>
                  </a:schemeClr>
                </a:solidFill>
              </a:endParaRPr>
            </a:p>
          </p:txBody>
        </p:sp>
        <p:grpSp>
          <p:nvGrpSpPr>
            <p:cNvPr id="32" name="Group 31"/>
            <p:cNvGrpSpPr/>
            <p:nvPr/>
          </p:nvGrpSpPr>
          <p:grpSpPr>
            <a:xfrm>
              <a:off x="746688" y="1772816"/>
              <a:ext cx="8137009" cy="2113105"/>
              <a:chOff x="746688" y="1772816"/>
              <a:chExt cx="8137009" cy="2113105"/>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88" y="1772816"/>
                <a:ext cx="8137009" cy="211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831001" y="3275692"/>
                <a:ext cx="889987" cy="369332"/>
              </a:xfrm>
              <a:prstGeom prst="rect">
                <a:avLst/>
              </a:prstGeom>
              <a:noFill/>
            </p:spPr>
            <p:txBody>
              <a:bodyPr wrap="none" rtlCol="0">
                <a:spAutoFit/>
              </a:bodyPr>
              <a:lstStyle/>
              <a:p>
                <a:r>
                  <a:rPr lang="en-GB">
                    <a:solidFill>
                      <a:schemeClr val="tx1">
                        <a:lumMod val="65000"/>
                        <a:lumOff val="35000"/>
                      </a:schemeClr>
                    </a:solidFill>
                  </a:rPr>
                  <a:t>807 </a:t>
                </a:r>
                <a:r>
                  <a:rPr lang="en-GB" err="1">
                    <a:solidFill>
                      <a:schemeClr val="tx1">
                        <a:lumMod val="65000"/>
                        <a:lumOff val="35000"/>
                      </a:schemeClr>
                    </a:solidFill>
                  </a:rPr>
                  <a:t>bp</a:t>
                </a:r>
                <a:endParaRPr lang="en-GB">
                  <a:solidFill>
                    <a:schemeClr val="tx1">
                      <a:lumMod val="65000"/>
                      <a:lumOff val="35000"/>
                    </a:schemeClr>
                  </a:solidFill>
                </a:endParaRPr>
              </a:p>
            </p:txBody>
          </p:sp>
        </p:grpSp>
      </p:grpSp>
      <p:grpSp>
        <p:nvGrpSpPr>
          <p:cNvPr id="7" name="Group 6">
            <a:extLst>
              <a:ext uri="{FF2B5EF4-FFF2-40B4-BE49-F238E27FC236}">
                <a16:creationId xmlns:a16="http://schemas.microsoft.com/office/drawing/2014/main" id="{05D2D7AA-3984-6A54-97E1-011A65F80B1E}"/>
              </a:ext>
            </a:extLst>
          </p:cNvPr>
          <p:cNvGrpSpPr/>
          <p:nvPr/>
        </p:nvGrpSpPr>
        <p:grpSpPr>
          <a:xfrm>
            <a:off x="1443606" y="937694"/>
            <a:ext cx="6480000" cy="133864"/>
            <a:chOff x="1253158" y="1050894"/>
            <a:chExt cx="4853893" cy="73850"/>
          </a:xfrm>
        </p:grpSpPr>
        <p:cxnSp>
          <p:nvCxnSpPr>
            <p:cNvPr id="8" name="Straight Connector 7">
              <a:extLst>
                <a:ext uri="{FF2B5EF4-FFF2-40B4-BE49-F238E27FC236}">
                  <a16:creationId xmlns:a16="http://schemas.microsoft.com/office/drawing/2014/main" id="{0C678960-32B9-3F34-3F92-8574E166C439}"/>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EE879C-8A01-4A02-58DF-2707AF5755EF}"/>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10" name="Picture 9" descr="A black and white sign with white text&#10;&#10;AI-generated content may be incorrect.">
            <a:extLst>
              <a:ext uri="{FF2B5EF4-FFF2-40B4-BE49-F238E27FC236}">
                <a16:creationId xmlns:a16="http://schemas.microsoft.com/office/drawing/2014/main" id="{514753CC-3AE7-0B4E-7231-E7CBD54C49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Tree>
    <p:extLst>
      <p:ext uri="{BB962C8B-B14F-4D97-AF65-F5344CB8AC3E}">
        <p14:creationId xmlns:p14="http://schemas.microsoft.com/office/powerpoint/2010/main" val="3598680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11C961-FF05-D545-8F5B-18E6B5EC913C}"/>
              </a:ext>
            </a:extLst>
          </p:cNvPr>
          <p:cNvSpPr txBox="1"/>
          <p:nvPr/>
        </p:nvSpPr>
        <p:spPr>
          <a:xfrm>
            <a:off x="2047875" y="1471619"/>
            <a:ext cx="8176058" cy="5007701"/>
          </a:xfrm>
          <a:prstGeom prst="rect">
            <a:avLst/>
          </a:prstGeom>
          <a:solidFill>
            <a:schemeClr val="bg1"/>
          </a:solidFill>
        </p:spPr>
        <p:txBody>
          <a:bodyPr wrap="square" rtlCol="0">
            <a:spAutoFit/>
          </a:bodyPr>
          <a:lstStyle/>
          <a:p>
            <a:endParaRPr lang="en-GB"/>
          </a:p>
        </p:txBody>
      </p:sp>
      <p:sp>
        <p:nvSpPr>
          <p:cNvPr id="9" name="TextBox 8"/>
          <p:cNvSpPr txBox="1"/>
          <p:nvPr/>
        </p:nvSpPr>
        <p:spPr>
          <a:xfrm>
            <a:off x="1631505" y="188641"/>
            <a:ext cx="4230645" cy="830997"/>
          </a:xfrm>
          <a:prstGeom prst="rect">
            <a:avLst/>
          </a:prstGeom>
          <a:noFill/>
        </p:spPr>
        <p:txBody>
          <a:bodyPr wrap="none" rtlCol="0">
            <a:spAutoFit/>
          </a:bodyPr>
          <a:lstStyle/>
          <a:p>
            <a:r>
              <a:rPr lang="en-GB" sz="4800">
                <a:solidFill>
                  <a:schemeClr val="bg1"/>
                </a:solidFill>
              </a:rPr>
              <a:t>Lab 3: Ligation</a:t>
            </a:r>
          </a:p>
        </p:txBody>
      </p:sp>
      <p:grpSp>
        <p:nvGrpSpPr>
          <p:cNvPr id="12" name="Group 11"/>
          <p:cNvGrpSpPr/>
          <p:nvPr/>
        </p:nvGrpSpPr>
        <p:grpSpPr>
          <a:xfrm>
            <a:off x="2135189" y="1557338"/>
            <a:ext cx="8016875" cy="2405062"/>
            <a:chOff x="611188" y="1557338"/>
            <a:chExt cx="8016875" cy="2405062"/>
          </a:xfrm>
        </p:grpSpPr>
        <p:pic>
          <p:nvPicPr>
            <p:cNvPr id="13" name="Picture 31" descr="pred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57338"/>
              <a:ext cx="8016875"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865654" y="1988840"/>
              <a:ext cx="364202" cy="369332"/>
            </a:xfrm>
            <a:prstGeom prst="rect">
              <a:avLst/>
            </a:prstGeom>
            <a:noFill/>
          </p:spPr>
          <p:txBody>
            <a:bodyPr wrap="none" rtlCol="0">
              <a:spAutoFit/>
            </a:bodyPr>
            <a:lstStyle/>
            <a:p>
              <a:r>
                <a:rPr lang="en-GB" b="1"/>
                <a:t>G</a:t>
              </a:r>
            </a:p>
          </p:txBody>
        </p:sp>
        <p:sp>
          <p:nvSpPr>
            <p:cNvPr id="15" name="TextBox 14"/>
            <p:cNvSpPr txBox="1"/>
            <p:nvPr/>
          </p:nvSpPr>
          <p:spPr>
            <a:xfrm>
              <a:off x="2153228" y="2411596"/>
              <a:ext cx="364202" cy="369332"/>
            </a:xfrm>
            <a:prstGeom prst="rect">
              <a:avLst/>
            </a:prstGeom>
            <a:noFill/>
          </p:spPr>
          <p:txBody>
            <a:bodyPr wrap="none" rtlCol="0">
              <a:spAutoFit/>
            </a:bodyPr>
            <a:lstStyle/>
            <a:p>
              <a:r>
                <a:rPr lang="en-GB" b="1"/>
                <a:t>G</a:t>
              </a:r>
            </a:p>
          </p:txBody>
        </p:sp>
        <p:sp>
          <p:nvSpPr>
            <p:cNvPr id="16" name="TextBox 15"/>
            <p:cNvSpPr txBox="1"/>
            <p:nvPr/>
          </p:nvSpPr>
          <p:spPr>
            <a:xfrm>
              <a:off x="2355137" y="2348880"/>
              <a:ext cx="351378" cy="369332"/>
            </a:xfrm>
            <a:prstGeom prst="rect">
              <a:avLst/>
            </a:prstGeom>
            <a:noFill/>
          </p:spPr>
          <p:txBody>
            <a:bodyPr wrap="none" rtlCol="0">
              <a:spAutoFit/>
            </a:bodyPr>
            <a:lstStyle/>
            <a:p>
              <a:r>
                <a:rPr lang="en-GB" b="1"/>
                <a:t>A</a:t>
              </a:r>
            </a:p>
          </p:txBody>
        </p:sp>
        <p:sp>
          <p:nvSpPr>
            <p:cNvPr id="17" name="TextBox 16"/>
            <p:cNvSpPr txBox="1"/>
            <p:nvPr/>
          </p:nvSpPr>
          <p:spPr>
            <a:xfrm>
              <a:off x="2914306" y="2195572"/>
              <a:ext cx="351378" cy="369332"/>
            </a:xfrm>
            <a:prstGeom prst="rect">
              <a:avLst/>
            </a:prstGeom>
            <a:noFill/>
          </p:spPr>
          <p:txBody>
            <a:bodyPr wrap="none" rtlCol="0">
              <a:spAutoFit/>
            </a:bodyPr>
            <a:lstStyle/>
            <a:p>
              <a:r>
                <a:rPr lang="en-GB" b="1"/>
                <a:t>C</a:t>
              </a:r>
            </a:p>
          </p:txBody>
        </p:sp>
        <p:sp>
          <p:nvSpPr>
            <p:cNvPr id="18" name="TextBox 17"/>
            <p:cNvSpPr txBox="1"/>
            <p:nvPr/>
          </p:nvSpPr>
          <p:spPr>
            <a:xfrm>
              <a:off x="2712931" y="2233713"/>
              <a:ext cx="351378" cy="369332"/>
            </a:xfrm>
            <a:prstGeom prst="rect">
              <a:avLst/>
            </a:prstGeom>
            <a:noFill/>
          </p:spPr>
          <p:txBody>
            <a:bodyPr wrap="none" rtlCol="0">
              <a:spAutoFit/>
            </a:bodyPr>
            <a:lstStyle/>
            <a:p>
              <a:r>
                <a:rPr lang="en-GB" b="1"/>
                <a:t>C</a:t>
              </a:r>
            </a:p>
          </p:txBody>
        </p:sp>
        <p:sp>
          <p:nvSpPr>
            <p:cNvPr id="19" name="TextBox 18"/>
            <p:cNvSpPr txBox="1"/>
            <p:nvPr/>
          </p:nvSpPr>
          <p:spPr>
            <a:xfrm>
              <a:off x="2557722" y="2297255"/>
              <a:ext cx="325730" cy="369332"/>
            </a:xfrm>
            <a:prstGeom prst="rect">
              <a:avLst/>
            </a:prstGeom>
            <a:noFill/>
          </p:spPr>
          <p:txBody>
            <a:bodyPr wrap="none" rtlCol="0">
              <a:spAutoFit/>
            </a:bodyPr>
            <a:lstStyle/>
            <a:p>
              <a:r>
                <a:rPr lang="en-GB" b="1"/>
                <a:t>T</a:t>
              </a:r>
            </a:p>
          </p:txBody>
        </p:sp>
        <p:sp>
          <p:nvSpPr>
            <p:cNvPr id="20" name="TextBox 19"/>
            <p:cNvSpPr txBox="1"/>
            <p:nvPr/>
          </p:nvSpPr>
          <p:spPr>
            <a:xfrm>
              <a:off x="6174905" y="2045083"/>
              <a:ext cx="325730" cy="369332"/>
            </a:xfrm>
            <a:prstGeom prst="rect">
              <a:avLst/>
            </a:prstGeom>
            <a:noFill/>
          </p:spPr>
          <p:txBody>
            <a:bodyPr wrap="none" rtlCol="0">
              <a:spAutoFit/>
            </a:bodyPr>
            <a:lstStyle/>
            <a:p>
              <a:r>
                <a:rPr lang="en-GB" b="1"/>
                <a:t>T</a:t>
              </a:r>
            </a:p>
          </p:txBody>
        </p:sp>
        <p:sp>
          <p:nvSpPr>
            <p:cNvPr id="21" name="TextBox 20"/>
            <p:cNvSpPr txBox="1"/>
            <p:nvPr/>
          </p:nvSpPr>
          <p:spPr>
            <a:xfrm>
              <a:off x="5995745" y="2051556"/>
              <a:ext cx="325730" cy="369332"/>
            </a:xfrm>
            <a:prstGeom prst="rect">
              <a:avLst/>
            </a:prstGeom>
            <a:noFill/>
          </p:spPr>
          <p:txBody>
            <a:bodyPr wrap="none" rtlCol="0">
              <a:spAutoFit/>
            </a:bodyPr>
            <a:lstStyle/>
            <a:p>
              <a:r>
                <a:rPr lang="en-GB" b="1"/>
                <a:t>T</a:t>
              </a:r>
            </a:p>
          </p:txBody>
        </p:sp>
        <p:sp>
          <p:nvSpPr>
            <p:cNvPr id="22" name="TextBox 21"/>
            <p:cNvSpPr txBox="1"/>
            <p:nvPr/>
          </p:nvSpPr>
          <p:spPr>
            <a:xfrm>
              <a:off x="6361080" y="2123564"/>
              <a:ext cx="351378" cy="369332"/>
            </a:xfrm>
            <a:prstGeom prst="rect">
              <a:avLst/>
            </a:prstGeom>
            <a:noFill/>
          </p:spPr>
          <p:txBody>
            <a:bodyPr wrap="none" rtlCol="0">
              <a:spAutoFit/>
            </a:bodyPr>
            <a:lstStyle/>
            <a:p>
              <a:r>
                <a:rPr lang="en-GB" b="1"/>
                <a:t>C</a:t>
              </a:r>
            </a:p>
          </p:txBody>
        </p:sp>
        <p:sp>
          <p:nvSpPr>
            <p:cNvPr id="23" name="TextBox 22"/>
            <p:cNvSpPr txBox="1"/>
            <p:nvPr/>
          </p:nvSpPr>
          <p:spPr>
            <a:xfrm>
              <a:off x="6531073" y="2184051"/>
              <a:ext cx="364202" cy="369332"/>
            </a:xfrm>
            <a:prstGeom prst="rect">
              <a:avLst/>
            </a:prstGeom>
            <a:noFill/>
          </p:spPr>
          <p:txBody>
            <a:bodyPr wrap="none" rtlCol="0">
              <a:spAutoFit/>
            </a:bodyPr>
            <a:lstStyle/>
            <a:p>
              <a:r>
                <a:rPr lang="en-GB" b="1"/>
                <a:t>G</a:t>
              </a:r>
            </a:p>
          </p:txBody>
        </p:sp>
        <p:sp>
          <p:nvSpPr>
            <p:cNvPr id="24" name="TextBox 23"/>
            <p:cNvSpPr txBox="1"/>
            <p:nvPr/>
          </p:nvSpPr>
          <p:spPr>
            <a:xfrm>
              <a:off x="6731080" y="2292637"/>
              <a:ext cx="351378" cy="369332"/>
            </a:xfrm>
            <a:prstGeom prst="rect">
              <a:avLst/>
            </a:prstGeom>
            <a:noFill/>
          </p:spPr>
          <p:txBody>
            <a:bodyPr wrap="none" rtlCol="0">
              <a:spAutoFit/>
            </a:bodyPr>
            <a:lstStyle/>
            <a:p>
              <a:r>
                <a:rPr lang="en-GB" b="1"/>
                <a:t>A</a:t>
              </a:r>
            </a:p>
          </p:txBody>
        </p:sp>
        <p:sp>
          <p:nvSpPr>
            <p:cNvPr id="25" name="TextBox 24"/>
            <p:cNvSpPr txBox="1"/>
            <p:nvPr/>
          </p:nvSpPr>
          <p:spPr>
            <a:xfrm>
              <a:off x="5906018" y="2208554"/>
              <a:ext cx="351378" cy="369332"/>
            </a:xfrm>
            <a:prstGeom prst="rect">
              <a:avLst/>
            </a:prstGeom>
            <a:noFill/>
          </p:spPr>
          <p:txBody>
            <a:bodyPr wrap="none" rtlCol="0">
              <a:spAutoFit/>
            </a:bodyPr>
            <a:lstStyle/>
            <a:p>
              <a:r>
                <a:rPr lang="en-GB" b="1"/>
                <a:t>A</a:t>
              </a:r>
            </a:p>
          </p:txBody>
        </p:sp>
      </p:grpSp>
      <p:grpSp>
        <p:nvGrpSpPr>
          <p:cNvPr id="26" name="Group 16"/>
          <p:cNvGrpSpPr>
            <a:grpSpLocks/>
          </p:cNvGrpSpPr>
          <p:nvPr/>
        </p:nvGrpSpPr>
        <p:grpSpPr bwMode="auto">
          <a:xfrm>
            <a:off x="3994151" y="4113218"/>
            <a:ext cx="1233488" cy="576263"/>
            <a:chOff x="1528" y="2576"/>
            <a:chExt cx="777" cy="363"/>
          </a:xfrm>
        </p:grpSpPr>
        <p:sp>
          <p:nvSpPr>
            <p:cNvPr id="27" name="Text Box 17"/>
            <p:cNvSpPr txBox="1">
              <a:spLocks noChangeArrowheads="1"/>
            </p:cNvSpPr>
            <p:nvPr/>
          </p:nvSpPr>
          <p:spPr bwMode="auto">
            <a:xfrm>
              <a:off x="1666" y="2726"/>
              <a:ext cx="63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sticky end</a:t>
              </a:r>
            </a:p>
          </p:txBody>
        </p:sp>
        <p:sp>
          <p:nvSpPr>
            <p:cNvPr id="28" name="Text Box 18"/>
            <p:cNvSpPr txBox="1">
              <a:spLocks noChangeArrowheads="1"/>
            </p:cNvSpPr>
            <p:nvPr/>
          </p:nvSpPr>
          <p:spPr bwMode="auto">
            <a:xfrm>
              <a:off x="1734" y="2611"/>
              <a:ext cx="5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b="1" i="1">
                  <a:solidFill>
                    <a:schemeClr val="tx1">
                      <a:lumMod val="65000"/>
                      <a:lumOff val="35000"/>
                    </a:schemeClr>
                  </a:solidFill>
                  <a:latin typeface="Calibri" panose="020F0502020204030204" pitchFamily="34" charset="0"/>
                  <a:ea typeface="ＭＳ Ｐゴシック" pitchFamily="34" charset="-128"/>
                </a:rPr>
                <a:t>Bam</a:t>
              </a:r>
              <a:r>
                <a:rPr lang="en-US" altLang="en-US" sz="1600" b="1">
                  <a:solidFill>
                    <a:schemeClr val="tx1">
                      <a:lumMod val="65000"/>
                      <a:lumOff val="35000"/>
                    </a:schemeClr>
                  </a:solidFill>
                  <a:latin typeface="Calibri" panose="020F0502020204030204" pitchFamily="34" charset="0"/>
                  <a:ea typeface="ＭＳ Ｐゴシック" pitchFamily="34" charset="-128"/>
                </a:rPr>
                <a:t>H I</a:t>
              </a:r>
            </a:p>
          </p:txBody>
        </p:sp>
        <p:sp>
          <p:nvSpPr>
            <p:cNvPr id="29" name="Line 19"/>
            <p:cNvSpPr>
              <a:spLocks noChangeShapeType="1"/>
            </p:cNvSpPr>
            <p:nvPr/>
          </p:nvSpPr>
          <p:spPr bwMode="auto">
            <a:xfrm flipH="1" flipV="1">
              <a:off x="1528" y="2576"/>
              <a:ext cx="192" cy="168"/>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1600">
                <a:solidFill>
                  <a:schemeClr val="tx1">
                    <a:lumMod val="65000"/>
                    <a:lumOff val="35000"/>
                  </a:schemeClr>
                </a:solidFill>
                <a:latin typeface="Calibri" panose="020F0502020204030204" pitchFamily="34" charset="0"/>
              </a:endParaRPr>
            </a:p>
          </p:txBody>
        </p:sp>
      </p:grpSp>
      <p:grpSp>
        <p:nvGrpSpPr>
          <p:cNvPr id="30" name="Group 20"/>
          <p:cNvGrpSpPr>
            <a:grpSpLocks/>
          </p:cNvGrpSpPr>
          <p:nvPr/>
        </p:nvGrpSpPr>
        <p:grpSpPr bwMode="auto">
          <a:xfrm>
            <a:off x="6880228" y="3368675"/>
            <a:ext cx="1330325" cy="681038"/>
            <a:chOff x="3346" y="2059"/>
            <a:chExt cx="838" cy="429"/>
          </a:xfrm>
        </p:grpSpPr>
        <p:sp>
          <p:nvSpPr>
            <p:cNvPr id="31" name="Text Box 21"/>
            <p:cNvSpPr txBox="1">
              <a:spLocks noChangeArrowheads="1"/>
            </p:cNvSpPr>
            <p:nvPr/>
          </p:nvSpPr>
          <p:spPr bwMode="auto">
            <a:xfrm>
              <a:off x="3346" y="2174"/>
              <a:ext cx="63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sticky end</a:t>
              </a:r>
            </a:p>
          </p:txBody>
        </p:sp>
        <p:sp>
          <p:nvSpPr>
            <p:cNvPr id="32" name="Text Box 22"/>
            <p:cNvSpPr txBox="1">
              <a:spLocks noChangeArrowheads="1"/>
            </p:cNvSpPr>
            <p:nvPr/>
          </p:nvSpPr>
          <p:spPr bwMode="auto">
            <a:xfrm>
              <a:off x="3417" y="2059"/>
              <a:ext cx="5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b="1" i="1">
                  <a:solidFill>
                    <a:schemeClr val="tx1">
                      <a:lumMod val="65000"/>
                      <a:lumOff val="35000"/>
                    </a:schemeClr>
                  </a:solidFill>
                  <a:latin typeface="Calibri" panose="020F0502020204030204" pitchFamily="34" charset="0"/>
                  <a:ea typeface="ＭＳ Ｐゴシック" pitchFamily="34" charset="-128"/>
                </a:rPr>
                <a:t>Hin</a:t>
              </a:r>
              <a:r>
                <a:rPr lang="en-US" altLang="en-US" sz="1600" b="1">
                  <a:solidFill>
                    <a:schemeClr val="tx1">
                      <a:lumMod val="65000"/>
                      <a:lumOff val="35000"/>
                    </a:schemeClr>
                  </a:solidFill>
                  <a:latin typeface="Calibri" panose="020F0502020204030204" pitchFamily="34" charset="0"/>
                  <a:ea typeface="ＭＳ Ｐゴシック" pitchFamily="34" charset="-128"/>
                </a:rPr>
                <a:t>d III</a:t>
              </a:r>
            </a:p>
          </p:txBody>
        </p:sp>
        <p:sp>
          <p:nvSpPr>
            <p:cNvPr id="33" name="Line 23"/>
            <p:cNvSpPr>
              <a:spLocks noChangeShapeType="1"/>
            </p:cNvSpPr>
            <p:nvPr/>
          </p:nvSpPr>
          <p:spPr bwMode="auto">
            <a:xfrm>
              <a:off x="4024" y="2288"/>
              <a:ext cx="160" cy="200"/>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1600">
                <a:solidFill>
                  <a:schemeClr val="tx1">
                    <a:lumMod val="65000"/>
                    <a:lumOff val="35000"/>
                  </a:schemeClr>
                </a:solidFill>
                <a:latin typeface="Calibri" panose="020F0502020204030204" pitchFamily="34" charset="0"/>
              </a:endParaRPr>
            </a:p>
          </p:txBody>
        </p:sp>
      </p:grpSp>
      <p:pic>
        <p:nvPicPr>
          <p:cNvPr id="34" name="Picture 33" descr="p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3184526"/>
            <a:ext cx="801687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pbluec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9" y="3184526"/>
            <a:ext cx="801687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pbl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9" y="3184526"/>
            <a:ext cx="801687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6" descr="lig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3650" y="1973263"/>
            <a:ext cx="685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9" descr="lig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8101" y="1916113"/>
            <a:ext cx="6397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7" descr="l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9850" y="5757864"/>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8" descr="lig0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50301" y="5757863"/>
            <a:ext cx="6953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37"/>
          <p:cNvSpPr txBox="1">
            <a:spLocks noChangeArrowheads="1"/>
          </p:cNvSpPr>
          <p:nvPr/>
        </p:nvSpPr>
        <p:spPr bwMode="auto">
          <a:xfrm>
            <a:off x="4219575" y="18923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3’</a:t>
            </a:r>
          </a:p>
        </p:txBody>
      </p:sp>
      <p:sp>
        <p:nvSpPr>
          <p:cNvPr id="42" name="Text Box 38"/>
          <p:cNvSpPr txBox="1">
            <a:spLocks noChangeArrowheads="1"/>
          </p:cNvSpPr>
          <p:nvPr/>
        </p:nvSpPr>
        <p:spPr bwMode="auto">
          <a:xfrm>
            <a:off x="3609975" y="27305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5’</a:t>
            </a:r>
          </a:p>
        </p:txBody>
      </p:sp>
      <p:sp>
        <p:nvSpPr>
          <p:cNvPr id="43" name="Text Box 39"/>
          <p:cNvSpPr txBox="1">
            <a:spLocks noChangeArrowheads="1"/>
          </p:cNvSpPr>
          <p:nvPr/>
        </p:nvSpPr>
        <p:spPr bwMode="auto">
          <a:xfrm>
            <a:off x="8448675" y="21336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5’</a:t>
            </a:r>
          </a:p>
        </p:txBody>
      </p:sp>
      <p:sp>
        <p:nvSpPr>
          <p:cNvPr id="44" name="Text Box 40"/>
          <p:cNvSpPr txBox="1">
            <a:spLocks noChangeArrowheads="1"/>
          </p:cNvSpPr>
          <p:nvPr/>
        </p:nvSpPr>
        <p:spPr bwMode="auto">
          <a:xfrm>
            <a:off x="7483475" y="25273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3’</a:t>
            </a:r>
          </a:p>
        </p:txBody>
      </p:sp>
      <p:sp>
        <p:nvSpPr>
          <p:cNvPr id="45" name="Text Box 41"/>
          <p:cNvSpPr txBox="1">
            <a:spLocks noChangeArrowheads="1"/>
          </p:cNvSpPr>
          <p:nvPr/>
        </p:nvSpPr>
        <p:spPr bwMode="auto">
          <a:xfrm>
            <a:off x="3711575" y="43561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3’</a:t>
            </a:r>
          </a:p>
        </p:txBody>
      </p:sp>
      <p:sp>
        <p:nvSpPr>
          <p:cNvPr id="46" name="Text Box 42"/>
          <p:cNvSpPr txBox="1">
            <a:spLocks noChangeArrowheads="1"/>
          </p:cNvSpPr>
          <p:nvPr/>
        </p:nvSpPr>
        <p:spPr bwMode="auto">
          <a:xfrm>
            <a:off x="8397875" y="37973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3’</a:t>
            </a:r>
          </a:p>
        </p:txBody>
      </p:sp>
      <p:sp>
        <p:nvSpPr>
          <p:cNvPr id="47" name="Text Box 43"/>
          <p:cNvSpPr txBox="1">
            <a:spLocks noChangeArrowheads="1"/>
          </p:cNvSpPr>
          <p:nvPr/>
        </p:nvSpPr>
        <p:spPr bwMode="auto">
          <a:xfrm>
            <a:off x="4321175" y="35179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5’</a:t>
            </a:r>
          </a:p>
        </p:txBody>
      </p:sp>
      <p:sp>
        <p:nvSpPr>
          <p:cNvPr id="48" name="Text Box 44"/>
          <p:cNvSpPr txBox="1">
            <a:spLocks noChangeArrowheads="1"/>
          </p:cNvSpPr>
          <p:nvPr/>
        </p:nvSpPr>
        <p:spPr bwMode="auto">
          <a:xfrm>
            <a:off x="7419975" y="41275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5’</a:t>
            </a:r>
          </a:p>
        </p:txBody>
      </p:sp>
      <p:sp>
        <p:nvSpPr>
          <p:cNvPr id="49" name="Text Box 45"/>
          <p:cNvSpPr txBox="1">
            <a:spLocks noChangeArrowheads="1"/>
          </p:cNvSpPr>
          <p:nvPr/>
        </p:nvSpPr>
        <p:spPr bwMode="auto">
          <a:xfrm>
            <a:off x="2047875" y="43434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5’</a:t>
            </a:r>
          </a:p>
        </p:txBody>
      </p:sp>
      <p:sp>
        <p:nvSpPr>
          <p:cNvPr id="50" name="Text Box 46"/>
          <p:cNvSpPr txBox="1">
            <a:spLocks noChangeArrowheads="1"/>
          </p:cNvSpPr>
          <p:nvPr/>
        </p:nvSpPr>
        <p:spPr bwMode="auto">
          <a:xfrm>
            <a:off x="9871075" y="54864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5’</a:t>
            </a:r>
          </a:p>
        </p:txBody>
      </p:sp>
      <p:sp>
        <p:nvSpPr>
          <p:cNvPr id="51" name="Text Box 47"/>
          <p:cNvSpPr txBox="1">
            <a:spLocks noChangeArrowheads="1"/>
          </p:cNvSpPr>
          <p:nvPr/>
        </p:nvSpPr>
        <p:spPr bwMode="auto">
          <a:xfrm>
            <a:off x="2047875" y="54356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3’</a:t>
            </a:r>
          </a:p>
        </p:txBody>
      </p:sp>
      <p:sp>
        <p:nvSpPr>
          <p:cNvPr id="52" name="Text Box 48"/>
          <p:cNvSpPr txBox="1">
            <a:spLocks noChangeArrowheads="1"/>
          </p:cNvSpPr>
          <p:nvPr/>
        </p:nvSpPr>
        <p:spPr bwMode="auto">
          <a:xfrm>
            <a:off x="9883775" y="44069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3’</a:t>
            </a:r>
          </a:p>
        </p:txBody>
      </p:sp>
      <p:cxnSp>
        <p:nvCxnSpPr>
          <p:cNvPr id="53" name="Straight Arrow Connector 52"/>
          <p:cNvCxnSpPr>
            <a:endCxn id="19" idx="0"/>
          </p:cNvCxnSpPr>
          <p:nvPr/>
        </p:nvCxnSpPr>
        <p:spPr>
          <a:xfrm>
            <a:off x="3896071" y="2089681"/>
            <a:ext cx="348516" cy="207575"/>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486604" y="4175142"/>
            <a:ext cx="364202" cy="369332"/>
          </a:xfrm>
          <a:prstGeom prst="rect">
            <a:avLst/>
          </a:prstGeom>
          <a:noFill/>
        </p:spPr>
        <p:txBody>
          <a:bodyPr wrap="none" rtlCol="0">
            <a:spAutoFit/>
          </a:bodyPr>
          <a:lstStyle/>
          <a:p>
            <a:r>
              <a:rPr lang="en-GB" b="1"/>
              <a:t>G</a:t>
            </a:r>
          </a:p>
        </p:txBody>
      </p:sp>
      <p:sp>
        <p:nvSpPr>
          <p:cNvPr id="55" name="TextBox 54"/>
          <p:cNvSpPr txBox="1"/>
          <p:nvPr/>
        </p:nvSpPr>
        <p:spPr>
          <a:xfrm>
            <a:off x="3593464" y="3859313"/>
            <a:ext cx="351378" cy="369332"/>
          </a:xfrm>
          <a:prstGeom prst="rect">
            <a:avLst/>
          </a:prstGeom>
          <a:noFill/>
        </p:spPr>
        <p:txBody>
          <a:bodyPr wrap="none" rtlCol="0">
            <a:spAutoFit/>
          </a:bodyPr>
          <a:lstStyle/>
          <a:p>
            <a:r>
              <a:rPr lang="en-GB" b="1"/>
              <a:t>C</a:t>
            </a:r>
          </a:p>
        </p:txBody>
      </p:sp>
      <p:sp>
        <p:nvSpPr>
          <p:cNvPr id="56" name="TextBox 55"/>
          <p:cNvSpPr txBox="1"/>
          <p:nvPr/>
        </p:nvSpPr>
        <p:spPr>
          <a:xfrm>
            <a:off x="3411944" y="3957078"/>
            <a:ext cx="351378" cy="369332"/>
          </a:xfrm>
          <a:prstGeom prst="rect">
            <a:avLst/>
          </a:prstGeom>
          <a:noFill/>
        </p:spPr>
        <p:txBody>
          <a:bodyPr wrap="none" rtlCol="0">
            <a:spAutoFit/>
          </a:bodyPr>
          <a:lstStyle/>
          <a:p>
            <a:r>
              <a:rPr lang="en-GB" b="1"/>
              <a:t>C</a:t>
            </a:r>
          </a:p>
        </p:txBody>
      </p:sp>
      <p:sp>
        <p:nvSpPr>
          <p:cNvPr id="57" name="TextBox 56"/>
          <p:cNvSpPr txBox="1"/>
          <p:nvPr/>
        </p:nvSpPr>
        <p:spPr>
          <a:xfrm>
            <a:off x="3962556" y="3690792"/>
            <a:ext cx="351378" cy="369332"/>
          </a:xfrm>
          <a:prstGeom prst="rect">
            <a:avLst/>
          </a:prstGeom>
          <a:noFill/>
        </p:spPr>
        <p:txBody>
          <a:bodyPr wrap="none" rtlCol="0">
            <a:spAutoFit/>
          </a:bodyPr>
          <a:lstStyle/>
          <a:p>
            <a:r>
              <a:rPr lang="en-GB" b="1"/>
              <a:t>A</a:t>
            </a:r>
          </a:p>
        </p:txBody>
      </p:sp>
      <p:sp>
        <p:nvSpPr>
          <p:cNvPr id="58" name="TextBox 57"/>
          <p:cNvSpPr txBox="1"/>
          <p:nvPr/>
        </p:nvSpPr>
        <p:spPr>
          <a:xfrm>
            <a:off x="3760947" y="3779748"/>
            <a:ext cx="325730" cy="369332"/>
          </a:xfrm>
          <a:prstGeom prst="rect">
            <a:avLst/>
          </a:prstGeom>
          <a:noFill/>
        </p:spPr>
        <p:txBody>
          <a:bodyPr wrap="none" rtlCol="0">
            <a:spAutoFit/>
          </a:bodyPr>
          <a:lstStyle/>
          <a:p>
            <a:r>
              <a:rPr lang="en-GB" b="1"/>
              <a:t>T</a:t>
            </a:r>
          </a:p>
        </p:txBody>
      </p:sp>
      <p:sp>
        <p:nvSpPr>
          <p:cNvPr id="59" name="TextBox 58"/>
          <p:cNvSpPr txBox="1"/>
          <p:nvPr/>
        </p:nvSpPr>
        <p:spPr>
          <a:xfrm>
            <a:off x="4173847" y="3671788"/>
            <a:ext cx="364202" cy="369332"/>
          </a:xfrm>
          <a:prstGeom prst="rect">
            <a:avLst/>
          </a:prstGeom>
          <a:noFill/>
        </p:spPr>
        <p:txBody>
          <a:bodyPr wrap="none" rtlCol="0">
            <a:spAutoFit/>
          </a:bodyPr>
          <a:lstStyle/>
          <a:p>
            <a:r>
              <a:rPr lang="en-GB" b="1"/>
              <a:t>G</a:t>
            </a:r>
          </a:p>
        </p:txBody>
      </p:sp>
      <p:sp>
        <p:nvSpPr>
          <p:cNvPr id="60" name="TextBox 59"/>
          <p:cNvSpPr txBox="1"/>
          <p:nvPr/>
        </p:nvSpPr>
        <p:spPr>
          <a:xfrm>
            <a:off x="8004054" y="4051365"/>
            <a:ext cx="351378" cy="369332"/>
          </a:xfrm>
          <a:prstGeom prst="rect">
            <a:avLst/>
          </a:prstGeom>
          <a:noFill/>
        </p:spPr>
        <p:txBody>
          <a:bodyPr wrap="none" rtlCol="0">
            <a:spAutoFit/>
          </a:bodyPr>
          <a:lstStyle/>
          <a:p>
            <a:r>
              <a:rPr lang="en-GB" b="1"/>
              <a:t>C</a:t>
            </a:r>
          </a:p>
        </p:txBody>
      </p:sp>
      <p:sp>
        <p:nvSpPr>
          <p:cNvPr id="61" name="TextBox 60"/>
          <p:cNvSpPr txBox="1"/>
          <p:nvPr/>
        </p:nvSpPr>
        <p:spPr>
          <a:xfrm>
            <a:off x="8385613" y="4113217"/>
            <a:ext cx="325730" cy="369332"/>
          </a:xfrm>
          <a:prstGeom prst="rect">
            <a:avLst/>
          </a:prstGeom>
          <a:noFill/>
        </p:spPr>
        <p:txBody>
          <a:bodyPr wrap="none" rtlCol="0">
            <a:spAutoFit/>
          </a:bodyPr>
          <a:lstStyle/>
          <a:p>
            <a:r>
              <a:rPr lang="en-GB" b="1"/>
              <a:t>T</a:t>
            </a:r>
          </a:p>
        </p:txBody>
      </p:sp>
      <p:sp>
        <p:nvSpPr>
          <p:cNvPr id="62" name="TextBox 61"/>
          <p:cNvSpPr txBox="1"/>
          <p:nvPr/>
        </p:nvSpPr>
        <p:spPr>
          <a:xfrm>
            <a:off x="7629450" y="3890309"/>
            <a:ext cx="351378" cy="369332"/>
          </a:xfrm>
          <a:prstGeom prst="rect">
            <a:avLst/>
          </a:prstGeom>
          <a:noFill/>
        </p:spPr>
        <p:txBody>
          <a:bodyPr wrap="none" rtlCol="0">
            <a:spAutoFit/>
          </a:bodyPr>
          <a:lstStyle/>
          <a:p>
            <a:r>
              <a:rPr lang="en-GB" b="1"/>
              <a:t>A</a:t>
            </a:r>
          </a:p>
        </p:txBody>
      </p:sp>
      <p:sp>
        <p:nvSpPr>
          <p:cNvPr id="63" name="TextBox 62"/>
          <p:cNvSpPr txBox="1"/>
          <p:nvPr/>
        </p:nvSpPr>
        <p:spPr>
          <a:xfrm>
            <a:off x="7788308" y="3962400"/>
            <a:ext cx="364202" cy="369332"/>
          </a:xfrm>
          <a:prstGeom prst="rect">
            <a:avLst/>
          </a:prstGeom>
          <a:noFill/>
        </p:spPr>
        <p:txBody>
          <a:bodyPr wrap="none" rtlCol="0">
            <a:spAutoFit/>
          </a:bodyPr>
          <a:lstStyle/>
          <a:p>
            <a:r>
              <a:rPr lang="en-GB" b="1"/>
              <a:t>G</a:t>
            </a:r>
          </a:p>
        </p:txBody>
      </p:sp>
      <p:sp>
        <p:nvSpPr>
          <p:cNvPr id="64" name="TextBox 63"/>
          <p:cNvSpPr txBox="1"/>
          <p:nvPr/>
        </p:nvSpPr>
        <p:spPr>
          <a:xfrm>
            <a:off x="8191455" y="4092069"/>
            <a:ext cx="325730" cy="369332"/>
          </a:xfrm>
          <a:prstGeom prst="rect">
            <a:avLst/>
          </a:prstGeom>
          <a:noFill/>
        </p:spPr>
        <p:txBody>
          <a:bodyPr wrap="none" rtlCol="0">
            <a:spAutoFit/>
          </a:bodyPr>
          <a:lstStyle/>
          <a:p>
            <a:r>
              <a:rPr lang="en-GB" b="1"/>
              <a:t>T</a:t>
            </a:r>
          </a:p>
        </p:txBody>
      </p:sp>
      <p:sp>
        <p:nvSpPr>
          <p:cNvPr id="65" name="TextBox 64"/>
          <p:cNvSpPr txBox="1"/>
          <p:nvPr/>
        </p:nvSpPr>
        <p:spPr>
          <a:xfrm>
            <a:off x="8508176" y="3933056"/>
            <a:ext cx="351378" cy="369332"/>
          </a:xfrm>
          <a:prstGeom prst="rect">
            <a:avLst/>
          </a:prstGeom>
          <a:noFill/>
        </p:spPr>
        <p:txBody>
          <a:bodyPr wrap="none" rtlCol="0">
            <a:spAutoFit/>
          </a:bodyPr>
          <a:lstStyle/>
          <a:p>
            <a:r>
              <a:rPr lang="en-GB" b="1"/>
              <a:t>A</a:t>
            </a:r>
          </a:p>
        </p:txBody>
      </p:sp>
      <p:grpSp>
        <p:nvGrpSpPr>
          <p:cNvPr id="66" name="Group 8"/>
          <p:cNvGrpSpPr>
            <a:grpSpLocks/>
          </p:cNvGrpSpPr>
          <p:nvPr/>
        </p:nvGrpSpPr>
        <p:grpSpPr bwMode="auto">
          <a:xfrm>
            <a:off x="2879727" y="1654175"/>
            <a:ext cx="1190625" cy="642938"/>
            <a:chOff x="826" y="1011"/>
            <a:chExt cx="750" cy="405"/>
          </a:xfrm>
        </p:grpSpPr>
        <p:sp>
          <p:nvSpPr>
            <p:cNvPr id="67" name="Text Box 9"/>
            <p:cNvSpPr txBox="1">
              <a:spLocks noChangeArrowheads="1"/>
            </p:cNvSpPr>
            <p:nvPr/>
          </p:nvSpPr>
          <p:spPr bwMode="auto">
            <a:xfrm>
              <a:off x="826" y="1126"/>
              <a:ext cx="63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sticky end</a:t>
              </a:r>
            </a:p>
          </p:txBody>
        </p:sp>
        <p:sp>
          <p:nvSpPr>
            <p:cNvPr id="68" name="Text Box 10"/>
            <p:cNvSpPr txBox="1">
              <a:spLocks noChangeArrowheads="1"/>
            </p:cNvSpPr>
            <p:nvPr/>
          </p:nvSpPr>
          <p:spPr bwMode="auto">
            <a:xfrm>
              <a:off x="894" y="1011"/>
              <a:ext cx="5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b="1" i="1">
                  <a:solidFill>
                    <a:schemeClr val="tx1">
                      <a:lumMod val="65000"/>
                      <a:lumOff val="35000"/>
                    </a:schemeClr>
                  </a:solidFill>
                  <a:latin typeface="Calibri" panose="020F0502020204030204" pitchFamily="34" charset="0"/>
                  <a:ea typeface="ＭＳ Ｐゴシック" pitchFamily="34" charset="-128"/>
                </a:rPr>
                <a:t>Bam</a:t>
              </a:r>
              <a:r>
                <a:rPr lang="en-US" altLang="en-US" sz="1600" b="1">
                  <a:solidFill>
                    <a:schemeClr val="tx1">
                      <a:lumMod val="65000"/>
                      <a:lumOff val="35000"/>
                    </a:schemeClr>
                  </a:solidFill>
                  <a:latin typeface="Calibri" panose="020F0502020204030204" pitchFamily="34" charset="0"/>
                  <a:ea typeface="ＭＳ Ｐゴシック" pitchFamily="34" charset="-128"/>
                </a:rPr>
                <a:t>H I</a:t>
              </a:r>
            </a:p>
          </p:txBody>
        </p:sp>
        <p:sp>
          <p:nvSpPr>
            <p:cNvPr id="69" name="Line 11"/>
            <p:cNvSpPr>
              <a:spLocks noChangeShapeType="1"/>
            </p:cNvSpPr>
            <p:nvPr/>
          </p:nvSpPr>
          <p:spPr bwMode="auto">
            <a:xfrm>
              <a:off x="1344" y="1312"/>
              <a:ext cx="232" cy="104"/>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1600">
                <a:solidFill>
                  <a:schemeClr val="tx1">
                    <a:lumMod val="65000"/>
                    <a:lumOff val="35000"/>
                  </a:schemeClr>
                </a:solidFill>
                <a:latin typeface="Calibri" panose="020F0502020204030204" pitchFamily="34" charset="0"/>
              </a:endParaRPr>
            </a:p>
          </p:txBody>
        </p:sp>
      </p:grpSp>
      <p:grpSp>
        <p:nvGrpSpPr>
          <p:cNvPr id="70" name="Group 12"/>
          <p:cNvGrpSpPr>
            <a:grpSpLocks/>
          </p:cNvGrpSpPr>
          <p:nvPr/>
        </p:nvGrpSpPr>
        <p:grpSpPr bwMode="auto">
          <a:xfrm>
            <a:off x="7943853" y="2474916"/>
            <a:ext cx="1169988" cy="665163"/>
            <a:chOff x="4016" y="1528"/>
            <a:chExt cx="737" cy="419"/>
          </a:xfrm>
          <a:noFill/>
        </p:grpSpPr>
        <p:sp>
          <p:nvSpPr>
            <p:cNvPr id="71" name="Text Box 13"/>
            <p:cNvSpPr txBox="1">
              <a:spLocks noChangeArrowheads="1"/>
            </p:cNvSpPr>
            <p:nvPr/>
          </p:nvSpPr>
          <p:spPr bwMode="auto">
            <a:xfrm>
              <a:off x="4114" y="1734"/>
              <a:ext cx="639"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sticky end</a:t>
              </a:r>
            </a:p>
          </p:txBody>
        </p:sp>
        <p:sp>
          <p:nvSpPr>
            <p:cNvPr id="72" name="Text Box 14"/>
            <p:cNvSpPr txBox="1">
              <a:spLocks noChangeArrowheads="1"/>
            </p:cNvSpPr>
            <p:nvPr/>
          </p:nvSpPr>
          <p:spPr bwMode="auto">
            <a:xfrm>
              <a:off x="4185" y="1619"/>
              <a:ext cx="500"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b="1" i="1">
                  <a:solidFill>
                    <a:schemeClr val="tx1">
                      <a:lumMod val="65000"/>
                      <a:lumOff val="35000"/>
                    </a:schemeClr>
                  </a:solidFill>
                  <a:latin typeface="Calibri" panose="020F0502020204030204" pitchFamily="34" charset="0"/>
                  <a:ea typeface="ＭＳ Ｐゴシック" pitchFamily="34" charset="-128"/>
                </a:rPr>
                <a:t>Hin</a:t>
              </a:r>
              <a:r>
                <a:rPr lang="en-US" altLang="en-US" sz="1600" b="1">
                  <a:solidFill>
                    <a:schemeClr val="tx1">
                      <a:lumMod val="65000"/>
                      <a:lumOff val="35000"/>
                    </a:schemeClr>
                  </a:solidFill>
                  <a:latin typeface="Calibri" panose="020F0502020204030204" pitchFamily="34" charset="0"/>
                  <a:ea typeface="ＭＳ Ｐゴシック" pitchFamily="34" charset="-128"/>
                </a:rPr>
                <a:t>d III</a:t>
              </a:r>
            </a:p>
          </p:txBody>
        </p:sp>
        <p:sp>
          <p:nvSpPr>
            <p:cNvPr id="73" name="Line 15"/>
            <p:cNvSpPr>
              <a:spLocks noChangeShapeType="1"/>
            </p:cNvSpPr>
            <p:nvPr/>
          </p:nvSpPr>
          <p:spPr bwMode="auto">
            <a:xfrm flipH="1" flipV="1">
              <a:off x="4016" y="1528"/>
              <a:ext cx="144" cy="192"/>
            </a:xfrm>
            <a:prstGeom prst="line">
              <a:avLst/>
            </a:prstGeom>
            <a:grpFill/>
            <a:ln w="50800">
              <a:solidFill>
                <a:schemeClr val="bg1"/>
              </a:solidFill>
              <a:round/>
              <a:headEnd/>
              <a:tailEnd type="triangle" w="med" len="med"/>
            </a:ln>
          </p:spPr>
          <p:txBody>
            <a:bodyPr/>
            <a:lstStyle/>
            <a:p>
              <a:endParaRPr lang="en-GB" sz="1600">
                <a:solidFill>
                  <a:schemeClr val="tx1">
                    <a:lumMod val="65000"/>
                    <a:lumOff val="35000"/>
                  </a:schemeClr>
                </a:solidFill>
                <a:latin typeface="Calibri" panose="020F0502020204030204" pitchFamily="34" charset="0"/>
              </a:endParaRPr>
            </a:p>
          </p:txBody>
        </p:sp>
      </p:grpSp>
      <p:cxnSp>
        <p:nvCxnSpPr>
          <p:cNvPr id="74" name="Straight Arrow Connector 73"/>
          <p:cNvCxnSpPr/>
          <p:nvPr/>
        </p:nvCxnSpPr>
        <p:spPr>
          <a:xfrm rot="10800000">
            <a:off x="7847344" y="2510638"/>
            <a:ext cx="334089" cy="207575"/>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A black and white sign with white text&#10;&#10;AI-generated content may be incorrect.">
            <a:extLst>
              <a:ext uri="{FF2B5EF4-FFF2-40B4-BE49-F238E27FC236}">
                <a16:creationId xmlns:a16="http://schemas.microsoft.com/office/drawing/2014/main" id="{D0E29DD0-1F3B-9E4E-995C-A1B1F36888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4" name="Group 3">
            <a:extLst>
              <a:ext uri="{FF2B5EF4-FFF2-40B4-BE49-F238E27FC236}">
                <a16:creationId xmlns:a16="http://schemas.microsoft.com/office/drawing/2014/main" id="{2CEF952F-1576-F9A2-F206-6DAF6FB6747B}"/>
              </a:ext>
            </a:extLst>
          </p:cNvPr>
          <p:cNvGrpSpPr/>
          <p:nvPr/>
        </p:nvGrpSpPr>
        <p:grpSpPr>
          <a:xfrm>
            <a:off x="1729365" y="937694"/>
            <a:ext cx="4320000" cy="133864"/>
            <a:chOff x="1253158" y="1050894"/>
            <a:chExt cx="4853893" cy="73850"/>
          </a:xfrm>
        </p:grpSpPr>
        <p:cxnSp>
          <p:nvCxnSpPr>
            <p:cNvPr id="5" name="Straight Connector 4">
              <a:extLst>
                <a:ext uri="{FF2B5EF4-FFF2-40B4-BE49-F238E27FC236}">
                  <a16:creationId xmlns:a16="http://schemas.microsoft.com/office/drawing/2014/main" id="{95FB6582-A0E0-A014-A1E6-2AED383A43F6}"/>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07DE9D6-553D-82B8-737D-D9AE7CA5AE55}"/>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69644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0.01157 L 1.66667E-6 0.23843 " pathEditMode="relative" rAng="0" ptsTypes="AA">
                                      <p:cBhvr>
                                        <p:cTn id="6" dur="2000" fill="hold"/>
                                        <p:tgtEl>
                                          <p:spTgt spid="12"/>
                                        </p:tgtEl>
                                        <p:attrNameLst>
                                          <p:attrName>ppt_x</p:attrName>
                                          <p:attrName>ppt_y</p:attrName>
                                        </p:attrNameLst>
                                      </p:cBhvr>
                                      <p:rCtr x="0" y="12500"/>
                                    </p:animMotion>
                                  </p:childTnLst>
                                </p:cTn>
                              </p:par>
                              <p:par>
                                <p:cTn id="7" presetID="1" presetClass="exit" presetSubtype="0" fill="hold" nodeType="withEffect">
                                  <p:stCondLst>
                                    <p:cond delay="0"/>
                                  </p:stCondLst>
                                  <p:childTnLst>
                                    <p:set>
                                      <p:cBhvr>
                                        <p:cTn id="8" dur="1" fill="hold">
                                          <p:stCondLst>
                                            <p:cond delay="0"/>
                                          </p:stCondLst>
                                        </p:cTn>
                                        <p:tgtEl>
                                          <p:spTgt spid="6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2000"/>
                                        <p:tgtEl>
                                          <p:spTgt spid="37"/>
                                        </p:tgtEl>
                                      </p:cBhvr>
                                    </p:animEffect>
                                  </p:childTnLst>
                                </p:cTn>
                              </p:par>
                              <p:par>
                                <p:cTn id="39" presetID="9" presetClass="emph" presetSubtype="0" nodeType="withEffect">
                                  <p:stCondLst>
                                    <p:cond delay="0"/>
                                  </p:stCondLst>
                                  <p:childTnLst>
                                    <p:set>
                                      <p:cBhvr rctx="PPT">
                                        <p:cTn id="40" dur="indefinite"/>
                                        <p:tgtEl>
                                          <p:spTgt spid="37"/>
                                        </p:tgtEl>
                                        <p:attrNameLst>
                                          <p:attrName>style.opacity</p:attrName>
                                        </p:attrNameLst>
                                      </p:cBhvr>
                                      <p:to>
                                        <p:strVal val="0.65"/>
                                      </p:to>
                                    </p:set>
                                    <p:animEffect filter="image" prLst="opacity: 0.65">
                                      <p:cBhvr rctx="IE">
                                        <p:cTn id="41" dur="indefinite"/>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2000"/>
                                        <p:tgtEl>
                                          <p:spTgt spid="39"/>
                                        </p:tgtEl>
                                      </p:cBhvr>
                                    </p:animEffect>
                                  </p:childTnLst>
                                </p:cTn>
                              </p:par>
                              <p:par>
                                <p:cTn id="45" presetID="9" presetClass="emph" presetSubtype="0" nodeType="withEffect">
                                  <p:stCondLst>
                                    <p:cond delay="0"/>
                                  </p:stCondLst>
                                  <p:childTnLst>
                                    <p:set>
                                      <p:cBhvr rctx="PPT">
                                        <p:cTn id="46" dur="indefinite"/>
                                        <p:tgtEl>
                                          <p:spTgt spid="39"/>
                                        </p:tgtEl>
                                        <p:attrNameLst>
                                          <p:attrName>style.opacity</p:attrName>
                                        </p:attrNameLst>
                                      </p:cBhvr>
                                      <p:to>
                                        <p:strVal val="0.65"/>
                                      </p:to>
                                    </p:set>
                                    <p:animEffect filter="image" prLst="opacity: 0.65">
                                      <p:cBhvr rctx="IE">
                                        <p:cTn id="47" dur="indefinite"/>
                                        <p:tgtEl>
                                          <p:spTgt spid="39"/>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2000"/>
                                        <p:tgtEl>
                                          <p:spTgt spid="38"/>
                                        </p:tgtEl>
                                      </p:cBhvr>
                                    </p:animEffect>
                                  </p:childTnLst>
                                </p:cTn>
                              </p:par>
                              <p:par>
                                <p:cTn id="51" presetID="9" presetClass="emph" presetSubtype="0" nodeType="withEffect">
                                  <p:stCondLst>
                                    <p:cond delay="0"/>
                                  </p:stCondLst>
                                  <p:childTnLst>
                                    <p:set>
                                      <p:cBhvr rctx="PPT">
                                        <p:cTn id="52" dur="indefinite"/>
                                        <p:tgtEl>
                                          <p:spTgt spid="38"/>
                                        </p:tgtEl>
                                        <p:attrNameLst>
                                          <p:attrName>style.opacity</p:attrName>
                                        </p:attrNameLst>
                                      </p:cBhvr>
                                      <p:to>
                                        <p:strVal val="0.65"/>
                                      </p:to>
                                    </p:set>
                                    <p:animEffect filter="image" prLst="opacity: 0.65">
                                      <p:cBhvr rctx="IE">
                                        <p:cTn id="53" dur="indefinite"/>
                                        <p:tgtEl>
                                          <p:spTgt spid="38"/>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2000"/>
                                        <p:tgtEl>
                                          <p:spTgt spid="40"/>
                                        </p:tgtEl>
                                      </p:cBhvr>
                                    </p:animEffect>
                                  </p:childTnLst>
                                </p:cTn>
                              </p:par>
                              <p:par>
                                <p:cTn id="57" presetID="9" presetClass="emph" presetSubtype="0" nodeType="withEffect">
                                  <p:stCondLst>
                                    <p:cond delay="0"/>
                                  </p:stCondLst>
                                  <p:childTnLst>
                                    <p:set>
                                      <p:cBhvr rctx="PPT">
                                        <p:cTn id="58" dur="indefinite"/>
                                        <p:tgtEl>
                                          <p:spTgt spid="40"/>
                                        </p:tgtEl>
                                        <p:attrNameLst>
                                          <p:attrName>style.opacity</p:attrName>
                                        </p:attrNameLst>
                                      </p:cBhvr>
                                      <p:to>
                                        <p:strVal val="0.65"/>
                                      </p:to>
                                    </p:set>
                                    <p:animEffect filter="image" prLst="opacity: 0.65">
                                      <p:cBhvr rctx="IE">
                                        <p:cTn id="59" dur="indefinite"/>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4.44444E-6 3.7037E-7 C 0.07118 0.01806 0.1427 0.03657 0.17066 0.07199 C 0.19878 0.10741 0.18298 0.15995 0.1677 0.21296 " pathEditMode="relative" rAng="0" ptsTypes="aaA">
                                      <p:cBhvr>
                                        <p:cTn id="63" dur="2000" fill="hold"/>
                                        <p:tgtEl>
                                          <p:spTgt spid="37"/>
                                        </p:tgtEl>
                                        <p:attrNameLst>
                                          <p:attrName>ppt_x</p:attrName>
                                          <p:attrName>ppt_y</p:attrName>
                                        </p:attrNameLst>
                                      </p:cBhvr>
                                      <p:rCtr x="9931" y="10648"/>
                                    </p:animMotion>
                                  </p:childTnLst>
                                </p:cTn>
                              </p:par>
                              <p:par>
                                <p:cTn id="64" presetID="0" presetClass="path" presetSubtype="0" accel="50000" decel="50000" fill="hold" nodeType="withEffect">
                                  <p:stCondLst>
                                    <p:cond delay="0"/>
                                  </p:stCondLst>
                                  <p:childTnLst>
                                    <p:animMotion origin="layout" path="M 1.11111E-6 1.11111E-6 C 0.06944 -0.01783 0.13906 -0.03542 0.15451 -0.07408 C 0.16996 -0.11273 0.13073 -0.17222 0.09201 -0.23148 " pathEditMode="relative" rAng="0" ptsTypes="aaA">
                                      <p:cBhvr>
                                        <p:cTn id="65" dur="2000" fill="hold"/>
                                        <p:tgtEl>
                                          <p:spTgt spid="39"/>
                                        </p:tgtEl>
                                        <p:attrNameLst>
                                          <p:attrName>ppt_x</p:attrName>
                                          <p:attrName>ppt_y</p:attrName>
                                        </p:attrNameLst>
                                      </p:cBhvr>
                                      <p:rCtr x="8490" y="-11574"/>
                                    </p:animMotion>
                                  </p:childTnLst>
                                </p:cTn>
                              </p:par>
                              <p:par>
                                <p:cTn id="66" presetID="0" presetClass="path" presetSubtype="0" accel="50000" decel="50000" fill="hold" nodeType="withEffect">
                                  <p:stCondLst>
                                    <p:cond delay="0"/>
                                  </p:stCondLst>
                                  <p:childTnLst>
                                    <p:animMotion origin="layout" path="M 3.05556E-6 1.48148E-6 C -0.06997 0.03912 -0.13993 0.07847 -0.15226 0.12083 C -0.16459 0.16342 -0.11962 0.20926 -0.07448 0.25555 " pathEditMode="relative" rAng="0" ptsTypes="aaA">
                                      <p:cBhvr>
                                        <p:cTn id="67" dur="2000" fill="hold"/>
                                        <p:tgtEl>
                                          <p:spTgt spid="38"/>
                                        </p:tgtEl>
                                        <p:attrNameLst>
                                          <p:attrName>ppt_x</p:attrName>
                                          <p:attrName>ppt_y</p:attrName>
                                        </p:attrNameLst>
                                      </p:cBhvr>
                                      <p:rCtr x="-8229" y="12778"/>
                                    </p:animMotion>
                                  </p:childTnLst>
                                </p:cTn>
                              </p:par>
                              <p:par>
                                <p:cTn id="68" presetID="0" presetClass="path" presetSubtype="0" accel="50000" decel="50000" fill="hold" nodeType="withEffect">
                                  <p:stCondLst>
                                    <p:cond delay="0"/>
                                  </p:stCondLst>
                                  <p:childTnLst>
                                    <p:animMotion origin="layout" path="M 2.5E-6 -3.7037E-6 C -0.07014 -0.02245 -0.14011 -0.04444 -0.16754 -0.08726 C -0.19497 -0.13009 -0.17986 -0.19398 -0.16441 -0.2574 " pathEditMode="relative" rAng="0" ptsTypes="aaA">
                                      <p:cBhvr>
                                        <p:cTn id="69" dur="2000" fill="hold"/>
                                        <p:tgtEl>
                                          <p:spTgt spid="40"/>
                                        </p:tgtEl>
                                        <p:attrNameLst>
                                          <p:attrName>ppt_x</p:attrName>
                                          <p:attrName>ppt_y</p:attrName>
                                        </p:attrNameLst>
                                      </p:cBhvr>
                                      <p:rCtr x="-9757" y="-12870"/>
                                    </p:animMotion>
                                  </p:childTnLst>
                                </p:cTn>
                              </p:par>
                              <p:par>
                                <p:cTn id="70" presetID="1" presetClass="exit" presetSubtype="0" fill="hold" nodeType="withEffect">
                                  <p:stCondLst>
                                    <p:cond delay="0"/>
                                  </p:stCondLst>
                                  <p:childTnLst>
                                    <p:set>
                                      <p:cBhvr>
                                        <p:cTn id="71" dur="1" fill="hold">
                                          <p:stCondLst>
                                            <p:cond delay="0"/>
                                          </p:stCondLst>
                                        </p:cTn>
                                        <p:tgtEl>
                                          <p:spTgt spid="35"/>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childTnLst>
                                </p:cTn>
                              </p:par>
                            </p:childTnLst>
                          </p:cTn>
                        </p:par>
                        <p:par>
                          <p:cTn id="76" fill="hold">
                            <p:stCondLst>
                              <p:cond delay="2000"/>
                            </p:stCondLst>
                            <p:childTnLst>
                              <p:par>
                                <p:cTn id="77" presetID="0" presetClass="path" presetSubtype="0" accel="50000" decel="50000" fill="hold" nodeType="afterEffect">
                                  <p:stCondLst>
                                    <p:cond delay="0"/>
                                  </p:stCondLst>
                                  <p:childTnLst>
                                    <p:animMotion origin="layout" path="M 0.1677 0.21296 C 0.1184 0.20833 0.06909 0.2037 0.03715 0.18333 C 0.0052 0.16296 -0.00938 0.12685 -0.02396 0.09074 " pathEditMode="relative" ptsTypes="aaA">
                                      <p:cBhvr>
                                        <p:cTn id="78" dur="2000" fill="hold"/>
                                        <p:tgtEl>
                                          <p:spTgt spid="37"/>
                                        </p:tgtEl>
                                        <p:attrNameLst>
                                          <p:attrName>ppt_x</p:attrName>
                                          <p:attrName>ppt_y</p:attrName>
                                        </p:attrNameLst>
                                      </p:cBhvr>
                                    </p:animMotion>
                                  </p:childTnLst>
                                </p:cTn>
                              </p:par>
                              <p:par>
                                <p:cTn id="79" presetID="0" presetClass="path" presetSubtype="0" accel="50000" decel="50000" fill="hold" nodeType="withEffect">
                                  <p:stCondLst>
                                    <p:cond delay="0"/>
                                  </p:stCondLst>
                                  <p:childTnLst>
                                    <p:animMotion origin="layout" path="M 0.09202 -0.23148 C 0.0691 -0.19838 0.04618 -0.16505 0.06146 -0.12593 C 0.07674 -0.08681 0.13021 -0.04167 0.18368 0.0037 " pathEditMode="relative" ptsTypes="aaA">
                                      <p:cBhvr>
                                        <p:cTn id="80" dur="2000" fill="hold"/>
                                        <p:tgtEl>
                                          <p:spTgt spid="39"/>
                                        </p:tgtEl>
                                        <p:attrNameLst>
                                          <p:attrName>ppt_x</p:attrName>
                                          <p:attrName>ppt_y</p:attrName>
                                        </p:attrNameLst>
                                      </p:cBhvr>
                                    </p:animMotion>
                                  </p:childTnLst>
                                </p:cTn>
                              </p:par>
                              <p:par>
                                <p:cTn id="81" presetID="0" presetClass="path" presetSubtype="0" accel="50000" decel="50000" fill="hold" nodeType="withEffect">
                                  <p:stCondLst>
                                    <p:cond delay="0"/>
                                  </p:stCondLst>
                                  <p:childTnLst>
                                    <p:animMotion origin="layout" path="M -0.07448 0.25555 C -0.03802 0.2405 -0.00139 0.22569 0.0158 0.17962 C 0.03299 0.13356 0.03056 0.05648 0.0283 -0.02038 " pathEditMode="relative" ptsTypes="aaA">
                                      <p:cBhvr>
                                        <p:cTn id="82" dur="2000" fill="hold"/>
                                        <p:tgtEl>
                                          <p:spTgt spid="38"/>
                                        </p:tgtEl>
                                        <p:attrNameLst>
                                          <p:attrName>ppt_x</p:attrName>
                                          <p:attrName>ppt_y</p:attrName>
                                        </p:attrNameLst>
                                      </p:cBhvr>
                                    </p:animMotion>
                                  </p:childTnLst>
                                </p:cTn>
                              </p:par>
                              <p:par>
                                <p:cTn id="83" presetID="0" presetClass="path" presetSubtype="0" accel="50000" decel="50000" fill="hold" nodeType="withEffect">
                                  <p:stCondLst>
                                    <p:cond delay="0"/>
                                  </p:stCondLst>
                                  <p:childTnLst>
                                    <p:animMotion origin="layout" path="M -0.16441 -0.2574 C -0.11059 -0.23934 -0.05677 -0.22106 -0.05191 -0.17962 C -0.04705 -0.13819 -0.09114 -0.07384 -0.13524 -0.00925 " pathEditMode="relative" ptsTypes="aaA">
                                      <p:cBhvr>
                                        <p:cTn id="84" dur="2000" fill="hold"/>
                                        <p:tgtEl>
                                          <p:spTgt spid="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271" b="17069"/>
          <a:stretch/>
        </p:blipFill>
        <p:spPr bwMode="auto">
          <a:xfrm>
            <a:off x="3575720" y="3531235"/>
            <a:ext cx="5400600" cy="178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828" t="27605" b="45050"/>
          <a:stretch/>
        </p:blipFill>
        <p:spPr bwMode="auto">
          <a:xfrm>
            <a:off x="1622388" y="3686354"/>
            <a:ext cx="1737309" cy="154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652" r="40380" b="47911"/>
          <a:stretch/>
        </p:blipFill>
        <p:spPr bwMode="auto">
          <a:xfrm>
            <a:off x="7320136" y="1809007"/>
            <a:ext cx="3312368" cy="147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1759"/>
          <a:stretch/>
        </p:blipFill>
        <p:spPr bwMode="auto">
          <a:xfrm>
            <a:off x="1582054" y="1809006"/>
            <a:ext cx="5522059" cy="162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8442" r="76039"/>
          <a:stretch/>
        </p:blipFill>
        <p:spPr bwMode="auto">
          <a:xfrm>
            <a:off x="9281908" y="3645025"/>
            <a:ext cx="1278588" cy="12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3ECFA2D-F412-5B62-46D3-2123DD87A00B}"/>
              </a:ext>
            </a:extLst>
          </p:cNvPr>
          <p:cNvSpPr txBox="1"/>
          <p:nvPr/>
        </p:nvSpPr>
        <p:spPr>
          <a:xfrm>
            <a:off x="1631505" y="188641"/>
            <a:ext cx="4230645" cy="830997"/>
          </a:xfrm>
          <a:prstGeom prst="rect">
            <a:avLst/>
          </a:prstGeom>
          <a:noFill/>
        </p:spPr>
        <p:txBody>
          <a:bodyPr wrap="none" rtlCol="0">
            <a:spAutoFit/>
          </a:bodyPr>
          <a:lstStyle/>
          <a:p>
            <a:r>
              <a:rPr lang="en-GB" sz="4800">
                <a:solidFill>
                  <a:schemeClr val="bg1"/>
                </a:solidFill>
              </a:rPr>
              <a:t>Lab 3: Ligation</a:t>
            </a:r>
          </a:p>
        </p:txBody>
      </p:sp>
      <p:pic>
        <p:nvPicPr>
          <p:cNvPr id="3" name="Picture 2" descr="A black and white sign with white text&#10;&#10;AI-generated content may be incorrect.">
            <a:extLst>
              <a:ext uri="{FF2B5EF4-FFF2-40B4-BE49-F238E27FC236}">
                <a16:creationId xmlns:a16="http://schemas.microsoft.com/office/drawing/2014/main" id="{154B1B8D-D180-E980-8231-9905FC0FB7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4" name="Group 3">
            <a:extLst>
              <a:ext uri="{FF2B5EF4-FFF2-40B4-BE49-F238E27FC236}">
                <a16:creationId xmlns:a16="http://schemas.microsoft.com/office/drawing/2014/main" id="{87C5BA11-3F5B-5F82-B1B8-80BEF7C6CDF7}"/>
              </a:ext>
            </a:extLst>
          </p:cNvPr>
          <p:cNvGrpSpPr/>
          <p:nvPr/>
        </p:nvGrpSpPr>
        <p:grpSpPr>
          <a:xfrm>
            <a:off x="1729365" y="937694"/>
            <a:ext cx="4320000" cy="133864"/>
            <a:chOff x="1253158" y="1050894"/>
            <a:chExt cx="4853893" cy="73850"/>
          </a:xfrm>
        </p:grpSpPr>
        <p:cxnSp>
          <p:nvCxnSpPr>
            <p:cNvPr id="5" name="Straight Connector 4">
              <a:extLst>
                <a:ext uri="{FF2B5EF4-FFF2-40B4-BE49-F238E27FC236}">
                  <a16:creationId xmlns:a16="http://schemas.microsoft.com/office/drawing/2014/main" id="{408756DD-0814-15B8-034D-6D704F7BAEC8}"/>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7F30FB0-E336-44C6-B35F-D10D6EF32BA6}"/>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471391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9363" b="10751"/>
          <a:stretch/>
        </p:blipFill>
        <p:spPr bwMode="auto">
          <a:xfrm>
            <a:off x="1847529" y="1572788"/>
            <a:ext cx="506412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AA60470-13DA-DEF0-F581-48AC73E9C82E}"/>
              </a:ext>
            </a:extLst>
          </p:cNvPr>
          <p:cNvSpPr txBox="1"/>
          <p:nvPr/>
        </p:nvSpPr>
        <p:spPr>
          <a:xfrm>
            <a:off x="1631505" y="188641"/>
            <a:ext cx="4230645" cy="830997"/>
          </a:xfrm>
          <a:prstGeom prst="rect">
            <a:avLst/>
          </a:prstGeom>
          <a:noFill/>
        </p:spPr>
        <p:txBody>
          <a:bodyPr wrap="none" rtlCol="0">
            <a:spAutoFit/>
          </a:bodyPr>
          <a:lstStyle/>
          <a:p>
            <a:r>
              <a:rPr lang="en-GB" sz="4800">
                <a:solidFill>
                  <a:schemeClr val="bg1"/>
                </a:solidFill>
              </a:rPr>
              <a:t>Lab 3: Ligation</a:t>
            </a:r>
          </a:p>
        </p:txBody>
      </p:sp>
      <p:pic>
        <p:nvPicPr>
          <p:cNvPr id="3" name="Picture 2" descr="A black and white sign with white text&#10;&#10;AI-generated content may be incorrect.">
            <a:extLst>
              <a:ext uri="{FF2B5EF4-FFF2-40B4-BE49-F238E27FC236}">
                <a16:creationId xmlns:a16="http://schemas.microsoft.com/office/drawing/2014/main" id="{5E3ABD0A-339F-7C2A-5149-4D088A1DF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4" name="Group 3">
            <a:extLst>
              <a:ext uri="{FF2B5EF4-FFF2-40B4-BE49-F238E27FC236}">
                <a16:creationId xmlns:a16="http://schemas.microsoft.com/office/drawing/2014/main" id="{051F2BAF-2DE8-19E0-4E91-39BB08F44C4B}"/>
              </a:ext>
            </a:extLst>
          </p:cNvPr>
          <p:cNvGrpSpPr/>
          <p:nvPr/>
        </p:nvGrpSpPr>
        <p:grpSpPr>
          <a:xfrm>
            <a:off x="1729365" y="937694"/>
            <a:ext cx="4320000" cy="133864"/>
            <a:chOff x="1253158" y="1050894"/>
            <a:chExt cx="4853893" cy="73850"/>
          </a:xfrm>
        </p:grpSpPr>
        <p:cxnSp>
          <p:nvCxnSpPr>
            <p:cNvPr id="5" name="Straight Connector 4">
              <a:extLst>
                <a:ext uri="{FF2B5EF4-FFF2-40B4-BE49-F238E27FC236}">
                  <a16:creationId xmlns:a16="http://schemas.microsoft.com/office/drawing/2014/main" id="{A8B08D6A-509F-FA30-9E97-300938A9F52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EA6041-6E80-D2B2-FD58-71C636DF70C2}"/>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4280675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4C05A6D-4845-4B56-B193-5747A4CACAF1}"/>
              </a:ext>
            </a:extLst>
          </p:cNvPr>
          <p:cNvSpPr>
            <a:spLocks noGrp="1"/>
          </p:cNvSpPr>
          <p:nvPr>
            <p:ph idx="1"/>
          </p:nvPr>
        </p:nvSpPr>
        <p:spPr>
          <a:xfrm>
            <a:off x="1243013" y="1427163"/>
            <a:ext cx="10401300" cy="4916487"/>
          </a:xfrm>
          <a:solidFill>
            <a:schemeClr val="bg1"/>
          </a:solidFill>
        </p:spPr>
        <p:txBody>
          <a:bodyPr vert="horz" lIns="0" tIns="0" rIns="0" bIns="0" rtlCol="0" anchor="t">
            <a:normAutofit/>
          </a:bodyPr>
          <a:lstStyle/>
          <a:p>
            <a:pPr marL="342900" indent="-342900">
              <a:spcBef>
                <a:spcPts val="1200"/>
              </a:spcBef>
              <a:buFont typeface="Arial" panose="020B0604020202020204" pitchFamily="34" charset="0"/>
              <a:buChar char="•"/>
            </a:pPr>
            <a:r>
              <a:rPr lang="en-GB" sz="3100" dirty="0">
                <a:solidFill>
                  <a:srgbClr val="5080A2"/>
                </a:solidFill>
                <a:sym typeface="Symbol" pitchFamily="18" charset="2"/>
              </a:rPr>
              <a:t>Collect </a:t>
            </a:r>
            <a:r>
              <a:rPr lang="en-GB" altLang="en-US" sz="3100" dirty="0">
                <a:solidFill>
                  <a:srgbClr val="5080A2"/>
                </a:solidFill>
                <a:sym typeface="Symbol" pitchFamily="18" charset="2"/>
              </a:rPr>
              <a:t>K+ and A+ </a:t>
            </a:r>
            <a:r>
              <a:rPr lang="en-GB" sz="3100" dirty="0">
                <a:solidFill>
                  <a:srgbClr val="5080A2"/>
                </a:solidFill>
                <a:sym typeface="Symbol" pitchFamily="18" charset="2"/>
              </a:rPr>
              <a:t>from 70 C water-bath</a:t>
            </a:r>
            <a:endParaRPr lang="en-GB" sz="3100" dirty="0">
              <a:solidFill>
                <a:srgbClr val="5080A2"/>
              </a:solidFill>
            </a:endParaRPr>
          </a:p>
          <a:p>
            <a:pPr marL="342900" indent="-342900">
              <a:spcBef>
                <a:spcPts val="1200"/>
              </a:spcBef>
              <a:buFont typeface="Arial" panose="020B0604020202020204" pitchFamily="34" charset="0"/>
              <a:buChar char="•"/>
            </a:pPr>
            <a:r>
              <a:rPr lang="en-GB" sz="3100" dirty="0">
                <a:solidFill>
                  <a:srgbClr val="5080A2"/>
                </a:solidFill>
              </a:rPr>
              <a:t>Place on ICE. Wait 5 min</a:t>
            </a:r>
            <a:endParaRPr lang="en-GB" sz="3100" dirty="0">
              <a:solidFill>
                <a:srgbClr val="5080A2"/>
              </a:solidFill>
              <a:cs typeface="Arial"/>
            </a:endParaRPr>
          </a:p>
          <a:p>
            <a:pPr marL="342900" indent="-342900">
              <a:spcBef>
                <a:spcPts val="1200"/>
              </a:spcBef>
              <a:buFont typeface="Arial" panose="020B0604020202020204" pitchFamily="34" charset="0"/>
              <a:buChar char="•"/>
            </a:pPr>
            <a:r>
              <a:rPr lang="en-GB" sz="3100" dirty="0">
                <a:solidFill>
                  <a:srgbClr val="5080A2"/>
                </a:solidFill>
              </a:rPr>
              <a:t>Locate LIG tube containing 2.5 </a:t>
            </a:r>
            <a:r>
              <a:rPr lang="en-GB" altLang="en-US" sz="3100" dirty="0">
                <a:solidFill>
                  <a:srgbClr val="5080A2"/>
                </a:solidFill>
                <a:sym typeface="Symbol" pitchFamily="18" charset="2"/>
              </a:rPr>
              <a:t>l Ligase enzyme</a:t>
            </a:r>
            <a:endParaRPr lang="en-GB" altLang="en-US" sz="3100" dirty="0">
              <a:solidFill>
                <a:srgbClr val="5080A2"/>
              </a:solidFill>
              <a:cs typeface="Arial"/>
            </a:endParaRPr>
          </a:p>
          <a:p>
            <a:pPr marL="342900" indent="-342900">
              <a:spcBef>
                <a:spcPts val="1200"/>
              </a:spcBef>
              <a:buFont typeface="Arial" panose="020B0604020202020204" pitchFamily="34" charset="0"/>
              <a:buChar char="•"/>
            </a:pPr>
            <a:r>
              <a:rPr lang="en-GB" sz="3100" dirty="0">
                <a:solidFill>
                  <a:srgbClr val="5080A2"/>
                </a:solidFill>
                <a:sym typeface="Symbol" pitchFamily="18" charset="2"/>
              </a:rPr>
              <a:t>Add 4 </a:t>
            </a:r>
            <a:r>
              <a:rPr lang="en-GB" altLang="en-US" sz="3100" dirty="0">
                <a:solidFill>
                  <a:srgbClr val="5080A2"/>
                </a:solidFill>
                <a:sym typeface="Symbol" pitchFamily="18" charset="2"/>
              </a:rPr>
              <a:t>l</a:t>
            </a:r>
            <a:r>
              <a:rPr lang="en-GB" sz="3100" dirty="0">
                <a:solidFill>
                  <a:srgbClr val="5080A2"/>
                </a:solidFill>
                <a:sym typeface="Symbol" pitchFamily="18" charset="2"/>
              </a:rPr>
              <a:t> </a:t>
            </a:r>
            <a:r>
              <a:rPr lang="en-GB" sz="3100" dirty="0" err="1">
                <a:solidFill>
                  <a:srgbClr val="5080A2"/>
                </a:solidFill>
                <a:sym typeface="Symbol" pitchFamily="18" charset="2"/>
              </a:rPr>
              <a:t>Lig</a:t>
            </a:r>
            <a:r>
              <a:rPr lang="en-GB" sz="3100" dirty="0">
                <a:solidFill>
                  <a:srgbClr val="5080A2"/>
                </a:solidFill>
                <a:sym typeface="Symbol" pitchFamily="18" charset="2"/>
              </a:rPr>
              <a:t> Buffer (LB) and 2.5 </a:t>
            </a:r>
            <a:r>
              <a:rPr lang="en-GB" altLang="en-US" sz="3100" dirty="0">
                <a:solidFill>
                  <a:srgbClr val="5080A2"/>
                </a:solidFill>
                <a:sym typeface="Symbol" pitchFamily="18" charset="2"/>
              </a:rPr>
              <a:t>l </a:t>
            </a:r>
            <a:r>
              <a:rPr lang="en-GB" sz="3100" dirty="0">
                <a:solidFill>
                  <a:srgbClr val="5080A2"/>
                </a:solidFill>
                <a:sym typeface="Symbol" pitchFamily="18" charset="2"/>
              </a:rPr>
              <a:t>H</a:t>
            </a:r>
            <a:r>
              <a:rPr lang="en-GB" sz="3100" baseline="-25000" dirty="0">
                <a:solidFill>
                  <a:srgbClr val="5080A2"/>
                </a:solidFill>
                <a:sym typeface="Symbol" pitchFamily="18" charset="2"/>
              </a:rPr>
              <a:t>2</a:t>
            </a:r>
            <a:r>
              <a:rPr lang="en-GB" sz="3100" dirty="0">
                <a:solidFill>
                  <a:srgbClr val="5080A2"/>
                </a:solidFill>
                <a:sym typeface="Symbol" pitchFamily="18" charset="2"/>
              </a:rPr>
              <a:t>0 </a:t>
            </a:r>
            <a:r>
              <a:rPr lang="en-GB" sz="3100" u="sng" dirty="0">
                <a:solidFill>
                  <a:srgbClr val="5080A2"/>
                </a:solidFill>
                <a:sym typeface="Symbol" pitchFamily="18" charset="2"/>
              </a:rPr>
              <a:t>to LIG tube</a:t>
            </a:r>
            <a:endParaRPr lang="en-GB" sz="3100" u="sng" dirty="0">
              <a:solidFill>
                <a:srgbClr val="5080A2"/>
              </a:solidFill>
              <a:cs typeface="Arial"/>
            </a:endParaRPr>
          </a:p>
          <a:p>
            <a:pPr marL="342900" indent="-342900">
              <a:spcBef>
                <a:spcPts val="1200"/>
              </a:spcBef>
              <a:buFont typeface="Arial" panose="020B0604020202020204" pitchFamily="34" charset="0"/>
              <a:buChar char="•"/>
            </a:pPr>
            <a:r>
              <a:rPr lang="en-GB" altLang="en-US" sz="3100" dirty="0">
                <a:solidFill>
                  <a:srgbClr val="5080A2"/>
                </a:solidFill>
                <a:sym typeface="Symbol" pitchFamily="18" charset="2"/>
              </a:rPr>
              <a:t>Add 6 l K+ and 6 l A+ </a:t>
            </a:r>
            <a:r>
              <a:rPr lang="en-GB" altLang="en-US" sz="3100" u="sng" dirty="0">
                <a:solidFill>
                  <a:srgbClr val="5080A2"/>
                </a:solidFill>
                <a:sym typeface="Symbol" pitchFamily="18" charset="2"/>
              </a:rPr>
              <a:t>to LIG tube</a:t>
            </a:r>
            <a:endParaRPr lang="en-GB" altLang="en-US" sz="3100" u="sng" dirty="0">
              <a:solidFill>
                <a:srgbClr val="5080A2"/>
              </a:solidFill>
              <a:cs typeface="Arial"/>
            </a:endParaRPr>
          </a:p>
          <a:p>
            <a:pPr marL="342900" indent="-342900">
              <a:spcBef>
                <a:spcPts val="1200"/>
              </a:spcBef>
              <a:buFont typeface="Arial" panose="020B0604020202020204" pitchFamily="34" charset="0"/>
              <a:buChar char="•"/>
            </a:pPr>
            <a:r>
              <a:rPr lang="en-GB" altLang="en-US" sz="3100" dirty="0">
                <a:solidFill>
                  <a:srgbClr val="5080A2"/>
                </a:solidFill>
                <a:sym typeface="Symbol" pitchFamily="18" charset="2"/>
              </a:rPr>
              <a:t>This tube now contains 21.0 l</a:t>
            </a:r>
            <a:endParaRPr lang="en-GB" altLang="en-US" sz="3100" dirty="0">
              <a:solidFill>
                <a:srgbClr val="5080A2"/>
              </a:solidFill>
              <a:cs typeface="Arial"/>
            </a:endParaRPr>
          </a:p>
          <a:p>
            <a:pPr marL="342900" indent="-342900">
              <a:spcBef>
                <a:spcPts val="1200"/>
              </a:spcBef>
              <a:buFont typeface="Arial" panose="020B0604020202020204" pitchFamily="34" charset="0"/>
              <a:buChar char="•"/>
            </a:pPr>
            <a:r>
              <a:rPr lang="en-GB" altLang="en-US" sz="3100" dirty="0">
                <a:solidFill>
                  <a:srgbClr val="5080A2"/>
                </a:solidFill>
                <a:sym typeface="Symbol" pitchFamily="18" charset="2"/>
              </a:rPr>
              <a:t>This tube stays on the bench, at room temp, o/n for the reaction to happen</a:t>
            </a:r>
            <a:endParaRPr lang="en-GB" altLang="en-US" sz="3100" dirty="0">
              <a:solidFill>
                <a:srgbClr val="5080A2"/>
              </a:solidFill>
              <a:cs typeface="Arial"/>
            </a:endParaRPr>
          </a:p>
        </p:txBody>
      </p:sp>
      <p:sp>
        <p:nvSpPr>
          <p:cNvPr id="2" name="TextBox 1">
            <a:extLst>
              <a:ext uri="{FF2B5EF4-FFF2-40B4-BE49-F238E27FC236}">
                <a16:creationId xmlns:a16="http://schemas.microsoft.com/office/drawing/2014/main" id="{F3AEB8B2-855D-AEEC-1D8E-DB1210688348}"/>
              </a:ext>
            </a:extLst>
          </p:cNvPr>
          <p:cNvSpPr txBox="1"/>
          <p:nvPr/>
        </p:nvSpPr>
        <p:spPr>
          <a:xfrm>
            <a:off x="1117155" y="316509"/>
            <a:ext cx="6622326" cy="769441"/>
          </a:xfrm>
          <a:prstGeom prst="rect">
            <a:avLst/>
          </a:prstGeom>
          <a:noFill/>
        </p:spPr>
        <p:txBody>
          <a:bodyPr wrap="none" rtlCol="0">
            <a:spAutoFit/>
          </a:bodyPr>
          <a:lstStyle/>
          <a:p>
            <a:r>
              <a:rPr lang="en-GB" sz="4400">
                <a:solidFill>
                  <a:schemeClr val="bg1"/>
                </a:solidFill>
              </a:rPr>
              <a:t>Lab 3: Ligation (page 3.3)</a:t>
            </a:r>
          </a:p>
        </p:txBody>
      </p:sp>
      <p:pic>
        <p:nvPicPr>
          <p:cNvPr id="5" name="Picture 4" descr="A black and white sign with white text&#10;&#10;AI-generated content may be incorrect.">
            <a:extLst>
              <a:ext uri="{FF2B5EF4-FFF2-40B4-BE49-F238E27FC236}">
                <a16:creationId xmlns:a16="http://schemas.microsoft.com/office/drawing/2014/main" id="{F0FE83B0-1B66-6A89-3369-99AB410F1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7" name="Group 6">
            <a:extLst>
              <a:ext uri="{FF2B5EF4-FFF2-40B4-BE49-F238E27FC236}">
                <a16:creationId xmlns:a16="http://schemas.microsoft.com/office/drawing/2014/main" id="{3A01381D-2156-5487-C68E-70A96ECB9BF8}"/>
              </a:ext>
            </a:extLst>
          </p:cNvPr>
          <p:cNvGrpSpPr/>
          <p:nvPr/>
        </p:nvGrpSpPr>
        <p:grpSpPr>
          <a:xfrm>
            <a:off x="1200715" y="1094860"/>
            <a:ext cx="6480000" cy="133864"/>
            <a:chOff x="1253158" y="1050894"/>
            <a:chExt cx="4853893" cy="73850"/>
          </a:xfrm>
        </p:grpSpPr>
        <p:cxnSp>
          <p:nvCxnSpPr>
            <p:cNvPr id="9" name="Straight Connector 8">
              <a:extLst>
                <a:ext uri="{FF2B5EF4-FFF2-40B4-BE49-F238E27FC236}">
                  <a16:creationId xmlns:a16="http://schemas.microsoft.com/office/drawing/2014/main" id="{8602776B-1DF2-7552-2DFC-33FBC21C5CCE}"/>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A5FF08-E8E9-5507-6CF7-73CA5227DFC2}"/>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708747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F6F7C-8C84-F28E-24D9-0DAD8173B29F}"/>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A3765618-1E01-2DB3-C6E5-FBA36FCD2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131381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7A5C5CC-8EB0-D0D7-3D4E-AD442148B100}"/>
              </a:ext>
            </a:extLst>
          </p:cNvPr>
          <p:cNvSpPr txBox="1"/>
          <p:nvPr/>
        </p:nvSpPr>
        <p:spPr>
          <a:xfrm>
            <a:off x="1094402" y="386751"/>
            <a:ext cx="5663586" cy="923330"/>
          </a:xfrm>
          <a:prstGeom prst="rect">
            <a:avLst/>
          </a:prstGeom>
          <a:noFill/>
        </p:spPr>
        <p:txBody>
          <a:bodyPr wrap="square" rtlCol="0">
            <a:spAutoFit/>
          </a:bodyPr>
          <a:lstStyle/>
          <a:p>
            <a:r>
              <a:rPr lang="en-GB" sz="5400">
                <a:solidFill>
                  <a:schemeClr val="bg1"/>
                </a:solidFill>
              </a:rPr>
              <a:t>A sense of scale:</a:t>
            </a:r>
            <a:endParaRPr lang="en-GB" sz="5400">
              <a:solidFill>
                <a:schemeClr val="bg1"/>
              </a:solidFill>
              <a:latin typeface="Calibri" panose="020F0502020204030204" pitchFamily="34" charset="0"/>
            </a:endParaRPr>
          </a:p>
        </p:txBody>
      </p:sp>
      <p:pic>
        <p:nvPicPr>
          <p:cNvPr id="25" name="Picture 24" descr="A black and white sign with white text&#10;&#10;AI-generated content may be incorrect.">
            <a:extLst>
              <a:ext uri="{FF2B5EF4-FFF2-40B4-BE49-F238E27FC236}">
                <a16:creationId xmlns:a16="http://schemas.microsoft.com/office/drawing/2014/main" id="{20D6AAE5-9EE2-42CA-0900-BA0C52616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27" name="Group 26">
            <a:extLst>
              <a:ext uri="{FF2B5EF4-FFF2-40B4-BE49-F238E27FC236}">
                <a16:creationId xmlns:a16="http://schemas.microsoft.com/office/drawing/2014/main" id="{7BD61380-3C77-324E-B93B-71D1121523AD}"/>
              </a:ext>
            </a:extLst>
          </p:cNvPr>
          <p:cNvGrpSpPr/>
          <p:nvPr/>
        </p:nvGrpSpPr>
        <p:grpSpPr>
          <a:xfrm>
            <a:off x="1186437" y="1174450"/>
            <a:ext cx="5400000" cy="77868"/>
            <a:chOff x="1253158" y="1050894"/>
            <a:chExt cx="4853893" cy="73850"/>
          </a:xfrm>
        </p:grpSpPr>
        <p:cxnSp>
          <p:nvCxnSpPr>
            <p:cNvPr id="28" name="Straight Connector 27">
              <a:extLst>
                <a:ext uri="{FF2B5EF4-FFF2-40B4-BE49-F238E27FC236}">
                  <a16:creationId xmlns:a16="http://schemas.microsoft.com/office/drawing/2014/main" id="{DD0F4463-C1C5-8B0B-E68C-AE142832A5F7}"/>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CCCA717-322A-78D5-1C9D-AF301F6363F2}"/>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cxnSp>
        <p:nvCxnSpPr>
          <p:cNvPr id="51" name="Straight Connector 50">
            <a:extLst>
              <a:ext uri="{FF2B5EF4-FFF2-40B4-BE49-F238E27FC236}">
                <a16:creationId xmlns:a16="http://schemas.microsoft.com/office/drawing/2014/main" id="{69BFFE38-8437-4533-5452-F06F289257EC}"/>
              </a:ext>
            </a:extLst>
          </p:cNvPr>
          <p:cNvCxnSpPr/>
          <p:nvPr/>
        </p:nvCxnSpPr>
        <p:spPr>
          <a:xfrm>
            <a:off x="2173462" y="3341568"/>
            <a:ext cx="69847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336535F-2707-D0D8-2844-18DF783BF407}"/>
              </a:ext>
            </a:extLst>
          </p:cNvPr>
          <p:cNvCxnSpPr/>
          <p:nvPr/>
        </p:nvCxnSpPr>
        <p:spPr>
          <a:xfrm>
            <a:off x="2185450" y="303924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29FB4C4-0A50-1C88-D38F-D17CA2FDB1B6}"/>
              </a:ext>
            </a:extLst>
          </p:cNvPr>
          <p:cNvCxnSpPr/>
          <p:nvPr/>
        </p:nvCxnSpPr>
        <p:spPr>
          <a:xfrm>
            <a:off x="3469606" y="3400059"/>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3FB1C96-FF85-F71F-A386-B6800B48EAE6}"/>
              </a:ext>
            </a:extLst>
          </p:cNvPr>
          <p:cNvCxnSpPr/>
          <p:nvPr/>
        </p:nvCxnSpPr>
        <p:spPr>
          <a:xfrm>
            <a:off x="4909766" y="30376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FE17603-6D02-B052-9081-5CBB56BB4853}"/>
              </a:ext>
            </a:extLst>
          </p:cNvPr>
          <p:cNvCxnSpPr/>
          <p:nvPr/>
        </p:nvCxnSpPr>
        <p:spPr>
          <a:xfrm>
            <a:off x="5125790" y="339928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55C5EFA-4EEC-EAD4-C11C-7053D6FE1B0C}"/>
              </a:ext>
            </a:extLst>
          </p:cNvPr>
          <p:cNvCxnSpPr/>
          <p:nvPr/>
        </p:nvCxnSpPr>
        <p:spPr>
          <a:xfrm>
            <a:off x="7070006" y="30112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B8BBFAF-0285-7A97-1703-D52863B0D1B9}"/>
              </a:ext>
            </a:extLst>
          </p:cNvPr>
          <p:cNvCxnSpPr/>
          <p:nvPr/>
        </p:nvCxnSpPr>
        <p:spPr>
          <a:xfrm>
            <a:off x="9158238" y="333502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DC10610-733D-DD9E-2C9D-277DE73B8CD6}"/>
              </a:ext>
            </a:extLst>
          </p:cNvPr>
          <p:cNvSpPr txBox="1"/>
          <p:nvPr/>
        </p:nvSpPr>
        <p:spPr>
          <a:xfrm>
            <a:off x="1381373" y="2554475"/>
            <a:ext cx="1904749" cy="369332"/>
          </a:xfrm>
          <a:prstGeom prst="rect">
            <a:avLst/>
          </a:prstGeom>
          <a:noFill/>
        </p:spPr>
        <p:txBody>
          <a:bodyPr wrap="square" rtlCol="0">
            <a:spAutoFit/>
          </a:bodyPr>
          <a:lstStyle/>
          <a:p>
            <a:r>
              <a:rPr lang="en-GB">
                <a:solidFill>
                  <a:schemeClr val="bg1"/>
                </a:solidFill>
              </a:rPr>
              <a:t>1 litre = 1000 ml</a:t>
            </a:r>
          </a:p>
        </p:txBody>
      </p:sp>
      <p:sp>
        <p:nvSpPr>
          <p:cNvPr id="59" name="TextBox 58">
            <a:extLst>
              <a:ext uri="{FF2B5EF4-FFF2-40B4-BE49-F238E27FC236}">
                <a16:creationId xmlns:a16="http://schemas.microsoft.com/office/drawing/2014/main" id="{FBCD3CC7-0A39-6DA5-AA6D-AFFFA940AE7B}"/>
              </a:ext>
            </a:extLst>
          </p:cNvPr>
          <p:cNvSpPr txBox="1"/>
          <p:nvPr/>
        </p:nvSpPr>
        <p:spPr>
          <a:xfrm>
            <a:off x="3037558" y="3778612"/>
            <a:ext cx="900100" cy="369332"/>
          </a:xfrm>
          <a:prstGeom prst="rect">
            <a:avLst/>
          </a:prstGeom>
          <a:noFill/>
        </p:spPr>
        <p:txBody>
          <a:bodyPr wrap="square" rtlCol="0">
            <a:spAutoFit/>
          </a:bodyPr>
          <a:lstStyle/>
          <a:p>
            <a:r>
              <a:rPr lang="en-GB">
                <a:solidFill>
                  <a:schemeClr val="bg1"/>
                </a:solidFill>
              </a:rPr>
              <a:t>500 ml</a:t>
            </a:r>
          </a:p>
        </p:txBody>
      </p:sp>
      <p:sp>
        <p:nvSpPr>
          <p:cNvPr id="60" name="TextBox 59">
            <a:extLst>
              <a:ext uri="{FF2B5EF4-FFF2-40B4-BE49-F238E27FC236}">
                <a16:creationId xmlns:a16="http://schemas.microsoft.com/office/drawing/2014/main" id="{39E41DCF-530D-C590-6BAB-EFC0E21EF842}"/>
              </a:ext>
            </a:extLst>
          </p:cNvPr>
          <p:cNvSpPr txBox="1"/>
          <p:nvPr/>
        </p:nvSpPr>
        <p:spPr>
          <a:xfrm>
            <a:off x="6673962" y="2554476"/>
            <a:ext cx="900100" cy="369332"/>
          </a:xfrm>
          <a:prstGeom prst="rect">
            <a:avLst/>
          </a:prstGeom>
          <a:noFill/>
        </p:spPr>
        <p:txBody>
          <a:bodyPr wrap="square" rtlCol="0">
            <a:spAutoFit/>
          </a:bodyPr>
          <a:lstStyle/>
          <a:p>
            <a:r>
              <a:rPr lang="en-GB">
                <a:solidFill>
                  <a:schemeClr val="bg1"/>
                </a:solidFill>
              </a:rPr>
              <a:t>500 </a:t>
            </a:r>
            <a:r>
              <a:rPr lang="en-GB" altLang="en-US" sz="1800">
                <a:solidFill>
                  <a:schemeClr val="bg1"/>
                </a:solidFill>
                <a:latin typeface="Calibri" pitchFamily="34" charset="0"/>
                <a:sym typeface="Symbol" pitchFamily="18" charset="2"/>
              </a:rPr>
              <a:t>l</a:t>
            </a:r>
            <a:endParaRPr lang="en-GB">
              <a:solidFill>
                <a:schemeClr val="bg1"/>
              </a:solidFill>
            </a:endParaRPr>
          </a:p>
        </p:txBody>
      </p:sp>
      <p:sp>
        <p:nvSpPr>
          <p:cNvPr id="61" name="TextBox 60">
            <a:extLst>
              <a:ext uri="{FF2B5EF4-FFF2-40B4-BE49-F238E27FC236}">
                <a16:creationId xmlns:a16="http://schemas.microsoft.com/office/drawing/2014/main" id="{23584A8A-F3A7-5E6C-BF4B-8C717302D748}"/>
              </a:ext>
            </a:extLst>
          </p:cNvPr>
          <p:cNvSpPr txBox="1"/>
          <p:nvPr/>
        </p:nvSpPr>
        <p:spPr>
          <a:xfrm>
            <a:off x="4085710" y="2554476"/>
            <a:ext cx="1400120" cy="369332"/>
          </a:xfrm>
          <a:prstGeom prst="rect">
            <a:avLst/>
          </a:prstGeom>
          <a:noFill/>
        </p:spPr>
        <p:txBody>
          <a:bodyPr wrap="square" rtlCol="0">
            <a:spAutoFit/>
          </a:bodyPr>
          <a:lstStyle/>
          <a:p>
            <a:r>
              <a:rPr lang="en-GB">
                <a:solidFill>
                  <a:schemeClr val="bg1"/>
                </a:solidFill>
              </a:rPr>
              <a:t>5 ml = 1.tsp</a:t>
            </a:r>
          </a:p>
        </p:txBody>
      </p:sp>
      <p:sp>
        <p:nvSpPr>
          <p:cNvPr id="62" name="TextBox 61">
            <a:extLst>
              <a:ext uri="{FF2B5EF4-FFF2-40B4-BE49-F238E27FC236}">
                <a16:creationId xmlns:a16="http://schemas.microsoft.com/office/drawing/2014/main" id="{DAEB4F05-A25C-9677-1DA7-3A1672B6A765}"/>
              </a:ext>
            </a:extLst>
          </p:cNvPr>
          <p:cNvSpPr txBox="1"/>
          <p:nvPr/>
        </p:nvSpPr>
        <p:spPr>
          <a:xfrm>
            <a:off x="4477718" y="3778612"/>
            <a:ext cx="1800200" cy="369332"/>
          </a:xfrm>
          <a:prstGeom prst="rect">
            <a:avLst/>
          </a:prstGeom>
          <a:noFill/>
        </p:spPr>
        <p:txBody>
          <a:bodyPr wrap="square" rtlCol="0">
            <a:spAutoFit/>
          </a:bodyPr>
          <a:lstStyle/>
          <a:p>
            <a:r>
              <a:rPr lang="en-GB">
                <a:solidFill>
                  <a:schemeClr val="bg1"/>
                </a:solidFill>
              </a:rPr>
              <a:t>1 ml = 1000 </a:t>
            </a:r>
            <a:r>
              <a:rPr lang="en-GB" altLang="en-US" sz="1800">
                <a:solidFill>
                  <a:schemeClr val="bg1"/>
                </a:solidFill>
                <a:latin typeface="Calibri" pitchFamily="34" charset="0"/>
                <a:sym typeface="Symbol" pitchFamily="18" charset="2"/>
              </a:rPr>
              <a:t>l</a:t>
            </a:r>
            <a:endParaRPr lang="en-GB">
              <a:solidFill>
                <a:schemeClr val="bg1"/>
              </a:solidFill>
            </a:endParaRPr>
          </a:p>
        </p:txBody>
      </p:sp>
      <p:sp>
        <p:nvSpPr>
          <p:cNvPr id="63" name="TextBox 62">
            <a:extLst>
              <a:ext uri="{FF2B5EF4-FFF2-40B4-BE49-F238E27FC236}">
                <a16:creationId xmlns:a16="http://schemas.microsoft.com/office/drawing/2014/main" id="{D2766461-FEC6-3630-A917-72659512471A}"/>
              </a:ext>
            </a:extLst>
          </p:cNvPr>
          <p:cNvSpPr txBox="1"/>
          <p:nvPr/>
        </p:nvSpPr>
        <p:spPr>
          <a:xfrm>
            <a:off x="1799709" y="4986316"/>
            <a:ext cx="7358525" cy="646331"/>
          </a:xfrm>
          <a:prstGeom prst="rect">
            <a:avLst/>
          </a:prstGeom>
          <a:noFill/>
        </p:spPr>
        <p:txBody>
          <a:bodyPr wrap="square">
            <a:spAutoFit/>
          </a:bodyPr>
          <a:lstStyle/>
          <a:p>
            <a:r>
              <a:rPr lang="en-GB" b="1">
                <a:solidFill>
                  <a:schemeClr val="bg1"/>
                </a:solidFill>
              </a:rPr>
              <a:t>1 </a:t>
            </a:r>
            <a:r>
              <a:rPr lang="en-GB" altLang="en-US" sz="1800">
                <a:solidFill>
                  <a:schemeClr val="bg1"/>
                </a:solidFill>
                <a:latin typeface="Calibri" pitchFamily="34" charset="0"/>
                <a:sym typeface="Symbol" pitchFamily="18" charset="2"/>
              </a:rPr>
              <a:t>l</a:t>
            </a:r>
            <a:r>
              <a:rPr lang="en-GB" b="1">
                <a:solidFill>
                  <a:schemeClr val="bg1"/>
                </a:solidFill>
              </a:rPr>
              <a:t> is 1 millionth of a litre </a:t>
            </a:r>
            <a:r>
              <a:rPr lang="en-GB">
                <a:solidFill>
                  <a:schemeClr val="bg1"/>
                </a:solidFill>
              </a:rPr>
              <a:t>(1000</a:t>
            </a:r>
            <a:r>
              <a:rPr lang="en-GB" altLang="en-US" sz="1800">
                <a:solidFill>
                  <a:schemeClr val="bg1"/>
                </a:solidFill>
                <a:latin typeface="Calibri" pitchFamily="34" charset="0"/>
                <a:sym typeface="Symbol" pitchFamily="18" charset="2"/>
              </a:rPr>
              <a:t> ml</a:t>
            </a:r>
            <a:r>
              <a:rPr lang="en-GB">
                <a:solidFill>
                  <a:schemeClr val="bg1"/>
                </a:solidFill>
              </a:rPr>
              <a:t> in 1 litre / 1000 </a:t>
            </a:r>
            <a:r>
              <a:rPr lang="en-GB" altLang="en-US" sz="1800">
                <a:solidFill>
                  <a:schemeClr val="bg1"/>
                </a:solidFill>
                <a:latin typeface="Calibri" pitchFamily="34" charset="0"/>
                <a:sym typeface="Symbol" pitchFamily="18" charset="2"/>
              </a:rPr>
              <a:t>l</a:t>
            </a:r>
            <a:r>
              <a:rPr lang="en-GB">
                <a:solidFill>
                  <a:schemeClr val="bg1"/>
                </a:solidFill>
              </a:rPr>
              <a:t> in 1ml – 1000 x 1000)</a:t>
            </a:r>
          </a:p>
        </p:txBody>
      </p:sp>
      <p:sp>
        <p:nvSpPr>
          <p:cNvPr id="64" name="TextBox 63">
            <a:extLst>
              <a:ext uri="{FF2B5EF4-FFF2-40B4-BE49-F238E27FC236}">
                <a16:creationId xmlns:a16="http://schemas.microsoft.com/office/drawing/2014/main" id="{F0D60D98-522E-A790-D16E-7C05DA2C7D19}"/>
              </a:ext>
            </a:extLst>
          </p:cNvPr>
          <p:cNvSpPr txBox="1"/>
          <p:nvPr/>
        </p:nvSpPr>
        <p:spPr>
          <a:xfrm>
            <a:off x="8294142" y="3778612"/>
            <a:ext cx="1800200" cy="369332"/>
          </a:xfrm>
          <a:prstGeom prst="rect">
            <a:avLst/>
          </a:prstGeom>
          <a:noFill/>
        </p:spPr>
        <p:txBody>
          <a:bodyPr wrap="square" rtlCol="0">
            <a:spAutoFit/>
          </a:bodyPr>
          <a:lstStyle/>
          <a:p>
            <a:r>
              <a:rPr lang="en-GB">
                <a:solidFill>
                  <a:schemeClr val="bg1"/>
                </a:solidFill>
              </a:rPr>
              <a:t>20 / 10 / 5 / 2 </a:t>
            </a:r>
            <a:r>
              <a:rPr lang="en-GB" altLang="en-US" sz="1800">
                <a:solidFill>
                  <a:schemeClr val="bg1"/>
                </a:solidFill>
                <a:latin typeface="Calibri" pitchFamily="34" charset="0"/>
                <a:sym typeface="Symbol" pitchFamily="18" charset="2"/>
              </a:rPr>
              <a:t>l</a:t>
            </a:r>
            <a:endParaRPr lang="en-GB">
              <a:solidFill>
                <a:schemeClr val="bg1"/>
              </a:solidFill>
            </a:endParaRPr>
          </a:p>
        </p:txBody>
      </p:sp>
    </p:spTree>
    <p:extLst>
      <p:ext uri="{BB962C8B-B14F-4D97-AF65-F5344CB8AC3E}">
        <p14:creationId xmlns:p14="http://schemas.microsoft.com/office/powerpoint/2010/main" val="4032664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00715" y="366263"/>
            <a:ext cx="6838732" cy="769441"/>
          </a:xfrm>
          <a:prstGeom prst="rect">
            <a:avLst/>
          </a:prstGeom>
          <a:noFill/>
        </p:spPr>
        <p:txBody>
          <a:bodyPr wrap="none" rtlCol="0">
            <a:spAutoFit/>
          </a:bodyPr>
          <a:lstStyle/>
          <a:p>
            <a:r>
              <a:rPr lang="en-GB" sz="4400">
                <a:solidFill>
                  <a:schemeClr val="bg1"/>
                </a:solidFill>
              </a:rPr>
              <a:t>Lab 5: Gel Electrophoresis</a:t>
            </a:r>
          </a:p>
        </p:txBody>
      </p:sp>
      <p:pic>
        <p:nvPicPr>
          <p:cNvPr id="2" name="Content Placeholder 15" descr="A picture containing text, case&#10;&#10;Description automatically generated">
            <a:hlinkClick r:id="rId3"/>
            <a:extLst>
              <a:ext uri="{FF2B5EF4-FFF2-40B4-BE49-F238E27FC236}">
                <a16:creationId xmlns:a16="http://schemas.microsoft.com/office/drawing/2014/main" id="{5D96EF75-C791-150D-F151-7AF77E0B83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250" y="1468609"/>
            <a:ext cx="4900124" cy="4900124"/>
          </a:xfrm>
          <a:prstGeom prst="rect">
            <a:avLst/>
          </a:prstGeom>
        </p:spPr>
      </p:pic>
      <p:pic>
        <p:nvPicPr>
          <p:cNvPr id="3" name="Picture 2" descr="A black and white sign with white text&#10;&#10;AI-generated content may be incorrect.">
            <a:extLst>
              <a:ext uri="{FF2B5EF4-FFF2-40B4-BE49-F238E27FC236}">
                <a16:creationId xmlns:a16="http://schemas.microsoft.com/office/drawing/2014/main" id="{99F9FB71-BB3B-1B82-DC92-78ECB01D63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4" name="Group 3">
            <a:extLst>
              <a:ext uri="{FF2B5EF4-FFF2-40B4-BE49-F238E27FC236}">
                <a16:creationId xmlns:a16="http://schemas.microsoft.com/office/drawing/2014/main" id="{972290DA-526D-FBED-1878-2F586BB88253}"/>
              </a:ext>
            </a:extLst>
          </p:cNvPr>
          <p:cNvGrpSpPr/>
          <p:nvPr/>
        </p:nvGrpSpPr>
        <p:grpSpPr>
          <a:xfrm>
            <a:off x="1200715" y="1094860"/>
            <a:ext cx="6840000" cy="133864"/>
            <a:chOff x="1253158" y="1050894"/>
            <a:chExt cx="4853893" cy="73850"/>
          </a:xfrm>
        </p:grpSpPr>
        <p:cxnSp>
          <p:nvCxnSpPr>
            <p:cNvPr id="5" name="Straight Connector 4">
              <a:extLst>
                <a:ext uri="{FF2B5EF4-FFF2-40B4-BE49-F238E27FC236}">
                  <a16:creationId xmlns:a16="http://schemas.microsoft.com/office/drawing/2014/main" id="{34E5B671-2F40-EE18-FAD3-EC2C130A0A10}"/>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27B0166-1A12-6285-FE24-F392C0E16D14}"/>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106693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1504" y="272842"/>
            <a:ext cx="5751896" cy="707886"/>
          </a:xfrm>
          <a:prstGeom prst="rect">
            <a:avLst/>
          </a:prstGeom>
          <a:noFill/>
        </p:spPr>
        <p:txBody>
          <a:bodyPr wrap="none" rtlCol="0">
            <a:spAutoFit/>
          </a:bodyPr>
          <a:lstStyle/>
          <a:p>
            <a:pPr>
              <a:defRPr/>
            </a:pPr>
            <a:r>
              <a:rPr lang="en-GB" sz="4000">
                <a:solidFill>
                  <a:schemeClr val="bg1"/>
                </a:solidFill>
                <a:latin typeface="Calibri"/>
              </a:rPr>
              <a:t>Lab 5: Mini-One assembly</a:t>
            </a:r>
          </a:p>
        </p:txBody>
      </p:sp>
      <p:pic>
        <p:nvPicPr>
          <p:cNvPr id="14" name="Picture 13">
            <a:extLst>
              <a:ext uri="{FF2B5EF4-FFF2-40B4-BE49-F238E27FC236}">
                <a16:creationId xmlns:a16="http://schemas.microsoft.com/office/drawing/2014/main" id="{4E368F99-F8E1-491D-9756-5D7335B96F78}"/>
              </a:ext>
            </a:extLst>
          </p:cNvPr>
          <p:cNvPicPr>
            <a:picLocks noChangeAspect="1"/>
          </p:cNvPicPr>
          <p:nvPr/>
        </p:nvPicPr>
        <p:blipFill rotWithShape="1">
          <a:blip r:embed="rId3"/>
          <a:srcRect t="7740"/>
          <a:stretch/>
        </p:blipFill>
        <p:spPr>
          <a:xfrm>
            <a:off x="3159274" y="1300758"/>
            <a:ext cx="5873452" cy="5072306"/>
          </a:xfrm>
          <a:prstGeom prst="rect">
            <a:avLst/>
          </a:prstGeom>
        </p:spPr>
      </p:pic>
      <p:pic>
        <p:nvPicPr>
          <p:cNvPr id="2" name="Picture 1" descr="A black and white sign with white text&#10;&#10;AI-generated content may be incorrect.">
            <a:extLst>
              <a:ext uri="{FF2B5EF4-FFF2-40B4-BE49-F238E27FC236}">
                <a16:creationId xmlns:a16="http://schemas.microsoft.com/office/drawing/2014/main" id="{A9A4F2E5-3BA0-AE11-1847-80519CFDB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5" name="Group 4">
            <a:extLst>
              <a:ext uri="{FF2B5EF4-FFF2-40B4-BE49-F238E27FC236}">
                <a16:creationId xmlns:a16="http://schemas.microsoft.com/office/drawing/2014/main" id="{342608DC-A50E-2E06-D0C2-0981CE6C44A2}"/>
              </a:ext>
            </a:extLst>
          </p:cNvPr>
          <p:cNvGrpSpPr/>
          <p:nvPr/>
        </p:nvGrpSpPr>
        <p:grpSpPr>
          <a:xfrm>
            <a:off x="1717232" y="909288"/>
            <a:ext cx="5400000" cy="133864"/>
            <a:chOff x="1253158" y="1050894"/>
            <a:chExt cx="4853893" cy="73850"/>
          </a:xfrm>
        </p:grpSpPr>
        <p:cxnSp>
          <p:nvCxnSpPr>
            <p:cNvPr id="6" name="Straight Connector 5">
              <a:extLst>
                <a:ext uri="{FF2B5EF4-FFF2-40B4-BE49-F238E27FC236}">
                  <a16:creationId xmlns:a16="http://schemas.microsoft.com/office/drawing/2014/main" id="{4518E369-00DD-D3D4-BED1-E33100069E4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31B7527-0821-DE13-E792-D4C04E29F62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571447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1504" y="272842"/>
            <a:ext cx="3967946" cy="769441"/>
          </a:xfrm>
          <a:prstGeom prst="rect">
            <a:avLst/>
          </a:prstGeom>
          <a:noFill/>
        </p:spPr>
        <p:txBody>
          <a:bodyPr wrap="none" rtlCol="0">
            <a:spAutoFit/>
          </a:bodyPr>
          <a:lstStyle/>
          <a:p>
            <a:pPr>
              <a:defRPr/>
            </a:pPr>
            <a:r>
              <a:rPr lang="en-GB" sz="4400">
                <a:solidFill>
                  <a:schemeClr val="bg1"/>
                </a:solidFill>
                <a:latin typeface="Calibri"/>
              </a:rPr>
              <a:t>Mini-One Set-up</a:t>
            </a:r>
          </a:p>
        </p:txBody>
      </p:sp>
      <p:sp>
        <p:nvSpPr>
          <p:cNvPr id="10" name="Content Placeholder 9">
            <a:extLst>
              <a:ext uri="{FF2B5EF4-FFF2-40B4-BE49-F238E27FC236}">
                <a16:creationId xmlns:a16="http://schemas.microsoft.com/office/drawing/2014/main" id="{56D0C4ED-0903-4A6C-81FC-175943B0EE45}"/>
              </a:ext>
            </a:extLst>
          </p:cNvPr>
          <p:cNvSpPr>
            <a:spLocks noGrp="1"/>
          </p:cNvSpPr>
          <p:nvPr>
            <p:ph idx="1"/>
          </p:nvPr>
        </p:nvSpPr>
        <p:spPr>
          <a:xfrm>
            <a:off x="1631504" y="1484313"/>
            <a:ext cx="9355137" cy="4895849"/>
          </a:xfrm>
        </p:spPr>
        <p:txBody>
          <a:bodyPr vert="horz" lIns="0" tIns="0" rIns="0" bIns="0" rtlCol="0" anchor="t">
            <a:normAutofit/>
          </a:bodyPr>
          <a:lstStyle/>
          <a:p>
            <a:pPr marL="571500" indent="-571500">
              <a:buFont typeface="Arial" panose="020B0604020202020204" pitchFamily="34" charset="0"/>
              <a:buChar char="•"/>
            </a:pPr>
            <a:r>
              <a:rPr lang="en-GB" sz="3600" dirty="0"/>
              <a:t>0.8% gel, 1 x TAE buffer</a:t>
            </a:r>
          </a:p>
          <a:p>
            <a:pPr marL="571500" indent="-571500">
              <a:buFont typeface="Arial" panose="020B0604020202020204" pitchFamily="34" charset="0"/>
              <a:buChar char="•"/>
            </a:pPr>
            <a:r>
              <a:rPr lang="en-GB" sz="3600" dirty="0"/>
              <a:t>11 ml agarose for each gel</a:t>
            </a:r>
            <a:endParaRPr lang="en-GB" sz="3600" dirty="0">
              <a:cs typeface="Arial"/>
            </a:endParaRPr>
          </a:p>
          <a:p>
            <a:pPr marL="571500" indent="-571500">
              <a:buFont typeface="Arial" panose="020B0604020202020204" pitchFamily="34" charset="0"/>
              <a:buChar char="•"/>
            </a:pPr>
            <a:r>
              <a:rPr lang="en-GB" sz="3600" dirty="0"/>
              <a:t>135 ml buffer needed </a:t>
            </a:r>
            <a:endParaRPr lang="en-GB" sz="3600" dirty="0">
              <a:cs typeface="Arial"/>
            </a:endParaRPr>
          </a:p>
          <a:p>
            <a:pPr marL="571500" indent="-571500">
              <a:buFont typeface="Arial" panose="020B0604020202020204" pitchFamily="34" charset="0"/>
              <a:buChar char="•"/>
            </a:pPr>
            <a:r>
              <a:rPr lang="en-GB" sz="3600" dirty="0"/>
              <a:t>6 or 9 teeth (samples) per gel</a:t>
            </a:r>
            <a:endParaRPr lang="en-GB" sz="3600" dirty="0">
              <a:cs typeface="Arial"/>
            </a:endParaRPr>
          </a:p>
          <a:p>
            <a:pPr marL="571500" indent="-571500">
              <a:buFont typeface="Arial" panose="020B0604020202020204" pitchFamily="34" charset="0"/>
              <a:buChar char="•"/>
            </a:pPr>
            <a:r>
              <a:rPr lang="en-GB" sz="3600" dirty="0"/>
              <a:t>Add LD to samples</a:t>
            </a:r>
            <a:endParaRPr lang="en-GB" sz="3600" dirty="0">
              <a:cs typeface="Arial"/>
            </a:endParaRPr>
          </a:p>
          <a:p>
            <a:pPr marL="571500" indent="-571500">
              <a:buFont typeface="Arial" panose="020B0604020202020204" pitchFamily="34" charset="0"/>
              <a:buChar char="•"/>
            </a:pPr>
            <a:r>
              <a:rPr lang="en-GB" sz="3600" dirty="0"/>
              <a:t>Ensure LD contains </a:t>
            </a:r>
            <a:r>
              <a:rPr lang="en-GB" sz="3600" u="sng" dirty="0"/>
              <a:t>Gel Green</a:t>
            </a:r>
            <a:endParaRPr lang="en-GB" sz="3600" u="sng" dirty="0">
              <a:cs typeface="Arial"/>
            </a:endParaRPr>
          </a:p>
        </p:txBody>
      </p:sp>
      <p:pic>
        <p:nvPicPr>
          <p:cNvPr id="2" name="Picture 1" descr="A black and white sign with white text&#10;&#10;AI-generated content may be incorrect.">
            <a:extLst>
              <a:ext uri="{FF2B5EF4-FFF2-40B4-BE49-F238E27FC236}">
                <a16:creationId xmlns:a16="http://schemas.microsoft.com/office/drawing/2014/main" id="{64456B89-54AC-4F67-9ABE-803340A94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5" name="Group 4">
            <a:extLst>
              <a:ext uri="{FF2B5EF4-FFF2-40B4-BE49-F238E27FC236}">
                <a16:creationId xmlns:a16="http://schemas.microsoft.com/office/drawing/2014/main" id="{BA8EA585-CF63-2B55-7C91-0965FE21DA3E}"/>
              </a:ext>
            </a:extLst>
          </p:cNvPr>
          <p:cNvGrpSpPr/>
          <p:nvPr/>
        </p:nvGrpSpPr>
        <p:grpSpPr>
          <a:xfrm>
            <a:off x="1631504" y="1009304"/>
            <a:ext cx="3960000" cy="133864"/>
            <a:chOff x="1253158" y="1050894"/>
            <a:chExt cx="4853893" cy="73850"/>
          </a:xfrm>
        </p:grpSpPr>
        <p:cxnSp>
          <p:nvCxnSpPr>
            <p:cNvPr id="6" name="Straight Connector 5">
              <a:extLst>
                <a:ext uri="{FF2B5EF4-FFF2-40B4-BE49-F238E27FC236}">
                  <a16:creationId xmlns:a16="http://schemas.microsoft.com/office/drawing/2014/main" id="{DF7F3BF9-EFF7-9963-855B-D3874D23F814}"/>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790E3E8-68AE-90D7-DCB2-6E012B4107AF}"/>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517189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31891" y="307874"/>
            <a:ext cx="5277663" cy="769441"/>
          </a:xfrm>
          <a:prstGeom prst="rect">
            <a:avLst/>
          </a:prstGeom>
          <a:noFill/>
        </p:spPr>
        <p:txBody>
          <a:bodyPr wrap="square" rtlCol="0">
            <a:spAutoFit/>
          </a:bodyPr>
          <a:lstStyle/>
          <a:p>
            <a:pPr>
              <a:defRPr/>
            </a:pPr>
            <a:r>
              <a:rPr lang="en-GB" sz="4400">
                <a:solidFill>
                  <a:schemeClr val="bg1"/>
                </a:solidFill>
                <a:latin typeface="Calibri"/>
              </a:rPr>
              <a:t>Gel Green DNA Stain</a:t>
            </a:r>
          </a:p>
        </p:txBody>
      </p:sp>
      <p:sp>
        <p:nvSpPr>
          <p:cNvPr id="12" name="Content Placeholder 11">
            <a:extLst>
              <a:ext uri="{FF2B5EF4-FFF2-40B4-BE49-F238E27FC236}">
                <a16:creationId xmlns:a16="http://schemas.microsoft.com/office/drawing/2014/main" id="{7B93CDD7-F65D-C95F-3C3E-BE60D1B703A5}"/>
              </a:ext>
            </a:extLst>
          </p:cNvPr>
          <p:cNvSpPr>
            <a:spLocks noGrp="1"/>
          </p:cNvSpPr>
          <p:nvPr>
            <p:ph idx="1"/>
          </p:nvPr>
        </p:nvSpPr>
        <p:spPr>
          <a:xfrm>
            <a:off x="1045392" y="1533152"/>
            <a:ext cx="10728324" cy="4895849"/>
          </a:xfrm>
        </p:spPr>
        <p:txBody>
          <a:bodyPr>
            <a:normAutofit/>
          </a:bodyPr>
          <a:lstStyle/>
          <a:p>
            <a:pPr marL="457200" indent="-457200" algn="l">
              <a:buFont typeface="Arial" panose="020B0604020202020204" pitchFamily="34" charset="0"/>
              <a:buChar char="•"/>
            </a:pPr>
            <a:r>
              <a:rPr lang="en-GB" sz="2400" err="1">
                <a:cs typeface="Calibri" panose="020F0502020204030204" pitchFamily="34" charset="0"/>
              </a:rPr>
              <a:t>GelGreen</a:t>
            </a:r>
            <a:r>
              <a:rPr lang="en-GB" sz="2400">
                <a:cs typeface="Calibri" panose="020F0502020204030204" pitchFamily="34" charset="0"/>
              </a:rPr>
              <a:t>® is a highly sensitive, stable and environmentally safe, green fluorescent nucleic acid stain</a:t>
            </a:r>
          </a:p>
          <a:p>
            <a:pPr marL="457200" indent="-457200" algn="l">
              <a:buFont typeface="Arial" panose="020B0604020202020204" pitchFamily="34" charset="0"/>
              <a:buChar char="•"/>
            </a:pPr>
            <a:endParaRPr lang="en-GB" sz="2400">
              <a:cs typeface="Calibri" panose="020F0502020204030204" pitchFamily="34" charset="0"/>
            </a:endParaRPr>
          </a:p>
          <a:p>
            <a:r>
              <a:rPr lang="en-GB" sz="2400">
                <a:cs typeface="Calibri" panose="020F0502020204030204" pitchFamily="34" charset="0"/>
              </a:rPr>
              <a:t>• Non-mutagenic - at concentrations relevant to nucleic acid gel staining</a:t>
            </a:r>
            <a:br>
              <a:rPr lang="en-GB" sz="2400">
                <a:cs typeface="Calibri" panose="020F0502020204030204" pitchFamily="34" charset="0"/>
              </a:rPr>
            </a:br>
            <a:r>
              <a:rPr lang="en-GB" sz="2400">
                <a:cs typeface="Calibri" panose="020F0502020204030204" pitchFamily="34" charset="0"/>
              </a:rPr>
              <a:t>• Non-cytotoxic - at concentrations relevant to nucleic acid gel staining</a:t>
            </a:r>
            <a:br>
              <a:rPr lang="en-GB" sz="2400">
                <a:cs typeface="Calibri" panose="020F0502020204030204" pitchFamily="34" charset="0"/>
              </a:rPr>
            </a:br>
            <a:r>
              <a:rPr lang="en-GB" sz="2400">
                <a:cs typeface="Calibri" panose="020F0502020204030204" pitchFamily="34" charset="0"/>
              </a:rPr>
              <a:t>• Cell membrane impermeability for true safety</a:t>
            </a:r>
            <a:br>
              <a:rPr lang="en-GB" sz="2400">
                <a:cs typeface="Calibri" panose="020F0502020204030204" pitchFamily="34" charset="0"/>
              </a:rPr>
            </a:br>
            <a:r>
              <a:rPr lang="en-GB" sz="2400">
                <a:cs typeface="Calibri" panose="020F0502020204030204" pitchFamily="34" charset="0"/>
              </a:rPr>
              <a:t>• Impenetrable to latex gloves</a:t>
            </a:r>
            <a:br>
              <a:rPr lang="en-GB" sz="2400">
                <a:cs typeface="Calibri" panose="020F0502020204030204" pitchFamily="34" charset="0"/>
              </a:rPr>
            </a:br>
            <a:r>
              <a:rPr lang="en-GB" sz="2400">
                <a:cs typeface="Calibri" panose="020F0502020204030204" pitchFamily="34" charset="0"/>
              </a:rPr>
              <a:t>• Very photostable - use under normal room light</a:t>
            </a:r>
            <a:br>
              <a:rPr lang="en-GB" sz="2400">
                <a:cs typeface="Calibri" panose="020F0502020204030204" pitchFamily="34" charset="0"/>
              </a:rPr>
            </a:br>
            <a:r>
              <a:rPr lang="en-GB" sz="2400">
                <a:cs typeface="Calibri" panose="020F0502020204030204" pitchFamily="34" charset="0"/>
              </a:rPr>
              <a:t>• Hydrolytically stable</a:t>
            </a:r>
            <a:br>
              <a:rPr lang="en-GB" sz="2400">
                <a:cs typeface="Calibri" panose="020F0502020204030204" pitchFamily="34" charset="0"/>
              </a:rPr>
            </a:br>
            <a:r>
              <a:rPr lang="en-GB" sz="2400">
                <a:cs typeface="Calibri" panose="020F0502020204030204" pitchFamily="34" charset="0"/>
              </a:rPr>
              <a:t>• Microwaveable</a:t>
            </a:r>
            <a:br>
              <a:rPr lang="en-GB" sz="2000" b="0" i="0">
                <a:effectLst/>
              </a:rPr>
            </a:br>
            <a:endParaRPr lang="en-GB" sz="2000"/>
          </a:p>
        </p:txBody>
      </p:sp>
      <p:sp>
        <p:nvSpPr>
          <p:cNvPr id="17" name="TextBox 16">
            <a:extLst>
              <a:ext uri="{FF2B5EF4-FFF2-40B4-BE49-F238E27FC236}">
                <a16:creationId xmlns:a16="http://schemas.microsoft.com/office/drawing/2014/main" id="{8B4B437F-E8EA-92CD-1531-84A279DBE120}"/>
              </a:ext>
            </a:extLst>
          </p:cNvPr>
          <p:cNvSpPr txBox="1"/>
          <p:nvPr/>
        </p:nvSpPr>
        <p:spPr>
          <a:xfrm>
            <a:off x="2285516" y="6119418"/>
            <a:ext cx="6344864" cy="400110"/>
          </a:xfrm>
          <a:prstGeom prst="rect">
            <a:avLst/>
          </a:prstGeom>
          <a:solidFill>
            <a:srgbClr val="FFFF00"/>
          </a:solidFill>
          <a:ln>
            <a:solidFill>
              <a:schemeClr val="tx1"/>
            </a:solidFill>
          </a:ln>
        </p:spPr>
        <p:txBody>
          <a:bodyPr wrap="square">
            <a:spAutoFit/>
          </a:bodyPr>
          <a:lstStyle/>
          <a:p>
            <a:pPr algn="ctr">
              <a:defRPr/>
            </a:pPr>
            <a:r>
              <a:rPr lang="en-GB" sz="2000">
                <a:solidFill>
                  <a:prstClr val="black"/>
                </a:solidFill>
              </a:rPr>
              <a:t>Remember gloves and goggles when using the stains</a:t>
            </a:r>
          </a:p>
        </p:txBody>
      </p:sp>
      <p:pic>
        <p:nvPicPr>
          <p:cNvPr id="18" name="Picture 17" descr="Icon&#10;&#10;Description automatically generated">
            <a:extLst>
              <a:ext uri="{FF2B5EF4-FFF2-40B4-BE49-F238E27FC236}">
                <a16:creationId xmlns:a16="http://schemas.microsoft.com/office/drawing/2014/main" id="{FF106CA1-3739-7605-46CB-FE8A82E2B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2543" y="5729436"/>
            <a:ext cx="942974" cy="942974"/>
          </a:xfrm>
          <a:prstGeom prst="rect">
            <a:avLst/>
          </a:prstGeom>
        </p:spPr>
      </p:pic>
      <p:pic>
        <p:nvPicPr>
          <p:cNvPr id="2" name="Picture 1" descr="A black and white sign with white text&#10;&#10;AI-generated content may be incorrect.">
            <a:extLst>
              <a:ext uri="{FF2B5EF4-FFF2-40B4-BE49-F238E27FC236}">
                <a16:creationId xmlns:a16="http://schemas.microsoft.com/office/drawing/2014/main" id="{8F61D235-A238-F7D9-29A8-F19350FED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5" name="Group 4">
            <a:extLst>
              <a:ext uri="{FF2B5EF4-FFF2-40B4-BE49-F238E27FC236}">
                <a16:creationId xmlns:a16="http://schemas.microsoft.com/office/drawing/2014/main" id="{E3DCB09E-67E0-78D8-D47E-3D7ADF29F4A6}"/>
              </a:ext>
            </a:extLst>
          </p:cNvPr>
          <p:cNvGrpSpPr/>
          <p:nvPr/>
        </p:nvGrpSpPr>
        <p:grpSpPr>
          <a:xfrm>
            <a:off x="1217162" y="1009304"/>
            <a:ext cx="5040000" cy="133864"/>
            <a:chOff x="1253158" y="1050894"/>
            <a:chExt cx="4853893" cy="73850"/>
          </a:xfrm>
        </p:grpSpPr>
        <p:cxnSp>
          <p:nvCxnSpPr>
            <p:cNvPr id="6" name="Straight Connector 5">
              <a:extLst>
                <a:ext uri="{FF2B5EF4-FFF2-40B4-BE49-F238E27FC236}">
                  <a16:creationId xmlns:a16="http://schemas.microsoft.com/office/drawing/2014/main" id="{90E105FE-E75D-2072-C8D6-2BED09DD625D}"/>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4896F2-11B0-6902-B791-D571FFF58A42}"/>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188432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e:Two percent Agarose Gel in Borate Buffer cast in a Gel Tray (Front, angle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024" y="3645025"/>
            <a:ext cx="3447234" cy="258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p:cNvSpPr>
          <p:nvPr/>
        </p:nvSpPr>
        <p:spPr bwMode="auto">
          <a:xfrm>
            <a:off x="1806388" y="1535927"/>
            <a:ext cx="8754107" cy="155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rIns="91440" bIns="45720" anchor="t"/>
          <a:lstStyle/>
          <a:p>
            <a:pPr>
              <a:spcBef>
                <a:spcPct val="20000"/>
              </a:spcBef>
            </a:pPr>
            <a:r>
              <a:rPr lang="en-US" sz="2800">
                <a:solidFill>
                  <a:schemeClr val="bg1"/>
                </a:solidFill>
              </a:rPr>
              <a:t>Number of samples will dictate which comb you use</a:t>
            </a:r>
          </a:p>
          <a:p>
            <a:pPr>
              <a:spcBef>
                <a:spcPct val="20000"/>
              </a:spcBef>
            </a:pPr>
            <a:endParaRPr lang="en-US" sz="2800">
              <a:solidFill>
                <a:schemeClr val="bg1"/>
              </a:solidFill>
            </a:endParaRPr>
          </a:p>
          <a:p>
            <a:pPr>
              <a:spcBef>
                <a:spcPct val="20000"/>
              </a:spcBef>
            </a:pPr>
            <a:r>
              <a:rPr lang="en-US" sz="2800">
                <a:solidFill>
                  <a:schemeClr val="bg1"/>
                </a:solidFill>
              </a:rPr>
              <a:t>Lab 2 Digest (A+ / A- / K+ / K-) + Lab 3 + Marker (=6)</a:t>
            </a:r>
          </a:p>
          <a:p>
            <a:pPr>
              <a:spcBef>
                <a:spcPct val="20000"/>
              </a:spcBef>
            </a:pPr>
            <a:endParaRPr lang="en-US" sz="2800">
              <a:solidFill>
                <a:schemeClr val="bg1"/>
              </a:solidFill>
            </a:endParaRPr>
          </a:p>
          <a:p>
            <a:pPr>
              <a:spcBef>
                <a:spcPct val="20000"/>
              </a:spcBef>
            </a:pPr>
            <a:r>
              <a:rPr lang="en-US" sz="2800">
                <a:solidFill>
                  <a:schemeClr val="bg1"/>
                </a:solidFill>
                <a:ea typeface="Calibri"/>
                <a:cs typeface="Calibri"/>
              </a:rPr>
              <a:t>Sample	5 </a:t>
            </a:r>
            <a:r>
              <a:rPr lang="en-US" sz="2800" err="1">
                <a:solidFill>
                  <a:schemeClr val="bg1"/>
                </a:solidFill>
                <a:ea typeface="Calibri"/>
                <a:cs typeface="Calibri"/>
              </a:rPr>
              <a:t>ul</a:t>
            </a:r>
            <a:endParaRPr lang="en-US" sz="2800">
              <a:solidFill>
                <a:schemeClr val="bg1"/>
              </a:solidFill>
              <a:ea typeface="Calibri"/>
              <a:cs typeface="Calibri"/>
            </a:endParaRPr>
          </a:p>
          <a:p>
            <a:pPr>
              <a:spcBef>
                <a:spcPct val="20000"/>
              </a:spcBef>
            </a:pPr>
            <a:r>
              <a:rPr lang="en-US" sz="2800">
                <a:solidFill>
                  <a:schemeClr val="bg1"/>
                </a:solidFill>
              </a:rPr>
              <a:t>LD*		2 </a:t>
            </a:r>
            <a:r>
              <a:rPr lang="en-US" sz="2800" err="1">
                <a:solidFill>
                  <a:schemeClr val="bg1"/>
                </a:solidFill>
              </a:rPr>
              <a:t>ul</a:t>
            </a:r>
            <a:r>
              <a:rPr lang="en-US" sz="2800">
                <a:solidFill>
                  <a:schemeClr val="bg1"/>
                </a:solidFill>
              </a:rPr>
              <a:t>	</a:t>
            </a:r>
          </a:p>
          <a:p>
            <a:pPr>
              <a:spcBef>
                <a:spcPct val="20000"/>
              </a:spcBef>
            </a:pPr>
            <a:r>
              <a:rPr lang="en-US" sz="2800">
                <a:solidFill>
                  <a:schemeClr val="bg1"/>
                </a:solidFill>
                <a:ea typeface="Calibri"/>
                <a:cs typeface="Calibri"/>
              </a:rPr>
              <a:t>H20		3 </a:t>
            </a:r>
            <a:r>
              <a:rPr lang="en-US" sz="2800" err="1">
                <a:solidFill>
                  <a:schemeClr val="bg1"/>
                </a:solidFill>
                <a:ea typeface="Calibri"/>
                <a:cs typeface="Calibri"/>
              </a:rPr>
              <a:t>ul</a:t>
            </a:r>
            <a:endParaRPr lang="en-US" sz="2800">
              <a:solidFill>
                <a:schemeClr val="bg1"/>
              </a:solidFill>
              <a:ea typeface="Calibri"/>
              <a:cs typeface="Calibri"/>
            </a:endParaRPr>
          </a:p>
          <a:p>
            <a:pPr>
              <a:spcBef>
                <a:spcPct val="20000"/>
              </a:spcBef>
            </a:pPr>
            <a:r>
              <a:rPr lang="en-US" sz="2800">
                <a:solidFill>
                  <a:schemeClr val="bg1"/>
                </a:solidFill>
              </a:rPr>
              <a:t>Total		</a:t>
            </a:r>
            <a:r>
              <a:rPr lang="en-US" sz="2800" b="1" u="sng">
                <a:solidFill>
                  <a:schemeClr val="bg1"/>
                </a:solidFill>
              </a:rPr>
              <a:t>10 </a:t>
            </a:r>
            <a:r>
              <a:rPr lang="en-US" sz="2800" b="1" u="sng" err="1">
                <a:solidFill>
                  <a:schemeClr val="bg1"/>
                </a:solidFill>
              </a:rPr>
              <a:t>ul</a:t>
            </a:r>
            <a:endParaRPr lang="en-US" sz="2800" b="1" u="sng">
              <a:solidFill>
                <a:schemeClr val="bg1"/>
              </a:solidFill>
            </a:endParaRPr>
          </a:p>
          <a:p>
            <a:pPr>
              <a:spcBef>
                <a:spcPct val="20000"/>
              </a:spcBef>
            </a:pPr>
            <a:endParaRPr lang="en-US" sz="2800">
              <a:solidFill>
                <a:schemeClr val="bg1"/>
              </a:solidFill>
            </a:endParaRPr>
          </a:p>
          <a:p>
            <a:pPr>
              <a:spcBef>
                <a:spcPct val="20000"/>
              </a:spcBef>
            </a:pPr>
            <a:endParaRPr lang="en-US" sz="2800">
              <a:solidFill>
                <a:schemeClr val="bg1"/>
              </a:solidFill>
            </a:endParaRPr>
          </a:p>
        </p:txBody>
      </p:sp>
      <p:sp>
        <p:nvSpPr>
          <p:cNvPr id="12" name="Oval 11"/>
          <p:cNvSpPr/>
          <p:nvPr/>
        </p:nvSpPr>
        <p:spPr>
          <a:xfrm>
            <a:off x="1631504" y="1772816"/>
            <a:ext cx="144016" cy="144016"/>
          </a:xfrm>
          <a:prstGeom prst="ellipse">
            <a:avLst/>
          </a:prstGeom>
          <a:solidFill>
            <a:schemeClr val="bg1"/>
          </a:solidFill>
          <a:ln>
            <a:solidFill>
              <a:srgbClr val="006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Oval 12"/>
          <p:cNvSpPr/>
          <p:nvPr/>
        </p:nvSpPr>
        <p:spPr>
          <a:xfrm>
            <a:off x="1631504" y="2780928"/>
            <a:ext cx="144016" cy="144016"/>
          </a:xfrm>
          <a:prstGeom prst="ellipse">
            <a:avLst/>
          </a:prstGeom>
          <a:solidFill>
            <a:schemeClr val="bg1"/>
          </a:solidFill>
          <a:ln>
            <a:solidFill>
              <a:srgbClr val="006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Box 3">
            <a:extLst>
              <a:ext uri="{FF2B5EF4-FFF2-40B4-BE49-F238E27FC236}">
                <a16:creationId xmlns:a16="http://schemas.microsoft.com/office/drawing/2014/main" id="{BDDD277C-DC90-9408-32EE-61C31F6723A0}"/>
              </a:ext>
            </a:extLst>
          </p:cNvPr>
          <p:cNvSpPr txBox="1"/>
          <p:nvPr/>
        </p:nvSpPr>
        <p:spPr>
          <a:xfrm>
            <a:off x="1524001" y="217174"/>
            <a:ext cx="2475229" cy="830997"/>
          </a:xfrm>
          <a:prstGeom prst="rect">
            <a:avLst/>
          </a:prstGeom>
          <a:noFill/>
        </p:spPr>
        <p:txBody>
          <a:bodyPr wrap="none" rtlCol="0">
            <a:spAutoFit/>
          </a:bodyPr>
          <a:lstStyle/>
          <a:p>
            <a:r>
              <a:rPr lang="en-GB" sz="4800">
                <a:solidFill>
                  <a:schemeClr val="bg1"/>
                </a:solidFill>
                <a:latin typeface="Calibri" panose="020F0502020204030204" pitchFamily="34" charset="0"/>
              </a:rPr>
              <a:t>Gel prep.</a:t>
            </a:r>
          </a:p>
        </p:txBody>
      </p:sp>
      <p:pic>
        <p:nvPicPr>
          <p:cNvPr id="3" name="Picture 2">
            <a:extLst>
              <a:ext uri="{FF2B5EF4-FFF2-40B4-BE49-F238E27FC236}">
                <a16:creationId xmlns:a16="http://schemas.microsoft.com/office/drawing/2014/main" id="{5A360607-FF92-ADDE-8C0C-C8F121F0C7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38"/>
          <a:stretch/>
        </p:blipFill>
        <p:spPr>
          <a:xfrm rot="10800000">
            <a:off x="6269130" y="3446272"/>
            <a:ext cx="3490128" cy="2952328"/>
          </a:xfrm>
          <a:prstGeom prst="rect">
            <a:avLst/>
          </a:prstGeom>
        </p:spPr>
      </p:pic>
      <p:pic>
        <p:nvPicPr>
          <p:cNvPr id="2" name="Picture 1" descr="A black and white sign with white text&#10;&#10;AI-generated content may be incorrect.">
            <a:extLst>
              <a:ext uri="{FF2B5EF4-FFF2-40B4-BE49-F238E27FC236}">
                <a16:creationId xmlns:a16="http://schemas.microsoft.com/office/drawing/2014/main" id="{B148CEFC-743C-3785-AB6C-2BFD56F933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8" name="Group 7">
            <a:extLst>
              <a:ext uri="{FF2B5EF4-FFF2-40B4-BE49-F238E27FC236}">
                <a16:creationId xmlns:a16="http://schemas.microsoft.com/office/drawing/2014/main" id="{11319572-B9B2-06F8-85E9-2F1CFCC2E23B}"/>
              </a:ext>
            </a:extLst>
          </p:cNvPr>
          <p:cNvGrpSpPr/>
          <p:nvPr/>
        </p:nvGrpSpPr>
        <p:grpSpPr>
          <a:xfrm>
            <a:off x="1631504" y="998063"/>
            <a:ext cx="2520000" cy="133864"/>
            <a:chOff x="1253158" y="1050894"/>
            <a:chExt cx="4853893" cy="73850"/>
          </a:xfrm>
        </p:grpSpPr>
        <p:cxnSp>
          <p:nvCxnSpPr>
            <p:cNvPr id="10" name="Straight Connector 9">
              <a:extLst>
                <a:ext uri="{FF2B5EF4-FFF2-40B4-BE49-F238E27FC236}">
                  <a16:creationId xmlns:a16="http://schemas.microsoft.com/office/drawing/2014/main" id="{0ADC0BE5-5001-8239-BE1E-0481DC24BB0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E20C70-66E6-B6BD-FEDD-95F61AC538B5}"/>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878484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631504" y="210670"/>
            <a:ext cx="3509294" cy="830997"/>
          </a:xfrm>
          <a:prstGeom prst="rect">
            <a:avLst/>
          </a:prstGeom>
          <a:noFill/>
        </p:spPr>
        <p:txBody>
          <a:bodyPr wrap="none" rtlCol="0">
            <a:spAutoFit/>
          </a:bodyPr>
          <a:lstStyle/>
          <a:p>
            <a:r>
              <a:rPr lang="en-GB" sz="4800">
                <a:solidFill>
                  <a:schemeClr val="bg1"/>
                </a:solidFill>
              </a:rPr>
              <a:t>Gel Loading</a:t>
            </a:r>
          </a:p>
        </p:txBody>
      </p:sp>
      <p:pic>
        <p:nvPicPr>
          <p:cNvPr id="3" name="Picture 2">
            <a:extLst>
              <a:ext uri="{FF2B5EF4-FFF2-40B4-BE49-F238E27FC236}">
                <a16:creationId xmlns:a16="http://schemas.microsoft.com/office/drawing/2014/main" id="{923E3E32-4CBB-9703-2A09-2AAF233261AF}"/>
              </a:ext>
            </a:extLst>
          </p:cNvPr>
          <p:cNvPicPr>
            <a:picLocks noChangeAspect="1"/>
          </p:cNvPicPr>
          <p:nvPr/>
        </p:nvPicPr>
        <p:blipFill>
          <a:blip r:embed="rId3"/>
          <a:stretch>
            <a:fillRect/>
          </a:stretch>
        </p:blipFill>
        <p:spPr>
          <a:xfrm>
            <a:off x="1631504" y="1717904"/>
            <a:ext cx="4906888" cy="4449873"/>
          </a:xfrm>
          <a:prstGeom prst="rect">
            <a:avLst/>
          </a:prstGeom>
        </p:spPr>
      </p:pic>
      <p:sp>
        <p:nvSpPr>
          <p:cNvPr id="6" name="TextBox 5">
            <a:extLst>
              <a:ext uri="{FF2B5EF4-FFF2-40B4-BE49-F238E27FC236}">
                <a16:creationId xmlns:a16="http://schemas.microsoft.com/office/drawing/2014/main" id="{B76A494E-5B75-B2EB-10B9-E5100652378F}"/>
              </a:ext>
            </a:extLst>
          </p:cNvPr>
          <p:cNvSpPr txBox="1"/>
          <p:nvPr/>
        </p:nvSpPr>
        <p:spPr>
          <a:xfrm>
            <a:off x="6848475" y="2414881"/>
            <a:ext cx="5144815" cy="2246769"/>
          </a:xfrm>
          <a:prstGeom prst="rect">
            <a:avLst/>
          </a:prstGeom>
          <a:noFill/>
        </p:spPr>
        <p:txBody>
          <a:bodyPr wrap="square">
            <a:spAutoFit/>
          </a:bodyPr>
          <a:lstStyle/>
          <a:p>
            <a:r>
              <a:rPr lang="en-GB" sz="2800" dirty="0">
                <a:solidFill>
                  <a:schemeClr val="bg2"/>
                </a:solidFill>
              </a:rPr>
              <a:t>● Load under blue light</a:t>
            </a:r>
          </a:p>
          <a:p>
            <a:r>
              <a:rPr lang="en-GB" sz="2800" dirty="0">
                <a:solidFill>
                  <a:schemeClr val="bg2"/>
                </a:solidFill>
              </a:rPr>
              <a:t>● Run ‘live’ : 20-30 min</a:t>
            </a:r>
          </a:p>
          <a:p>
            <a:r>
              <a:rPr lang="en-GB" sz="2800" dirty="0">
                <a:solidFill>
                  <a:schemeClr val="bg2"/>
                </a:solidFill>
              </a:rPr>
              <a:t>● No post-stain required</a:t>
            </a:r>
          </a:p>
          <a:p>
            <a:pPr marL="266700" indent="-266700"/>
            <a:r>
              <a:rPr lang="en-GB" sz="2800" dirty="0">
                <a:solidFill>
                  <a:schemeClr val="bg2"/>
                </a:solidFill>
              </a:rPr>
              <a:t>● Result recorded directly by students on smartphone</a:t>
            </a:r>
          </a:p>
        </p:txBody>
      </p:sp>
      <p:pic>
        <p:nvPicPr>
          <p:cNvPr id="4" name="Picture 3" descr="A black and white sign with white text&#10;&#10;AI-generated content may be incorrect.">
            <a:extLst>
              <a:ext uri="{FF2B5EF4-FFF2-40B4-BE49-F238E27FC236}">
                <a16:creationId xmlns:a16="http://schemas.microsoft.com/office/drawing/2014/main" id="{9E39FA6D-5632-A055-EDF6-E11242BB2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5" name="Group 4">
            <a:extLst>
              <a:ext uri="{FF2B5EF4-FFF2-40B4-BE49-F238E27FC236}">
                <a16:creationId xmlns:a16="http://schemas.microsoft.com/office/drawing/2014/main" id="{F0F21CEE-9B03-FD64-216B-7C8C7E66566A}"/>
              </a:ext>
            </a:extLst>
          </p:cNvPr>
          <p:cNvGrpSpPr/>
          <p:nvPr/>
        </p:nvGrpSpPr>
        <p:grpSpPr>
          <a:xfrm>
            <a:off x="1731514" y="1041667"/>
            <a:ext cx="3509294" cy="129908"/>
            <a:chOff x="1253158" y="1050894"/>
            <a:chExt cx="4853893" cy="73850"/>
          </a:xfrm>
        </p:grpSpPr>
        <p:cxnSp>
          <p:nvCxnSpPr>
            <p:cNvPr id="7" name="Straight Connector 6">
              <a:extLst>
                <a:ext uri="{FF2B5EF4-FFF2-40B4-BE49-F238E27FC236}">
                  <a16:creationId xmlns:a16="http://schemas.microsoft.com/office/drawing/2014/main" id="{79A1A342-F770-9C2F-085C-D219FD174444}"/>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F87D18-BC77-D35E-262A-E9836FB03CD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27294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C6F5FD4E-F48B-FECF-0324-82FA94A9A0B8}"/>
              </a:ext>
            </a:extLst>
          </p:cNvPr>
          <p:cNvSpPr txBox="1"/>
          <p:nvPr/>
        </p:nvSpPr>
        <p:spPr>
          <a:xfrm>
            <a:off x="2328864" y="1557347"/>
            <a:ext cx="7643813" cy="5007701"/>
          </a:xfrm>
          <a:prstGeom prst="rect">
            <a:avLst/>
          </a:prstGeom>
          <a:solidFill>
            <a:schemeClr val="bg1"/>
          </a:solidFill>
        </p:spPr>
        <p:txBody>
          <a:bodyPr wrap="square" rtlCol="0">
            <a:spAutoFit/>
          </a:bodyPr>
          <a:lstStyle/>
          <a:p>
            <a:endParaRPr lang="en-GB"/>
          </a:p>
        </p:txBody>
      </p:sp>
      <p:sp>
        <p:nvSpPr>
          <p:cNvPr id="2" name="Rectangle 1"/>
          <p:cNvSpPr/>
          <p:nvPr/>
        </p:nvSpPr>
        <p:spPr>
          <a:xfrm>
            <a:off x="3040956" y="2194520"/>
            <a:ext cx="6295405" cy="4114800"/>
          </a:xfrm>
          <a:prstGeom prst="rect">
            <a:avLst/>
          </a:prstGeom>
          <a:pattFill prst="openDmnd">
            <a:fgClr>
              <a:schemeClr val="accent6">
                <a:lumMod val="75000"/>
              </a:schemeClr>
            </a:fgClr>
            <a:bgClr>
              <a:schemeClr val="accent6">
                <a:lumMod val="60000"/>
                <a:lumOff val="4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328987" y="2842593"/>
            <a:ext cx="360040" cy="2952328"/>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3419698" y="3009403"/>
            <a:ext cx="180020" cy="231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408245" y="3803303"/>
            <a:ext cx="180020" cy="231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456299" y="4202845"/>
            <a:ext cx="180020" cy="231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449520" y="3418656"/>
            <a:ext cx="120377"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377879" y="5578896"/>
            <a:ext cx="120377"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396111" y="4698404"/>
            <a:ext cx="120377"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528077" y="5290864"/>
            <a:ext cx="120377"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426247" y="3629199"/>
            <a:ext cx="72008" cy="948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569896" y="3312465"/>
            <a:ext cx="72008" cy="948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511923" y="4498776"/>
            <a:ext cx="72008" cy="948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504263" y="4930824"/>
            <a:ext cx="72008" cy="948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426247" y="5194921"/>
            <a:ext cx="72008" cy="948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540267" y="5577159"/>
            <a:ext cx="72008" cy="948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3040955" y="1680461"/>
            <a:ext cx="6264696" cy="457200"/>
            <a:chOff x="2411760" y="1402773"/>
            <a:chExt cx="6264696" cy="457200"/>
          </a:xfrm>
        </p:grpSpPr>
        <p:sp>
          <p:nvSpPr>
            <p:cNvPr id="18" name="Cross 17"/>
            <p:cNvSpPr/>
            <p:nvPr/>
          </p:nvSpPr>
          <p:spPr>
            <a:xfrm>
              <a:off x="8239380" y="1402773"/>
              <a:ext cx="437076" cy="457200"/>
            </a:xfrm>
            <a:prstGeom prst="plus">
              <a:avLst>
                <a:gd name="adj" fmla="val 429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411760" y="1582132"/>
              <a:ext cx="457200" cy="984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a:off x="3059832" y="1631372"/>
              <a:ext cx="4968552" cy="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631505" y="272842"/>
            <a:ext cx="6061275" cy="707886"/>
          </a:xfrm>
          <a:prstGeom prst="rect">
            <a:avLst/>
          </a:prstGeom>
          <a:noFill/>
        </p:spPr>
        <p:txBody>
          <a:bodyPr wrap="none" rtlCol="0">
            <a:spAutoFit/>
          </a:bodyPr>
          <a:lstStyle/>
          <a:p>
            <a:r>
              <a:rPr lang="en-GB" sz="4000">
                <a:solidFill>
                  <a:schemeClr val="bg1"/>
                </a:solidFill>
              </a:rPr>
              <a:t>Lab 5: gel electrophoresis</a:t>
            </a:r>
          </a:p>
        </p:txBody>
      </p:sp>
      <p:pic>
        <p:nvPicPr>
          <p:cNvPr id="21" name="Picture 20" descr="A black and white sign with white text&#10;&#10;AI-generated content may be incorrect.">
            <a:extLst>
              <a:ext uri="{FF2B5EF4-FFF2-40B4-BE49-F238E27FC236}">
                <a16:creationId xmlns:a16="http://schemas.microsoft.com/office/drawing/2014/main" id="{D99B3D35-758C-C877-1190-3ED5BE825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25" name="Group 24">
            <a:extLst>
              <a:ext uri="{FF2B5EF4-FFF2-40B4-BE49-F238E27FC236}">
                <a16:creationId xmlns:a16="http://schemas.microsoft.com/office/drawing/2014/main" id="{12BDD04A-F163-A537-CFD7-1C50A4198A7E}"/>
              </a:ext>
            </a:extLst>
          </p:cNvPr>
          <p:cNvGrpSpPr/>
          <p:nvPr/>
        </p:nvGrpSpPr>
        <p:grpSpPr>
          <a:xfrm>
            <a:off x="1645792" y="998063"/>
            <a:ext cx="6120000" cy="133864"/>
            <a:chOff x="1253158" y="1050894"/>
            <a:chExt cx="4853893" cy="73850"/>
          </a:xfrm>
        </p:grpSpPr>
        <p:cxnSp>
          <p:nvCxnSpPr>
            <p:cNvPr id="26" name="Straight Connector 25">
              <a:extLst>
                <a:ext uri="{FF2B5EF4-FFF2-40B4-BE49-F238E27FC236}">
                  <a16:creationId xmlns:a16="http://schemas.microsoft.com/office/drawing/2014/main" id="{6760BD09-D353-8726-B375-3C39D9B7A01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BF253C4-2F9E-9E6C-B8CE-9658A322194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82481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3.88889E-6 2.22222E-6 L 0.12204 0.00069 " pathEditMode="relative" rAng="0" ptsTypes="AA">
                                      <p:cBhvr>
                                        <p:cTn id="10" dur="4000" fill="hold"/>
                                        <p:tgtEl>
                                          <p:spTgt spid="4"/>
                                        </p:tgtEl>
                                        <p:attrNameLst>
                                          <p:attrName>ppt_x</p:attrName>
                                          <p:attrName>ppt_y</p:attrName>
                                        </p:attrNameLst>
                                      </p:cBhvr>
                                      <p:rCtr x="6094" y="23"/>
                                    </p:animMotion>
                                  </p:childTnLst>
                                </p:cTn>
                              </p:par>
                              <p:par>
                                <p:cTn id="11" presetID="63" presetClass="path" presetSubtype="0" accel="50000" decel="50000" fill="hold" grpId="0" nodeType="withEffect">
                                  <p:stCondLst>
                                    <p:cond delay="0"/>
                                  </p:stCondLst>
                                  <p:childTnLst>
                                    <p:animMotion origin="layout" path="M -8.33333E-7 1.48148E-6 L 0.12326 0.00046 " pathEditMode="relative" rAng="0" ptsTypes="AA">
                                      <p:cBhvr>
                                        <p:cTn id="12" dur="4000" fill="hold"/>
                                        <p:tgtEl>
                                          <p:spTgt spid="5"/>
                                        </p:tgtEl>
                                        <p:attrNameLst>
                                          <p:attrName>ppt_x</p:attrName>
                                          <p:attrName>ppt_y</p:attrName>
                                        </p:attrNameLst>
                                      </p:cBhvr>
                                      <p:rCtr x="6163" y="23"/>
                                    </p:animMotion>
                                  </p:childTnLst>
                                </p:cTn>
                              </p:par>
                              <p:par>
                                <p:cTn id="13" presetID="63" presetClass="path" presetSubtype="0" accel="50000" decel="50000" fill="hold" grpId="0" nodeType="withEffect">
                                  <p:stCondLst>
                                    <p:cond delay="0"/>
                                  </p:stCondLst>
                                  <p:childTnLst>
                                    <p:animMotion origin="layout" path="M 8.33333E-7 -1.85185E-6 L 0.11805 -0.00116 " pathEditMode="relative" rAng="0" ptsTypes="AA">
                                      <p:cBhvr>
                                        <p:cTn id="14" dur="4000" fill="hold"/>
                                        <p:tgtEl>
                                          <p:spTgt spid="6"/>
                                        </p:tgtEl>
                                        <p:attrNameLst>
                                          <p:attrName>ppt_x</p:attrName>
                                          <p:attrName>ppt_y</p:attrName>
                                        </p:attrNameLst>
                                      </p:cBhvr>
                                      <p:rCtr x="5903" y="-69"/>
                                    </p:animMotion>
                                  </p:childTnLst>
                                </p:cTn>
                              </p:par>
                              <p:par>
                                <p:cTn id="15" presetID="63" presetClass="path" presetSubtype="0" accel="50000" decel="50000" fill="hold" grpId="0" nodeType="withEffect">
                                  <p:stCondLst>
                                    <p:cond delay="0"/>
                                  </p:stCondLst>
                                  <p:childTnLst>
                                    <p:animMotion origin="layout" path="M 3.88889E-6 1.48148E-6 L 0.2559 1.48148E-6 " pathEditMode="relative" rAng="0" ptsTypes="AA">
                                      <p:cBhvr>
                                        <p:cTn id="16" dur="4000" fill="hold"/>
                                        <p:tgtEl>
                                          <p:spTgt spid="7"/>
                                        </p:tgtEl>
                                        <p:attrNameLst>
                                          <p:attrName>ppt_x</p:attrName>
                                          <p:attrName>ppt_y</p:attrName>
                                        </p:attrNameLst>
                                      </p:cBhvr>
                                      <p:rCtr x="12795" y="0"/>
                                    </p:animMotion>
                                  </p:childTnLst>
                                </p:cTn>
                              </p:par>
                              <p:par>
                                <p:cTn id="17" presetID="63" presetClass="path" presetSubtype="0" accel="50000" decel="50000" fill="hold" grpId="0" nodeType="withEffect">
                                  <p:stCondLst>
                                    <p:cond delay="0"/>
                                  </p:stCondLst>
                                  <p:childTnLst>
                                    <p:animMotion origin="layout" path="M -3.33333E-6 -2.59259E-6 L 0.26181 0.00232 " pathEditMode="relative" rAng="0" ptsTypes="AA">
                                      <p:cBhvr>
                                        <p:cTn id="18" dur="4000" fill="hold"/>
                                        <p:tgtEl>
                                          <p:spTgt spid="9"/>
                                        </p:tgtEl>
                                        <p:attrNameLst>
                                          <p:attrName>ppt_x</p:attrName>
                                          <p:attrName>ppt_y</p:attrName>
                                        </p:attrNameLst>
                                      </p:cBhvr>
                                      <p:rCtr x="13090" y="116"/>
                                    </p:animMotion>
                                  </p:childTnLst>
                                </p:cTn>
                              </p:par>
                              <p:par>
                                <p:cTn id="19" presetID="63" presetClass="path" presetSubtype="0" accel="50000" decel="50000" fill="hold" grpId="0" nodeType="withEffect">
                                  <p:stCondLst>
                                    <p:cond delay="0"/>
                                  </p:stCondLst>
                                  <p:childTnLst>
                                    <p:animMotion origin="layout" path="M 3.33333E-6 4.81481E-6 L 0.25 4.81481E-6 " pathEditMode="relative" rAng="0" ptsTypes="AA">
                                      <p:cBhvr>
                                        <p:cTn id="20" dur="4000" fill="hold"/>
                                        <p:tgtEl>
                                          <p:spTgt spid="10"/>
                                        </p:tgtEl>
                                        <p:attrNameLst>
                                          <p:attrName>ppt_x</p:attrName>
                                          <p:attrName>ppt_y</p:attrName>
                                        </p:attrNameLst>
                                      </p:cBhvr>
                                      <p:rCtr x="12500" y="0"/>
                                    </p:animMotion>
                                  </p:childTnLst>
                                </p:cTn>
                              </p:par>
                              <p:par>
                                <p:cTn id="21" presetID="63" presetClass="path" presetSubtype="0" accel="50000" decel="50000" fill="hold" grpId="0" nodeType="withEffect">
                                  <p:stCondLst>
                                    <p:cond delay="0"/>
                                  </p:stCondLst>
                                  <p:childTnLst>
                                    <p:animMotion origin="layout" path="M -3.61111E-6 -3.33333E-6 L 0.26372 0.00023 " pathEditMode="relative" rAng="0" ptsTypes="AA">
                                      <p:cBhvr>
                                        <p:cTn id="22" dur="4000" fill="hold"/>
                                        <p:tgtEl>
                                          <p:spTgt spid="8"/>
                                        </p:tgtEl>
                                        <p:attrNameLst>
                                          <p:attrName>ppt_x</p:attrName>
                                          <p:attrName>ppt_y</p:attrName>
                                        </p:attrNameLst>
                                      </p:cBhvr>
                                      <p:rCtr x="13177" y="0"/>
                                    </p:animMotion>
                                  </p:childTnLst>
                                </p:cTn>
                              </p:par>
                              <p:par>
                                <p:cTn id="23" presetID="63" presetClass="path" presetSubtype="0" accel="50000" decel="50000" fill="hold" grpId="0" nodeType="withEffect">
                                  <p:stCondLst>
                                    <p:cond delay="0"/>
                                  </p:stCondLst>
                                  <p:childTnLst>
                                    <p:animMotion origin="layout" path="M -2.77778E-6 4.44444E-6 L 0.47379 -0.00186 " pathEditMode="relative" rAng="0" ptsTypes="AA">
                                      <p:cBhvr>
                                        <p:cTn id="24" dur="4000" fill="hold"/>
                                        <p:tgtEl>
                                          <p:spTgt spid="12"/>
                                        </p:tgtEl>
                                        <p:attrNameLst>
                                          <p:attrName>ppt_x</p:attrName>
                                          <p:attrName>ppt_y</p:attrName>
                                        </p:attrNameLst>
                                      </p:cBhvr>
                                      <p:rCtr x="23681" y="-93"/>
                                    </p:animMotion>
                                  </p:childTnLst>
                                </p:cTn>
                              </p:par>
                              <p:par>
                                <p:cTn id="25" presetID="63" presetClass="path" presetSubtype="0" accel="50000" decel="50000" fill="hold" grpId="0" nodeType="withEffect">
                                  <p:stCondLst>
                                    <p:cond delay="0"/>
                                  </p:stCondLst>
                                  <p:childTnLst>
                                    <p:animMotion origin="layout" path="M 2.22222E-6 -1.85185E-6 L 0.49392 -0.00139 " pathEditMode="relative" rAng="0" ptsTypes="AA">
                                      <p:cBhvr>
                                        <p:cTn id="26" dur="4000" fill="hold"/>
                                        <p:tgtEl>
                                          <p:spTgt spid="11"/>
                                        </p:tgtEl>
                                        <p:attrNameLst>
                                          <p:attrName>ppt_x</p:attrName>
                                          <p:attrName>ppt_y</p:attrName>
                                        </p:attrNameLst>
                                      </p:cBhvr>
                                      <p:rCtr x="24688" y="-69"/>
                                    </p:animMotion>
                                  </p:childTnLst>
                                </p:cTn>
                              </p:par>
                              <p:par>
                                <p:cTn id="27" presetID="63" presetClass="path" presetSubtype="0" accel="50000" decel="50000" fill="hold" grpId="0" nodeType="withEffect">
                                  <p:stCondLst>
                                    <p:cond delay="0"/>
                                  </p:stCondLst>
                                  <p:childTnLst>
                                    <p:animMotion origin="layout" path="M -2.77778E-6 -3.7037E-6 L 0.48802 0.00348 " pathEditMode="relative" rAng="0" ptsTypes="AA">
                                      <p:cBhvr>
                                        <p:cTn id="28" dur="4000" fill="hold"/>
                                        <p:tgtEl>
                                          <p:spTgt spid="13"/>
                                        </p:tgtEl>
                                        <p:attrNameLst>
                                          <p:attrName>ppt_x</p:attrName>
                                          <p:attrName>ppt_y</p:attrName>
                                        </p:attrNameLst>
                                      </p:cBhvr>
                                      <p:rCtr x="24392" y="162"/>
                                    </p:animMotion>
                                  </p:childTnLst>
                                </p:cTn>
                              </p:par>
                              <p:par>
                                <p:cTn id="29" presetID="63" presetClass="path" presetSubtype="0" accel="50000" decel="50000" fill="hold" grpId="0" nodeType="withEffect">
                                  <p:stCondLst>
                                    <p:cond delay="0"/>
                                  </p:stCondLst>
                                  <p:childTnLst>
                                    <p:animMotion origin="layout" path="M -4.72222E-6 3.33333E-6 L 0.48507 -0.00139 " pathEditMode="relative" rAng="0" ptsTypes="AA">
                                      <p:cBhvr>
                                        <p:cTn id="30" dur="4000" fill="hold"/>
                                        <p:tgtEl>
                                          <p:spTgt spid="14"/>
                                        </p:tgtEl>
                                        <p:attrNameLst>
                                          <p:attrName>ppt_x</p:attrName>
                                          <p:attrName>ppt_y</p:attrName>
                                        </p:attrNameLst>
                                      </p:cBhvr>
                                      <p:rCtr x="24253" y="-69"/>
                                    </p:animMotion>
                                  </p:childTnLst>
                                </p:cTn>
                              </p:par>
                              <p:par>
                                <p:cTn id="31" presetID="63" presetClass="path" presetSubtype="0" accel="50000" decel="50000" fill="hold" grpId="0" nodeType="withEffect">
                                  <p:stCondLst>
                                    <p:cond delay="0"/>
                                  </p:stCondLst>
                                  <p:childTnLst>
                                    <p:animMotion origin="layout" path="M 2.22222E-6 -2.59259E-6 L 0.48871 0.00023 " pathEditMode="relative" rAng="0" ptsTypes="AA">
                                      <p:cBhvr>
                                        <p:cTn id="32" dur="4000" fill="hold"/>
                                        <p:tgtEl>
                                          <p:spTgt spid="15"/>
                                        </p:tgtEl>
                                        <p:attrNameLst>
                                          <p:attrName>ppt_x</p:attrName>
                                          <p:attrName>ppt_y</p:attrName>
                                        </p:attrNameLst>
                                      </p:cBhvr>
                                      <p:rCtr x="24427" y="0"/>
                                    </p:animMotion>
                                  </p:childTnLst>
                                </p:cTn>
                              </p:par>
                              <p:par>
                                <p:cTn id="33" presetID="63" presetClass="path" presetSubtype="0" accel="50000" decel="50000" fill="hold" grpId="0" nodeType="withEffect">
                                  <p:stCondLst>
                                    <p:cond delay="0"/>
                                  </p:stCondLst>
                                  <p:childTnLst>
                                    <p:animMotion origin="layout" path="M 2.22222E-6 3.7037E-7 L 0.47882 -0.00069 " pathEditMode="relative" rAng="0" ptsTypes="AA">
                                      <p:cBhvr>
                                        <p:cTn id="34" dur="4000" fill="hold"/>
                                        <p:tgtEl>
                                          <p:spTgt spid="16"/>
                                        </p:tgtEl>
                                        <p:attrNameLst>
                                          <p:attrName>ppt_x</p:attrName>
                                          <p:attrName>ppt_y</p:attrName>
                                        </p:attrNameLst>
                                      </p:cBhvr>
                                      <p:rCtr x="2394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1504" y="272842"/>
            <a:ext cx="3720890" cy="707886"/>
          </a:xfrm>
          <a:prstGeom prst="rect">
            <a:avLst/>
          </a:prstGeom>
          <a:noFill/>
        </p:spPr>
        <p:txBody>
          <a:bodyPr wrap="none" rtlCol="0">
            <a:spAutoFit/>
          </a:bodyPr>
          <a:lstStyle/>
          <a:p>
            <a:r>
              <a:rPr lang="en-GB" sz="4000">
                <a:solidFill>
                  <a:schemeClr val="bg1"/>
                </a:solidFill>
              </a:rPr>
              <a:t>Electrophoresis</a:t>
            </a:r>
          </a:p>
        </p:txBody>
      </p:sp>
      <p:pic>
        <p:nvPicPr>
          <p:cNvPr id="16" name="Content Placeholder 15" descr="A picture containing text, case&#10;&#10;Description automatically generated">
            <a:hlinkClick r:id="rId3"/>
            <a:extLst>
              <a:ext uri="{FF2B5EF4-FFF2-40B4-BE49-F238E27FC236}">
                <a16:creationId xmlns:a16="http://schemas.microsoft.com/office/drawing/2014/main" id="{A2509771-AE04-4A29-9EEA-F8DFBFD9681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62358" y="1598972"/>
            <a:ext cx="4176463" cy="4176463"/>
          </a:xfrm>
        </p:spPr>
      </p:pic>
      <p:sp>
        <p:nvSpPr>
          <p:cNvPr id="13" name="Text Placeholder 12">
            <a:extLst>
              <a:ext uri="{FF2B5EF4-FFF2-40B4-BE49-F238E27FC236}">
                <a16:creationId xmlns:a16="http://schemas.microsoft.com/office/drawing/2014/main" id="{FA786B1B-2819-4D79-A131-208166BA3622}"/>
              </a:ext>
            </a:extLst>
          </p:cNvPr>
          <p:cNvSpPr>
            <a:spLocks noGrp="1"/>
          </p:cNvSpPr>
          <p:nvPr>
            <p:ph type="body" sz="quarter" idx="4294967295"/>
          </p:nvPr>
        </p:nvSpPr>
        <p:spPr>
          <a:xfrm>
            <a:off x="6323922" y="2132856"/>
            <a:ext cx="4041775" cy="639762"/>
          </a:xfrm>
        </p:spPr>
        <p:txBody>
          <a:bodyPr>
            <a:noAutofit/>
          </a:bodyPr>
          <a:lstStyle/>
          <a:p>
            <a:r>
              <a:rPr lang="en-GB" sz="2800"/>
              <a:t>As the gel runs, the DNA  separates according to size (moving through the agarose matrix), and the Gel Green bound to DNA fragments, reacts with the blue light.</a:t>
            </a:r>
          </a:p>
        </p:txBody>
      </p:sp>
      <p:pic>
        <p:nvPicPr>
          <p:cNvPr id="2" name="Picture 1" descr="A black and white sign with white text&#10;&#10;AI-generated content may be incorrect.">
            <a:extLst>
              <a:ext uri="{FF2B5EF4-FFF2-40B4-BE49-F238E27FC236}">
                <a16:creationId xmlns:a16="http://schemas.microsoft.com/office/drawing/2014/main" id="{89751373-39C7-83DC-C2A2-CF32FE4E1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5" name="Group 4">
            <a:extLst>
              <a:ext uri="{FF2B5EF4-FFF2-40B4-BE49-F238E27FC236}">
                <a16:creationId xmlns:a16="http://schemas.microsoft.com/office/drawing/2014/main" id="{CF7A66EE-A7D1-1C3B-A305-516E3CAA3DBB}"/>
              </a:ext>
            </a:extLst>
          </p:cNvPr>
          <p:cNvGrpSpPr/>
          <p:nvPr/>
        </p:nvGrpSpPr>
        <p:grpSpPr>
          <a:xfrm>
            <a:off x="1645792" y="998063"/>
            <a:ext cx="3780000" cy="133864"/>
            <a:chOff x="1253158" y="1050894"/>
            <a:chExt cx="4853893" cy="73850"/>
          </a:xfrm>
        </p:grpSpPr>
        <p:cxnSp>
          <p:nvCxnSpPr>
            <p:cNvPr id="6" name="Straight Connector 5">
              <a:extLst>
                <a:ext uri="{FF2B5EF4-FFF2-40B4-BE49-F238E27FC236}">
                  <a16:creationId xmlns:a16="http://schemas.microsoft.com/office/drawing/2014/main" id="{AA15D87E-4A83-8E81-2FD3-E043B44C18F0}"/>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4A66BE-ACF3-E409-93B4-D6296B472F72}"/>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959053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10F583-3A4D-345B-EC44-1D977E39E87D}"/>
              </a:ext>
            </a:extLst>
          </p:cNvPr>
          <p:cNvSpPr txBox="1"/>
          <p:nvPr/>
        </p:nvSpPr>
        <p:spPr>
          <a:xfrm>
            <a:off x="1532059" y="1500195"/>
            <a:ext cx="9140701" cy="5007701"/>
          </a:xfrm>
          <a:prstGeom prst="rect">
            <a:avLst/>
          </a:prstGeom>
          <a:solidFill>
            <a:schemeClr val="bg1"/>
          </a:solidFill>
        </p:spPr>
        <p:txBody>
          <a:bodyPr wrap="square" rtlCol="0">
            <a:spAutoFit/>
          </a:bodyPr>
          <a:lstStyle/>
          <a:p>
            <a:endParaRPr lang="en-GB"/>
          </a:p>
        </p:txBody>
      </p:sp>
      <p:grpSp>
        <p:nvGrpSpPr>
          <p:cNvPr id="10" name="Group 9">
            <a:extLst>
              <a:ext uri="{FF2B5EF4-FFF2-40B4-BE49-F238E27FC236}">
                <a16:creationId xmlns:a16="http://schemas.microsoft.com/office/drawing/2014/main" id="{B144F1BA-48AA-34DE-156C-EA575FE934E3}"/>
              </a:ext>
            </a:extLst>
          </p:cNvPr>
          <p:cNvGrpSpPr/>
          <p:nvPr/>
        </p:nvGrpSpPr>
        <p:grpSpPr>
          <a:xfrm>
            <a:off x="1875386" y="2082652"/>
            <a:ext cx="8613103" cy="3002532"/>
            <a:chOff x="351385" y="2082652"/>
            <a:chExt cx="8613103" cy="3002532"/>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1385" y="2082652"/>
              <a:ext cx="8613103" cy="300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83768" y="3583918"/>
              <a:ext cx="1080120" cy="421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7" name="Rectangle 6"/>
            <p:cNvSpPr/>
            <p:nvPr/>
          </p:nvSpPr>
          <p:spPr>
            <a:xfrm>
              <a:off x="6156176" y="4092079"/>
              <a:ext cx="1080120" cy="210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8" name="Rectangle 7"/>
            <p:cNvSpPr/>
            <p:nvPr/>
          </p:nvSpPr>
          <p:spPr>
            <a:xfrm>
              <a:off x="6032255" y="4373494"/>
              <a:ext cx="1132219" cy="22865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9" name="Rectangle 8"/>
            <p:cNvSpPr/>
            <p:nvPr/>
          </p:nvSpPr>
          <p:spPr>
            <a:xfrm>
              <a:off x="2483768" y="4365104"/>
              <a:ext cx="1132219" cy="22865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grpSp>
      <p:cxnSp>
        <p:nvCxnSpPr>
          <p:cNvPr id="11" name="Straight Connector 10"/>
          <p:cNvCxnSpPr/>
          <p:nvPr/>
        </p:nvCxnSpPr>
        <p:spPr>
          <a:xfrm flipV="1">
            <a:off x="3977623" y="3604014"/>
            <a:ext cx="216024" cy="27713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79298" y="4479896"/>
            <a:ext cx="460518" cy="60528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57088" y="3184062"/>
            <a:ext cx="1591590" cy="492443"/>
          </a:xfrm>
          <a:prstGeom prst="rect">
            <a:avLst/>
          </a:prstGeom>
          <a:noFill/>
        </p:spPr>
        <p:txBody>
          <a:bodyPr wrap="none" rtlCol="0">
            <a:spAutoFit/>
          </a:bodyPr>
          <a:lstStyle/>
          <a:p>
            <a:pPr>
              <a:defRPr/>
            </a:pPr>
            <a:r>
              <a:rPr lang="en-GB" sz="2600">
                <a:solidFill>
                  <a:prstClr val="black"/>
                </a:solidFill>
                <a:latin typeface="Calibri"/>
              </a:rPr>
              <a:t>Pipette tip</a:t>
            </a:r>
          </a:p>
        </p:txBody>
      </p:sp>
      <p:sp>
        <p:nvSpPr>
          <p:cNvPr id="16" name="TextBox 15"/>
          <p:cNvSpPr txBox="1"/>
          <p:nvPr/>
        </p:nvSpPr>
        <p:spPr>
          <a:xfrm>
            <a:off x="4432402" y="4880774"/>
            <a:ext cx="788036" cy="492443"/>
          </a:xfrm>
          <a:prstGeom prst="rect">
            <a:avLst/>
          </a:prstGeom>
          <a:noFill/>
        </p:spPr>
        <p:txBody>
          <a:bodyPr wrap="none" rtlCol="0">
            <a:spAutoFit/>
          </a:bodyPr>
          <a:lstStyle/>
          <a:p>
            <a:pPr>
              <a:defRPr/>
            </a:pPr>
            <a:r>
              <a:rPr lang="en-GB" sz="2600">
                <a:solidFill>
                  <a:prstClr val="black"/>
                </a:solidFill>
                <a:latin typeface="Calibri"/>
              </a:rPr>
              <a:t>Well</a:t>
            </a:r>
          </a:p>
        </p:txBody>
      </p:sp>
      <p:cxnSp>
        <p:nvCxnSpPr>
          <p:cNvPr id="19" name="Straight Connector 18"/>
          <p:cNvCxnSpPr/>
          <p:nvPr/>
        </p:nvCxnSpPr>
        <p:spPr>
          <a:xfrm>
            <a:off x="6571586" y="4479896"/>
            <a:ext cx="460518" cy="60528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7384" y="4869161"/>
            <a:ext cx="1742913" cy="492443"/>
          </a:xfrm>
          <a:prstGeom prst="rect">
            <a:avLst/>
          </a:prstGeom>
          <a:noFill/>
        </p:spPr>
        <p:txBody>
          <a:bodyPr wrap="none" rtlCol="0">
            <a:spAutoFit/>
          </a:bodyPr>
          <a:lstStyle/>
          <a:p>
            <a:pPr>
              <a:defRPr/>
            </a:pPr>
            <a:r>
              <a:rPr lang="en-GB" sz="2600">
                <a:solidFill>
                  <a:prstClr val="black"/>
                </a:solidFill>
                <a:latin typeface="Calibri"/>
              </a:rPr>
              <a:t>Agarose gel</a:t>
            </a:r>
          </a:p>
        </p:txBody>
      </p:sp>
      <p:sp>
        <p:nvSpPr>
          <p:cNvPr id="22" name="TextBox 21"/>
          <p:cNvSpPr txBox="1"/>
          <p:nvPr/>
        </p:nvSpPr>
        <p:spPr>
          <a:xfrm>
            <a:off x="7024691" y="3356993"/>
            <a:ext cx="1417055" cy="492443"/>
          </a:xfrm>
          <a:prstGeom prst="rect">
            <a:avLst/>
          </a:prstGeom>
          <a:noFill/>
        </p:spPr>
        <p:txBody>
          <a:bodyPr wrap="none" rtlCol="0">
            <a:spAutoFit/>
          </a:bodyPr>
          <a:lstStyle/>
          <a:p>
            <a:pPr>
              <a:defRPr/>
            </a:pPr>
            <a:r>
              <a:rPr lang="en-GB" sz="2600">
                <a:solidFill>
                  <a:prstClr val="black"/>
                </a:solidFill>
                <a:latin typeface="Calibri"/>
              </a:rPr>
              <a:t>SB buffer</a:t>
            </a:r>
          </a:p>
        </p:txBody>
      </p:sp>
      <p:cxnSp>
        <p:nvCxnSpPr>
          <p:cNvPr id="23" name="Straight Connector 22"/>
          <p:cNvCxnSpPr/>
          <p:nvPr/>
        </p:nvCxnSpPr>
        <p:spPr>
          <a:xfrm flipV="1">
            <a:off x="6600056" y="3615800"/>
            <a:ext cx="460518" cy="60528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68987" y="266866"/>
            <a:ext cx="5017271" cy="830997"/>
          </a:xfrm>
          <a:prstGeom prst="rect">
            <a:avLst/>
          </a:prstGeom>
          <a:noFill/>
        </p:spPr>
        <p:txBody>
          <a:bodyPr wrap="none" rtlCol="0">
            <a:spAutoFit/>
          </a:bodyPr>
          <a:lstStyle/>
          <a:p>
            <a:pPr>
              <a:defRPr/>
            </a:pPr>
            <a:r>
              <a:rPr lang="en-GB" sz="4800">
                <a:solidFill>
                  <a:schemeClr val="bg1"/>
                </a:solidFill>
                <a:latin typeface="Calibri"/>
              </a:rPr>
              <a:t>Gel electrophoresis</a:t>
            </a:r>
          </a:p>
        </p:txBody>
      </p:sp>
      <p:pic>
        <p:nvPicPr>
          <p:cNvPr id="3" name="Picture 2" descr="A black and white sign with white text&#10;&#10;AI-generated content may be incorrect.">
            <a:extLst>
              <a:ext uri="{FF2B5EF4-FFF2-40B4-BE49-F238E27FC236}">
                <a16:creationId xmlns:a16="http://schemas.microsoft.com/office/drawing/2014/main" id="{BF272013-E5C6-7E81-7A67-371C3B48C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6" name="Group 5">
            <a:extLst>
              <a:ext uri="{FF2B5EF4-FFF2-40B4-BE49-F238E27FC236}">
                <a16:creationId xmlns:a16="http://schemas.microsoft.com/office/drawing/2014/main" id="{2DBEFC8A-3014-45DE-FCE4-709528018874}"/>
              </a:ext>
            </a:extLst>
          </p:cNvPr>
          <p:cNvGrpSpPr/>
          <p:nvPr/>
        </p:nvGrpSpPr>
        <p:grpSpPr>
          <a:xfrm>
            <a:off x="1560064" y="1040927"/>
            <a:ext cx="5040000" cy="133864"/>
            <a:chOff x="1253158" y="1050894"/>
            <a:chExt cx="4853893" cy="73850"/>
          </a:xfrm>
        </p:grpSpPr>
        <p:cxnSp>
          <p:nvCxnSpPr>
            <p:cNvPr id="12" name="Straight Connector 11">
              <a:extLst>
                <a:ext uri="{FF2B5EF4-FFF2-40B4-BE49-F238E27FC236}">
                  <a16:creationId xmlns:a16="http://schemas.microsoft.com/office/drawing/2014/main" id="{AC464E3E-6F52-176B-CF38-D6D74D4F1FD5}"/>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2B9AC4-3C4F-D1F2-FDA5-BD14DD135B1F}"/>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369313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8957" y="200174"/>
            <a:ext cx="6114174" cy="738664"/>
          </a:xfrm>
          <a:prstGeom prst="rect">
            <a:avLst/>
          </a:prstGeom>
          <a:noFill/>
        </p:spPr>
        <p:txBody>
          <a:bodyPr wrap="none" rtlCol="0">
            <a:spAutoFit/>
          </a:bodyPr>
          <a:lstStyle/>
          <a:p>
            <a:r>
              <a:rPr lang="en-GB" sz="4200">
                <a:solidFill>
                  <a:schemeClr val="bg1"/>
                </a:solidFill>
              </a:rPr>
              <a:t>Lab 5: gel loading tips …</a:t>
            </a:r>
          </a:p>
        </p:txBody>
      </p:sp>
      <p:sp>
        <p:nvSpPr>
          <p:cNvPr id="2" name="Rectangle 1">
            <a:extLst>
              <a:ext uri="{FF2B5EF4-FFF2-40B4-BE49-F238E27FC236}">
                <a16:creationId xmlns:a16="http://schemas.microsoft.com/office/drawing/2014/main" id="{4E805ABD-E927-464B-9C9A-79742B8FA40E}"/>
              </a:ext>
            </a:extLst>
          </p:cNvPr>
          <p:cNvSpPr/>
          <p:nvPr/>
        </p:nvSpPr>
        <p:spPr>
          <a:xfrm>
            <a:off x="1148957" y="1408061"/>
            <a:ext cx="10144124" cy="5078313"/>
          </a:xfrm>
          <a:prstGeom prst="rect">
            <a:avLst/>
          </a:prstGeom>
        </p:spPr>
        <p:txBody>
          <a:bodyPr wrap="square">
            <a:spAutoFit/>
          </a:bodyPr>
          <a:lstStyle/>
          <a:p>
            <a:pPr marL="342900" indent="-342900">
              <a:buFont typeface="Arial" panose="020B0604020202020204" pitchFamily="34" charset="0"/>
              <a:buChar char="•"/>
            </a:pPr>
            <a:r>
              <a:rPr lang="en-GB" altLang="en-US" sz="2700">
                <a:solidFill>
                  <a:schemeClr val="bg1"/>
                </a:solidFill>
              </a:rPr>
              <a:t>Spread the electrophoresis tanks out as much as possible around the room </a:t>
            </a:r>
            <a:r>
              <a:rPr lang="en-GB" altLang="en-US" sz="2700" u="sng">
                <a:solidFill>
                  <a:schemeClr val="bg1"/>
                </a:solidFill>
              </a:rPr>
              <a:t>before loading</a:t>
            </a:r>
            <a:r>
              <a:rPr lang="en-GB" altLang="en-US" sz="2700">
                <a:solidFill>
                  <a:schemeClr val="bg1"/>
                </a:solidFill>
              </a:rPr>
              <a:t>. Do not move once loaded</a:t>
            </a:r>
          </a:p>
          <a:p>
            <a:pPr marL="342900" indent="-342900">
              <a:buFont typeface="Arial" panose="020B0604020202020204" pitchFamily="34" charset="0"/>
              <a:buChar char="•"/>
            </a:pPr>
            <a:r>
              <a:rPr lang="en-GB" altLang="en-US" sz="2700">
                <a:solidFill>
                  <a:schemeClr val="bg1"/>
                </a:solidFill>
              </a:rPr>
              <a:t>Everyone gets hand-wobble, especially when doing a new lab procedure, so support your hand or wrist to help keep steady</a:t>
            </a:r>
          </a:p>
          <a:p>
            <a:pPr marL="342900" indent="-342900">
              <a:buFont typeface="Arial" panose="020B0604020202020204" pitchFamily="34" charset="0"/>
              <a:buChar char="•"/>
            </a:pPr>
            <a:r>
              <a:rPr lang="en-GB" altLang="en-US" sz="2700">
                <a:solidFill>
                  <a:schemeClr val="bg1"/>
                </a:solidFill>
              </a:rPr>
              <a:t>Try not to jab through the bottom or sides of the well, allow the dense loading dye to help the sample sink into well</a:t>
            </a:r>
          </a:p>
          <a:p>
            <a:pPr marL="342900" indent="-342900">
              <a:buFont typeface="Arial" panose="020B0604020202020204" pitchFamily="34" charset="0"/>
              <a:buChar char="•"/>
            </a:pPr>
            <a:r>
              <a:rPr lang="en-GB" altLang="en-US" sz="2700">
                <a:solidFill>
                  <a:schemeClr val="bg1"/>
                </a:solidFill>
              </a:rPr>
              <a:t>When you dispense your sample into the well push to the second stop on the pipette and hold there while removing the pipette from the buffer to avoid sucking the sample back up again!</a:t>
            </a:r>
          </a:p>
          <a:p>
            <a:pPr marL="342900" indent="-342900">
              <a:buFont typeface="Arial" panose="020B0604020202020204" pitchFamily="34" charset="0"/>
              <a:buChar char="•"/>
            </a:pPr>
            <a:r>
              <a:rPr lang="en-GB" altLang="en-US" sz="2700">
                <a:solidFill>
                  <a:schemeClr val="bg1"/>
                </a:solidFill>
              </a:rPr>
              <a:t>Use a new tip for each sample to avoid contamination</a:t>
            </a:r>
          </a:p>
          <a:p>
            <a:pPr marL="342900" indent="-342900">
              <a:buFont typeface="Arial" panose="020B0604020202020204" pitchFamily="34" charset="0"/>
              <a:buChar char="•"/>
            </a:pPr>
            <a:r>
              <a:rPr lang="en-GB" altLang="en-US" sz="2700">
                <a:solidFill>
                  <a:schemeClr val="bg1"/>
                </a:solidFill>
              </a:rPr>
              <a:t>We are usually loading 10 </a:t>
            </a:r>
            <a:r>
              <a:rPr lang="en-GB" altLang="en-US" sz="2700" err="1">
                <a:solidFill>
                  <a:schemeClr val="bg1"/>
                </a:solidFill>
              </a:rPr>
              <a:t>ul</a:t>
            </a:r>
            <a:r>
              <a:rPr lang="en-GB" altLang="en-US" sz="2700">
                <a:solidFill>
                  <a:schemeClr val="bg1"/>
                </a:solidFill>
              </a:rPr>
              <a:t> per well</a:t>
            </a:r>
          </a:p>
        </p:txBody>
      </p:sp>
      <p:pic>
        <p:nvPicPr>
          <p:cNvPr id="3" name="Picture 2" descr="A black and white sign with white text&#10;&#10;AI-generated content may be incorrect.">
            <a:extLst>
              <a:ext uri="{FF2B5EF4-FFF2-40B4-BE49-F238E27FC236}">
                <a16:creationId xmlns:a16="http://schemas.microsoft.com/office/drawing/2014/main" id="{35B04759-E1A0-20DF-C854-69ADD9EBA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4" name="Group 3">
            <a:extLst>
              <a:ext uri="{FF2B5EF4-FFF2-40B4-BE49-F238E27FC236}">
                <a16:creationId xmlns:a16="http://schemas.microsoft.com/office/drawing/2014/main" id="{B01CD5A9-6354-89F2-5CEE-463CE815068F}"/>
              </a:ext>
            </a:extLst>
          </p:cNvPr>
          <p:cNvGrpSpPr/>
          <p:nvPr/>
        </p:nvGrpSpPr>
        <p:grpSpPr>
          <a:xfrm>
            <a:off x="1214443" y="897446"/>
            <a:ext cx="6120000" cy="133864"/>
            <a:chOff x="1253158" y="1050894"/>
            <a:chExt cx="4853893" cy="73850"/>
          </a:xfrm>
        </p:grpSpPr>
        <p:cxnSp>
          <p:nvCxnSpPr>
            <p:cNvPr id="5" name="Straight Connector 4">
              <a:extLst>
                <a:ext uri="{FF2B5EF4-FFF2-40B4-BE49-F238E27FC236}">
                  <a16:creationId xmlns:a16="http://schemas.microsoft.com/office/drawing/2014/main" id="{53D864E4-E4DD-39D2-4EB3-73326003A129}"/>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1C5E44A-3F42-6F69-E69A-4325E25C1FA9}"/>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49828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31504" y="210670"/>
            <a:ext cx="5907386" cy="830997"/>
          </a:xfrm>
          <a:prstGeom prst="rect">
            <a:avLst/>
          </a:prstGeom>
          <a:noFill/>
        </p:spPr>
        <p:txBody>
          <a:bodyPr wrap="none" rtlCol="0">
            <a:spAutoFit/>
          </a:bodyPr>
          <a:lstStyle/>
          <a:p>
            <a:r>
              <a:rPr lang="en-GB" sz="4800">
                <a:solidFill>
                  <a:schemeClr val="bg1"/>
                </a:solidFill>
              </a:rPr>
              <a:t>Lab 1: </a:t>
            </a:r>
            <a:r>
              <a:rPr lang="en-GB" sz="4800" err="1">
                <a:solidFill>
                  <a:schemeClr val="bg1"/>
                </a:solidFill>
              </a:rPr>
              <a:t>micropipetting</a:t>
            </a:r>
            <a:endParaRPr lang="en-GB" sz="4800">
              <a:solidFill>
                <a:schemeClr val="bg1"/>
              </a:solidFill>
            </a:endParaRPr>
          </a:p>
        </p:txBody>
      </p:sp>
      <p:sp>
        <p:nvSpPr>
          <p:cNvPr id="10" name="Text Box 3"/>
          <p:cNvSpPr txBox="1">
            <a:spLocks noChangeArrowheads="1"/>
          </p:cNvSpPr>
          <p:nvPr/>
        </p:nvSpPr>
        <p:spPr bwMode="auto">
          <a:xfrm>
            <a:off x="1847850" y="1412876"/>
            <a:ext cx="7543800" cy="5121275"/>
          </a:xfrm>
          <a:prstGeom prst="rect">
            <a:avLst/>
          </a:prstGeom>
          <a:noFill/>
          <a:ln w="9525">
            <a:noFill/>
            <a:miter lim="800000"/>
            <a:headEnd/>
            <a:tailEnd/>
          </a:ln>
          <a:effectLst/>
        </p:spPr>
        <p:txBody>
          <a:bodyPr anchor="ctr">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fontAlgn="base">
              <a:spcBef>
                <a:spcPct val="0"/>
              </a:spcBef>
              <a:spcAft>
                <a:spcPct val="0"/>
              </a:spcAft>
              <a:defRPr>
                <a:solidFill>
                  <a:schemeClr val="tx1"/>
                </a:solidFill>
                <a:latin typeface="Arial" pitchFamily="34" charset="0"/>
                <a:cs typeface="Arial" pitchFamily="34" charset="0"/>
              </a:defRPr>
            </a:lvl6pPr>
            <a:lvl7pPr marL="2971800" indent="-228600" defTabSz="457200" fontAlgn="base">
              <a:spcBef>
                <a:spcPct val="0"/>
              </a:spcBef>
              <a:spcAft>
                <a:spcPct val="0"/>
              </a:spcAft>
              <a:defRPr>
                <a:solidFill>
                  <a:schemeClr val="tx1"/>
                </a:solidFill>
                <a:latin typeface="Arial" pitchFamily="34" charset="0"/>
                <a:cs typeface="Arial" pitchFamily="34" charset="0"/>
              </a:defRPr>
            </a:lvl7pPr>
            <a:lvl8pPr marL="3429000" indent="-228600" defTabSz="457200" fontAlgn="base">
              <a:spcBef>
                <a:spcPct val="0"/>
              </a:spcBef>
              <a:spcAft>
                <a:spcPct val="0"/>
              </a:spcAft>
              <a:defRPr>
                <a:solidFill>
                  <a:schemeClr val="tx1"/>
                </a:solidFill>
                <a:latin typeface="Arial" pitchFamily="34" charset="0"/>
                <a:cs typeface="Arial" pitchFamily="34" charset="0"/>
              </a:defRPr>
            </a:lvl8pPr>
            <a:lvl9pPr marL="3886200" indent="-228600" defTabSz="457200" fontAlgn="base">
              <a:spcBef>
                <a:spcPct val="0"/>
              </a:spcBef>
              <a:spcAft>
                <a:spcPct val="0"/>
              </a:spcAft>
              <a:defRPr>
                <a:solidFill>
                  <a:schemeClr val="tx1"/>
                </a:solidFill>
                <a:latin typeface="Arial" pitchFamily="34" charset="0"/>
                <a:cs typeface="Arial" pitchFamily="34" charset="0"/>
              </a:defRPr>
            </a:lvl9pPr>
          </a:lstStyle>
          <a:p>
            <a:pPr eaLnBrk="0" hangingPunct="0">
              <a:buClr>
                <a:schemeClr val="tx2"/>
              </a:buClr>
              <a:defRPr/>
            </a:pPr>
            <a:r>
              <a:rPr lang="en-US" sz="3000">
                <a:solidFill>
                  <a:schemeClr val="bg1"/>
                </a:solidFill>
                <a:latin typeface="Calibri" pitchFamily="34" charset="0"/>
                <a:ea typeface="ＭＳ Ｐゴシック" pitchFamily="34" charset="-128"/>
              </a:rPr>
              <a:t>1  Twist dial to desired volume</a:t>
            </a:r>
          </a:p>
          <a:p>
            <a:pPr eaLnBrk="0" hangingPunct="0">
              <a:buClr>
                <a:schemeClr val="tx1"/>
              </a:buClr>
              <a:defRPr/>
            </a:pPr>
            <a:r>
              <a:rPr lang="en-US" sz="3000">
                <a:solidFill>
                  <a:schemeClr val="bg1"/>
                </a:solidFill>
                <a:latin typeface="Calibri" pitchFamily="34" charset="0"/>
                <a:ea typeface="ＭＳ Ｐゴシック" pitchFamily="34" charset="-128"/>
              </a:rPr>
              <a:t>2  Add disposable pipette tip</a:t>
            </a:r>
          </a:p>
          <a:p>
            <a:pPr eaLnBrk="0" hangingPunct="0">
              <a:buClr>
                <a:schemeClr val="tx1"/>
              </a:buClr>
              <a:defRPr/>
            </a:pPr>
            <a:r>
              <a:rPr lang="en-US" sz="3000">
                <a:solidFill>
                  <a:schemeClr val="bg1"/>
                </a:solidFill>
                <a:latin typeface="Calibri" pitchFamily="34" charset="0"/>
                <a:ea typeface="ＭＳ Ｐゴシック" pitchFamily="34" charset="-128"/>
              </a:rPr>
              <a:t>3  Press plunger to first stop </a:t>
            </a:r>
          </a:p>
          <a:p>
            <a:pPr eaLnBrk="0" hangingPunct="0">
              <a:buClr>
                <a:schemeClr val="tx1"/>
              </a:buClr>
              <a:defRPr/>
            </a:pPr>
            <a:r>
              <a:rPr lang="en-US" sz="3000">
                <a:solidFill>
                  <a:schemeClr val="bg1"/>
                </a:solidFill>
                <a:latin typeface="Calibri" pitchFamily="34" charset="0"/>
                <a:ea typeface="ＭＳ Ｐゴシック" pitchFamily="34" charset="-128"/>
              </a:rPr>
              <a:t>4  Insert pipette tip into solution to be      	     </a:t>
            </a:r>
          </a:p>
          <a:p>
            <a:pPr eaLnBrk="0" hangingPunct="0">
              <a:buClr>
                <a:schemeClr val="tx1"/>
              </a:buClr>
              <a:defRPr/>
            </a:pPr>
            <a:r>
              <a:rPr lang="en-US" sz="3000">
                <a:solidFill>
                  <a:schemeClr val="bg1"/>
                </a:solidFill>
                <a:latin typeface="Calibri" pitchFamily="34" charset="0"/>
                <a:ea typeface="ＭＳ Ｐゴシック" pitchFamily="34" charset="-128"/>
              </a:rPr>
              <a:t>    transferred</a:t>
            </a:r>
          </a:p>
          <a:p>
            <a:pPr eaLnBrk="0" hangingPunct="0">
              <a:buClr>
                <a:schemeClr val="tx1"/>
              </a:buClr>
              <a:defRPr/>
            </a:pPr>
            <a:r>
              <a:rPr lang="en-US" sz="3000">
                <a:solidFill>
                  <a:schemeClr val="bg1"/>
                </a:solidFill>
                <a:latin typeface="Calibri" pitchFamily="34" charset="0"/>
                <a:ea typeface="ＭＳ Ｐゴシック" pitchFamily="34" charset="-128"/>
              </a:rPr>
              <a:t>5  Slowly release plunger to retrieve liquid</a:t>
            </a:r>
          </a:p>
          <a:p>
            <a:pPr eaLnBrk="0" hangingPunct="0">
              <a:buClr>
                <a:schemeClr val="tx1"/>
              </a:buClr>
              <a:defRPr/>
            </a:pPr>
            <a:r>
              <a:rPr lang="en-US" sz="3000">
                <a:solidFill>
                  <a:schemeClr val="bg1"/>
                </a:solidFill>
                <a:latin typeface="Calibri" pitchFamily="34" charset="0"/>
                <a:ea typeface="ＭＳ Ｐゴシック" pitchFamily="34" charset="-128"/>
              </a:rPr>
              <a:t>6  Move pipette tip into desired tube</a:t>
            </a:r>
          </a:p>
          <a:p>
            <a:pPr eaLnBrk="0" hangingPunct="0">
              <a:buClr>
                <a:schemeClr val="tx1"/>
              </a:buClr>
              <a:defRPr/>
            </a:pPr>
            <a:r>
              <a:rPr lang="en-US" sz="3000">
                <a:solidFill>
                  <a:schemeClr val="bg1"/>
                </a:solidFill>
                <a:latin typeface="Calibri" pitchFamily="34" charset="0"/>
                <a:ea typeface="ＭＳ Ｐゴシック" pitchFamily="34" charset="-128"/>
              </a:rPr>
              <a:t>7  Press plunger past first stop to second stop</a:t>
            </a:r>
          </a:p>
          <a:p>
            <a:pPr eaLnBrk="0" hangingPunct="0">
              <a:buClr>
                <a:schemeClr val="tx1"/>
              </a:buClr>
              <a:defRPr/>
            </a:pPr>
            <a:r>
              <a:rPr lang="en-US" sz="3000">
                <a:solidFill>
                  <a:schemeClr val="bg1"/>
                </a:solidFill>
                <a:latin typeface="Calibri" pitchFamily="34" charset="0"/>
                <a:ea typeface="ＭＳ Ｐゴシック" pitchFamily="34" charset="-128"/>
              </a:rPr>
              <a:t>    to transfer liquid, keep the plunger down</a:t>
            </a:r>
          </a:p>
          <a:p>
            <a:pPr eaLnBrk="0" hangingPunct="0">
              <a:buClr>
                <a:schemeClr val="tx1"/>
              </a:buClr>
              <a:defRPr/>
            </a:pPr>
            <a:r>
              <a:rPr lang="en-US" sz="3000">
                <a:solidFill>
                  <a:schemeClr val="bg1"/>
                </a:solidFill>
                <a:latin typeface="Calibri" pitchFamily="34" charset="0"/>
                <a:ea typeface="ＭＳ Ｐゴシック" pitchFamily="34" charset="-128"/>
              </a:rPr>
              <a:t>    as you remove it from the tube.</a:t>
            </a:r>
          </a:p>
          <a:p>
            <a:pPr eaLnBrk="0" hangingPunct="0">
              <a:buClr>
                <a:schemeClr val="tx1"/>
              </a:buClr>
              <a:defRPr/>
            </a:pPr>
            <a:r>
              <a:rPr lang="en-US" sz="3000">
                <a:solidFill>
                  <a:schemeClr val="bg1"/>
                </a:solidFill>
                <a:latin typeface="Calibri" pitchFamily="34" charset="0"/>
                <a:ea typeface="ＭＳ Ｐゴシック" pitchFamily="34" charset="-128"/>
              </a:rPr>
              <a:t>8 Eject tip</a:t>
            </a:r>
          </a:p>
        </p:txBody>
      </p:sp>
      <p:pic>
        <p:nvPicPr>
          <p:cNvPr id="11" name="Picture 4" descr="M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0589" y="1327422"/>
            <a:ext cx="7699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0807CD78-3B93-8751-1FB7-CEBAFF0B1957}"/>
              </a:ext>
            </a:extLst>
          </p:cNvPr>
          <p:cNvGrpSpPr/>
          <p:nvPr/>
        </p:nvGrpSpPr>
        <p:grpSpPr>
          <a:xfrm>
            <a:off x="1743655" y="1066286"/>
            <a:ext cx="6038128" cy="133864"/>
            <a:chOff x="1253158" y="1050894"/>
            <a:chExt cx="4853893" cy="73850"/>
          </a:xfrm>
        </p:grpSpPr>
        <p:cxnSp>
          <p:nvCxnSpPr>
            <p:cNvPr id="3" name="Straight Connector 2">
              <a:extLst>
                <a:ext uri="{FF2B5EF4-FFF2-40B4-BE49-F238E27FC236}">
                  <a16:creationId xmlns:a16="http://schemas.microsoft.com/office/drawing/2014/main" id="{066E3A7A-E3FE-25E2-8B0D-5D87ECB6164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1DAB973-61B1-A383-3127-F24B6221F9B1}"/>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8BCBCD2D-0B4F-343A-E1CF-5B33712496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Tree>
    <p:extLst>
      <p:ext uri="{BB962C8B-B14F-4D97-AF65-F5344CB8AC3E}">
        <p14:creationId xmlns:p14="http://schemas.microsoft.com/office/powerpoint/2010/main" val="2423250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625A5-BC0C-CE09-81AD-3FD309EE58A7}"/>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36D359F3-B5C3-164E-384D-A502B1592BCD}"/>
              </a:ext>
            </a:extLst>
          </p:cNvPr>
          <p:cNvSpPr txBox="1"/>
          <p:nvPr/>
        </p:nvSpPr>
        <p:spPr>
          <a:xfrm>
            <a:off x="2114551" y="2616739"/>
            <a:ext cx="8286843" cy="1770203"/>
          </a:xfrm>
          <a:prstGeom prst="rect">
            <a:avLst/>
          </a:prstGeom>
        </p:spPr>
        <p:txBody>
          <a:bodyPr vert="horz" lIns="91440" tIns="45720" rIns="91440" bIns="45720" rtlCol="0" anchor="b">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7100" b="1" kern="1200">
                <a:solidFill>
                  <a:schemeClr val="bg1"/>
                </a:solidFill>
                <a:latin typeface="+mj-lt"/>
                <a:ea typeface="+mj-ea"/>
                <a:cs typeface="+mj-cs"/>
              </a:rPr>
              <a:t>RESULTS</a:t>
            </a:r>
          </a:p>
          <a:p>
            <a:pPr>
              <a:lnSpc>
                <a:spcPct val="90000"/>
              </a:lnSpc>
              <a:spcBef>
                <a:spcPct val="0"/>
              </a:spcBef>
              <a:spcAft>
                <a:spcPts val="600"/>
              </a:spcAft>
            </a:pPr>
            <a:r>
              <a:rPr lang="en-US" sz="4000" b="1" kern="1200">
                <a:solidFill>
                  <a:schemeClr val="bg1"/>
                </a:solidFill>
                <a:latin typeface="+mj-lt"/>
                <a:ea typeface="+mj-ea"/>
                <a:cs typeface="+mj-cs"/>
              </a:rPr>
              <a:t> </a:t>
            </a:r>
          </a:p>
          <a:p>
            <a:pPr algn="ctr">
              <a:lnSpc>
                <a:spcPct val="90000"/>
              </a:lnSpc>
              <a:spcBef>
                <a:spcPct val="0"/>
              </a:spcBef>
              <a:spcAft>
                <a:spcPts val="600"/>
              </a:spcAft>
            </a:pPr>
            <a:r>
              <a:rPr lang="en-GB" sz="3200" b="1">
                <a:solidFill>
                  <a:srgbClr val="FFFFFF"/>
                </a:solidFill>
              </a:rPr>
              <a:t>FROM DIGESTS AND LIGATION</a:t>
            </a:r>
          </a:p>
        </p:txBody>
      </p:sp>
      <p:pic>
        <p:nvPicPr>
          <p:cNvPr id="7" name="Picture 4">
            <a:extLst>
              <a:ext uri="{FF2B5EF4-FFF2-40B4-BE49-F238E27FC236}">
                <a16:creationId xmlns:a16="http://schemas.microsoft.com/office/drawing/2014/main" id="{A0C1EC7B-64D7-D612-E705-63DED11ABB96}"/>
              </a:ext>
            </a:extLst>
          </p:cNvPr>
          <p:cNvPicPr>
            <a:picLocks noChangeAspect="1"/>
          </p:cNvPicPr>
          <p:nvPr/>
        </p:nvPicPr>
        <p:blipFill>
          <a:blip r:embed="rId3"/>
          <a:srcRect l="82865"/>
          <a:stretch/>
        </p:blipFill>
        <p:spPr>
          <a:xfrm>
            <a:off x="9765779" y="4386942"/>
            <a:ext cx="1925477" cy="1903159"/>
          </a:xfrm>
          <a:prstGeom prst="rect">
            <a:avLst/>
          </a:prstGeom>
          <a:noFill/>
          <a:ln cap="flat">
            <a:noFill/>
          </a:ln>
        </p:spPr>
      </p:pic>
      <p:pic>
        <p:nvPicPr>
          <p:cNvPr id="8" name="Picture 7">
            <a:extLst>
              <a:ext uri="{FF2B5EF4-FFF2-40B4-BE49-F238E27FC236}">
                <a16:creationId xmlns:a16="http://schemas.microsoft.com/office/drawing/2014/main" id="{6288917C-F52A-2273-E24F-C33C426E9B8F}"/>
              </a:ext>
            </a:extLst>
          </p:cNvPr>
          <p:cNvPicPr>
            <a:picLocks noChangeAspect="1"/>
          </p:cNvPicPr>
          <p:nvPr/>
        </p:nvPicPr>
        <p:blipFill>
          <a:blip r:embed="rId3"/>
          <a:srcRect r="50625"/>
          <a:stretch/>
        </p:blipFill>
        <p:spPr>
          <a:xfrm>
            <a:off x="0" y="-6"/>
            <a:ext cx="6019800" cy="2066854"/>
          </a:xfrm>
          <a:prstGeom prst="rect">
            <a:avLst/>
          </a:prstGeom>
          <a:noFill/>
          <a:ln cap="flat">
            <a:noFill/>
          </a:ln>
        </p:spPr>
      </p:pic>
    </p:spTree>
    <p:extLst>
      <p:ext uri="{BB962C8B-B14F-4D97-AF65-F5344CB8AC3E}">
        <p14:creationId xmlns:p14="http://schemas.microsoft.com/office/powerpoint/2010/main" val="1963858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2928" y="251390"/>
            <a:ext cx="3605474" cy="707886"/>
          </a:xfrm>
          <a:prstGeom prst="rect">
            <a:avLst/>
          </a:prstGeom>
          <a:noFill/>
        </p:spPr>
        <p:txBody>
          <a:bodyPr wrap="none" rtlCol="0">
            <a:spAutoFit/>
          </a:bodyPr>
          <a:lstStyle/>
          <a:p>
            <a:r>
              <a:rPr lang="en-GB" sz="4000">
                <a:solidFill>
                  <a:schemeClr val="bg1"/>
                </a:solidFill>
              </a:rPr>
              <a:t>Plasmid Digest</a:t>
            </a:r>
          </a:p>
        </p:txBody>
      </p:sp>
      <p:pic>
        <p:nvPicPr>
          <p:cNvPr id="5" name="Picture 4" descr="A green light in a glass container&#10;&#10;Description automatically generated">
            <a:extLst>
              <a:ext uri="{FF2B5EF4-FFF2-40B4-BE49-F238E27FC236}">
                <a16:creationId xmlns:a16="http://schemas.microsoft.com/office/drawing/2014/main" id="{5FB87B5F-954C-6B3B-8530-E89B70E76B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69685" y="2038888"/>
            <a:ext cx="4973986" cy="3730489"/>
          </a:xfrm>
          <a:prstGeom prst="rect">
            <a:avLst/>
          </a:prstGeom>
        </p:spPr>
      </p:pic>
      <p:pic>
        <p:nvPicPr>
          <p:cNvPr id="7" name="Picture 6">
            <a:extLst>
              <a:ext uri="{FF2B5EF4-FFF2-40B4-BE49-F238E27FC236}">
                <a16:creationId xmlns:a16="http://schemas.microsoft.com/office/drawing/2014/main" id="{5BDBE6E6-E6BC-F6D2-E426-BEE17D9780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400000">
            <a:off x="5764867" y="2032012"/>
            <a:ext cx="4918992" cy="3689244"/>
          </a:xfrm>
          <a:prstGeom prst="rect">
            <a:avLst/>
          </a:prstGeom>
        </p:spPr>
      </p:pic>
      <p:grpSp>
        <p:nvGrpSpPr>
          <p:cNvPr id="16" name="Group 15">
            <a:extLst>
              <a:ext uri="{FF2B5EF4-FFF2-40B4-BE49-F238E27FC236}">
                <a16:creationId xmlns:a16="http://schemas.microsoft.com/office/drawing/2014/main" id="{60A9F786-0D39-40C2-92B4-9471A6CB87C5}"/>
              </a:ext>
            </a:extLst>
          </p:cNvPr>
          <p:cNvGrpSpPr/>
          <p:nvPr/>
        </p:nvGrpSpPr>
        <p:grpSpPr>
          <a:xfrm>
            <a:off x="6083755" y="2633990"/>
            <a:ext cx="2738293" cy="4439453"/>
            <a:chOff x="1103371" y="-149369"/>
            <a:chExt cx="2738293" cy="4439453"/>
          </a:xfrm>
        </p:grpSpPr>
        <p:sp>
          <p:nvSpPr>
            <p:cNvPr id="17" name="TextBox 16">
              <a:extLst>
                <a:ext uri="{FF2B5EF4-FFF2-40B4-BE49-F238E27FC236}">
                  <a16:creationId xmlns:a16="http://schemas.microsoft.com/office/drawing/2014/main" id="{DC2DCB94-5B95-464B-8165-72DFAB9BC71B}"/>
                </a:ext>
              </a:extLst>
            </p:cNvPr>
            <p:cNvSpPr txBox="1"/>
            <p:nvPr/>
          </p:nvSpPr>
          <p:spPr>
            <a:xfrm rot="5400000">
              <a:off x="2242027" y="-858056"/>
              <a:ext cx="890949" cy="2308324"/>
            </a:xfrm>
            <a:prstGeom prst="rect">
              <a:avLst/>
            </a:prstGeom>
            <a:noFill/>
          </p:spPr>
          <p:txBody>
            <a:bodyPr wrap="square" lIns="91440" tIns="45720" rIns="91440" bIns="45720" rtlCol="0" anchor="t">
              <a:spAutoFit/>
            </a:bodyPr>
            <a:lstStyle/>
            <a:p>
              <a:r>
                <a:rPr lang="en-US" sz="2400" b="1" dirty="0"/>
                <a:t>A-</a:t>
              </a:r>
              <a:endParaRPr lang="en-US" sz="2400" b="1" dirty="0">
                <a:cs typeface="Arial"/>
              </a:endParaRPr>
            </a:p>
            <a:p>
              <a:r>
                <a:rPr lang="en-US" sz="2400" b="1" dirty="0"/>
                <a:t>A+</a:t>
              </a:r>
              <a:endParaRPr lang="en-US" sz="2400" b="1" dirty="0">
                <a:cs typeface="Arial"/>
              </a:endParaRPr>
            </a:p>
            <a:p>
              <a:r>
                <a:rPr lang="en-US" sz="2400" b="1" dirty="0"/>
                <a:t>K-</a:t>
              </a:r>
              <a:endParaRPr lang="en-US" sz="2400" b="1" dirty="0">
                <a:cs typeface="Arial"/>
              </a:endParaRPr>
            </a:p>
            <a:p>
              <a:r>
                <a:rPr lang="en-US" sz="2400" b="1" dirty="0"/>
                <a:t>K+</a:t>
              </a:r>
              <a:endParaRPr lang="en-US" sz="2400" b="1" dirty="0">
                <a:cs typeface="Arial"/>
              </a:endParaRPr>
            </a:p>
            <a:p>
              <a:r>
                <a:rPr lang="en-US" sz="2400" b="1" dirty="0"/>
                <a:t>1 kb </a:t>
              </a:r>
              <a:endParaRPr lang="en-US" sz="2400" b="1" dirty="0">
                <a:cs typeface="Arial" panose="020B0604020202020204"/>
              </a:endParaRPr>
            </a:p>
            <a:p>
              <a:endParaRPr lang="en-US" sz="2400" dirty="0">
                <a:cs typeface="Arial"/>
              </a:endParaRPr>
            </a:p>
          </p:txBody>
        </p:sp>
        <p:sp>
          <p:nvSpPr>
            <p:cNvPr id="18" name="TextBox 17">
              <a:extLst>
                <a:ext uri="{FF2B5EF4-FFF2-40B4-BE49-F238E27FC236}">
                  <a16:creationId xmlns:a16="http://schemas.microsoft.com/office/drawing/2014/main" id="{5D4D99EE-27B6-4F97-992D-53FDCBD60591}"/>
                </a:ext>
              </a:extLst>
            </p:cNvPr>
            <p:cNvSpPr txBox="1"/>
            <p:nvPr/>
          </p:nvSpPr>
          <p:spPr>
            <a:xfrm>
              <a:off x="1115616" y="1093275"/>
              <a:ext cx="792088" cy="307777"/>
            </a:xfrm>
            <a:prstGeom prst="rect">
              <a:avLst/>
            </a:prstGeom>
            <a:noFill/>
          </p:spPr>
          <p:txBody>
            <a:bodyPr wrap="square" rtlCol="0">
              <a:spAutoFit/>
            </a:bodyPr>
            <a:lstStyle/>
            <a:p>
              <a:r>
                <a:rPr lang="en-US" sz="1400"/>
                <a:t>3000  &gt;</a:t>
              </a:r>
            </a:p>
          </p:txBody>
        </p:sp>
        <p:sp>
          <p:nvSpPr>
            <p:cNvPr id="19" name="TextBox 18">
              <a:extLst>
                <a:ext uri="{FF2B5EF4-FFF2-40B4-BE49-F238E27FC236}">
                  <a16:creationId xmlns:a16="http://schemas.microsoft.com/office/drawing/2014/main" id="{34D62EF5-C157-409B-805F-00C835D27B80}"/>
                </a:ext>
              </a:extLst>
            </p:cNvPr>
            <p:cNvSpPr txBox="1"/>
            <p:nvPr/>
          </p:nvSpPr>
          <p:spPr>
            <a:xfrm>
              <a:off x="1103371" y="1387300"/>
              <a:ext cx="792087" cy="307777"/>
            </a:xfrm>
            <a:prstGeom prst="rect">
              <a:avLst/>
            </a:prstGeom>
            <a:noFill/>
          </p:spPr>
          <p:txBody>
            <a:bodyPr wrap="square" rtlCol="0">
              <a:spAutoFit/>
            </a:bodyPr>
            <a:lstStyle/>
            <a:p>
              <a:r>
                <a:rPr lang="en-US" sz="1400"/>
                <a:t>1000  &gt;</a:t>
              </a:r>
            </a:p>
          </p:txBody>
        </p:sp>
        <p:sp>
          <p:nvSpPr>
            <p:cNvPr id="20" name="TextBox 19">
              <a:extLst>
                <a:ext uri="{FF2B5EF4-FFF2-40B4-BE49-F238E27FC236}">
                  <a16:creationId xmlns:a16="http://schemas.microsoft.com/office/drawing/2014/main" id="{85CF585C-0555-434C-A909-22E217CB5579}"/>
                </a:ext>
              </a:extLst>
            </p:cNvPr>
            <p:cNvSpPr txBox="1"/>
            <p:nvPr/>
          </p:nvSpPr>
          <p:spPr>
            <a:xfrm>
              <a:off x="2924107" y="3766864"/>
              <a:ext cx="711788" cy="523220"/>
            </a:xfrm>
            <a:prstGeom prst="rect">
              <a:avLst/>
            </a:prstGeom>
            <a:noFill/>
          </p:spPr>
          <p:txBody>
            <a:bodyPr wrap="square" rtlCol="0">
              <a:spAutoFit/>
            </a:bodyPr>
            <a:lstStyle/>
            <a:p>
              <a:r>
                <a:rPr lang="en-US" sz="1400">
                  <a:solidFill>
                    <a:srgbClr val="FFFF00"/>
                  </a:solidFill>
                </a:rPr>
                <a:t>500   &gt;</a:t>
              </a:r>
            </a:p>
          </p:txBody>
        </p:sp>
      </p:grpSp>
      <p:pic>
        <p:nvPicPr>
          <p:cNvPr id="2" name="Picture 1" descr="A black and white sign with white text&#10;&#10;AI-generated content may be incorrect.">
            <a:extLst>
              <a:ext uri="{FF2B5EF4-FFF2-40B4-BE49-F238E27FC236}">
                <a16:creationId xmlns:a16="http://schemas.microsoft.com/office/drawing/2014/main" id="{298DC78E-3CD5-1F5F-12D5-52206AB362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6" name="Group 5">
            <a:extLst>
              <a:ext uri="{FF2B5EF4-FFF2-40B4-BE49-F238E27FC236}">
                <a16:creationId xmlns:a16="http://schemas.microsoft.com/office/drawing/2014/main" id="{FE589C95-3BC1-1DC5-06EB-195467C9719D}"/>
              </a:ext>
            </a:extLst>
          </p:cNvPr>
          <p:cNvGrpSpPr/>
          <p:nvPr/>
        </p:nvGrpSpPr>
        <p:grpSpPr>
          <a:xfrm>
            <a:off x="1600211" y="983171"/>
            <a:ext cx="3960000" cy="133864"/>
            <a:chOff x="1253158" y="1050894"/>
            <a:chExt cx="4853893" cy="73850"/>
          </a:xfrm>
        </p:grpSpPr>
        <p:cxnSp>
          <p:nvCxnSpPr>
            <p:cNvPr id="9" name="Straight Connector 8">
              <a:extLst>
                <a:ext uri="{FF2B5EF4-FFF2-40B4-BE49-F238E27FC236}">
                  <a16:creationId xmlns:a16="http://schemas.microsoft.com/office/drawing/2014/main" id="{3D81968E-862A-5238-818B-9E4AA76C8103}"/>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222AEF4-CDF5-38BC-0EE2-A9747B8CA35B}"/>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877099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B8F21FF0-87E3-17F5-2781-23953808FFEB}"/>
              </a:ext>
            </a:extLst>
          </p:cNvPr>
          <p:cNvSpPr txBox="1"/>
          <p:nvPr/>
        </p:nvSpPr>
        <p:spPr>
          <a:xfrm>
            <a:off x="0" y="1256395"/>
            <a:ext cx="12192000" cy="5600514"/>
          </a:xfrm>
          <a:prstGeom prst="rect">
            <a:avLst/>
          </a:prstGeom>
          <a:solidFill>
            <a:schemeClr val="bg1"/>
          </a:solidFill>
        </p:spPr>
        <p:txBody>
          <a:bodyPr wrap="square" rtlCol="0">
            <a:spAutoFit/>
          </a:bodyPr>
          <a:lstStyle/>
          <a:p>
            <a:endParaRPr lang="en-GB"/>
          </a:p>
        </p:txBody>
      </p:sp>
      <p:sp>
        <p:nvSpPr>
          <p:cNvPr id="3" name="Rectangle 2"/>
          <p:cNvSpPr/>
          <p:nvPr/>
        </p:nvSpPr>
        <p:spPr>
          <a:xfrm>
            <a:off x="2247570" y="1897422"/>
            <a:ext cx="1688191" cy="4843946"/>
          </a:xfrm>
          <a:prstGeom prst="rect">
            <a:avLst/>
          </a:prstGeom>
          <a:solidFill>
            <a:schemeClr val="bg2">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66582"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630916"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895250"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159584"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23918"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356835" y="3429000"/>
            <a:ext cx="174725" cy="2736304"/>
            <a:chOff x="3995936" y="3212976"/>
            <a:chExt cx="174725" cy="2736304"/>
          </a:xfrm>
        </p:grpSpPr>
        <p:cxnSp>
          <p:nvCxnSpPr>
            <p:cNvPr id="10" name="Straight Connector 9"/>
            <p:cNvCxnSpPr/>
            <p:nvPr/>
          </p:nvCxnSpPr>
          <p:spPr>
            <a:xfrm>
              <a:off x="3995936" y="337946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5936" y="32849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95936" y="3212976"/>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95936" y="34903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95936" y="36427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5936" y="3836668"/>
              <a:ext cx="1747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4210342"/>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5936" y="458112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95936" y="50851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5936" y="5949280"/>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3436955" y="3789040"/>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48923"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36955" y="6525344"/>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3275677" y="1523512"/>
            <a:ext cx="452368" cy="338554"/>
          </a:xfrm>
          <a:prstGeom prst="rect">
            <a:avLst/>
          </a:prstGeom>
          <a:noFill/>
        </p:spPr>
        <p:txBody>
          <a:bodyPr wrap="none" rtlCol="0">
            <a:spAutoFit/>
          </a:bodyPr>
          <a:lstStyle/>
          <a:p>
            <a:r>
              <a:rPr lang="en-GB" sz="1600" b="1"/>
              <a:t>A+</a:t>
            </a:r>
          </a:p>
        </p:txBody>
      </p:sp>
      <p:sp>
        <p:nvSpPr>
          <p:cNvPr id="24" name="TextBox 23"/>
          <p:cNvSpPr txBox="1"/>
          <p:nvPr/>
        </p:nvSpPr>
        <p:spPr>
          <a:xfrm rot="16200000">
            <a:off x="2487751" y="1549961"/>
            <a:ext cx="401072" cy="338554"/>
          </a:xfrm>
          <a:prstGeom prst="rect">
            <a:avLst/>
          </a:prstGeom>
          <a:noFill/>
        </p:spPr>
        <p:txBody>
          <a:bodyPr wrap="none" rtlCol="0">
            <a:spAutoFit/>
          </a:bodyPr>
          <a:lstStyle/>
          <a:p>
            <a:r>
              <a:rPr lang="en-GB" sz="1600" b="1"/>
              <a:t>K-</a:t>
            </a:r>
          </a:p>
        </p:txBody>
      </p:sp>
      <p:sp>
        <p:nvSpPr>
          <p:cNvPr id="25" name="TextBox 24"/>
          <p:cNvSpPr txBox="1"/>
          <p:nvPr/>
        </p:nvSpPr>
        <p:spPr>
          <a:xfrm rot="16200000">
            <a:off x="2684049" y="1506680"/>
            <a:ext cx="510076" cy="338554"/>
          </a:xfrm>
          <a:prstGeom prst="rect">
            <a:avLst/>
          </a:prstGeom>
          <a:noFill/>
        </p:spPr>
        <p:txBody>
          <a:bodyPr wrap="none" rtlCol="0">
            <a:spAutoFit/>
          </a:bodyPr>
          <a:lstStyle/>
          <a:p>
            <a:r>
              <a:rPr lang="en-GB" sz="1600" b="1"/>
              <a:t>K +</a:t>
            </a:r>
          </a:p>
        </p:txBody>
      </p:sp>
      <p:sp>
        <p:nvSpPr>
          <p:cNvPr id="26" name="TextBox 25"/>
          <p:cNvSpPr txBox="1"/>
          <p:nvPr/>
        </p:nvSpPr>
        <p:spPr>
          <a:xfrm rot="16200000">
            <a:off x="3009017" y="1543549"/>
            <a:ext cx="401072" cy="338554"/>
          </a:xfrm>
          <a:prstGeom prst="rect">
            <a:avLst/>
          </a:prstGeom>
          <a:noFill/>
        </p:spPr>
        <p:txBody>
          <a:bodyPr wrap="none" rtlCol="0">
            <a:spAutoFit/>
          </a:bodyPr>
          <a:lstStyle/>
          <a:p>
            <a:r>
              <a:rPr lang="en-GB" sz="1600" b="1"/>
              <a:t>A-</a:t>
            </a:r>
          </a:p>
        </p:txBody>
      </p:sp>
      <p:sp>
        <p:nvSpPr>
          <p:cNvPr id="36" name="TextBox 35"/>
          <p:cNvSpPr txBox="1"/>
          <p:nvPr/>
        </p:nvSpPr>
        <p:spPr>
          <a:xfrm>
            <a:off x="1775520" y="3255035"/>
            <a:ext cx="431528" cy="246221"/>
          </a:xfrm>
          <a:prstGeom prst="rect">
            <a:avLst/>
          </a:prstGeom>
          <a:noFill/>
        </p:spPr>
        <p:txBody>
          <a:bodyPr wrap="none" rtlCol="0">
            <a:spAutoFit/>
          </a:bodyPr>
          <a:lstStyle/>
          <a:p>
            <a:r>
              <a:rPr lang="en-GB" sz="1000"/>
              <a:t>10.0</a:t>
            </a:r>
          </a:p>
        </p:txBody>
      </p:sp>
      <p:sp>
        <p:nvSpPr>
          <p:cNvPr id="37" name="TextBox 36"/>
          <p:cNvSpPr txBox="1"/>
          <p:nvPr/>
        </p:nvSpPr>
        <p:spPr>
          <a:xfrm>
            <a:off x="1841244" y="6021536"/>
            <a:ext cx="360996" cy="246221"/>
          </a:xfrm>
          <a:prstGeom prst="rect">
            <a:avLst/>
          </a:prstGeom>
          <a:noFill/>
        </p:spPr>
        <p:txBody>
          <a:bodyPr wrap="none" rtlCol="0">
            <a:spAutoFit/>
          </a:bodyPr>
          <a:lstStyle/>
          <a:p>
            <a:r>
              <a:rPr lang="en-GB" sz="1000"/>
              <a:t>0.5</a:t>
            </a:r>
          </a:p>
        </p:txBody>
      </p:sp>
      <p:sp>
        <p:nvSpPr>
          <p:cNvPr id="38" name="TextBox 37"/>
          <p:cNvSpPr txBox="1"/>
          <p:nvPr/>
        </p:nvSpPr>
        <p:spPr>
          <a:xfrm>
            <a:off x="1841244" y="5157440"/>
            <a:ext cx="360996" cy="246221"/>
          </a:xfrm>
          <a:prstGeom prst="rect">
            <a:avLst/>
          </a:prstGeom>
          <a:noFill/>
        </p:spPr>
        <p:txBody>
          <a:bodyPr wrap="none" rtlCol="0">
            <a:spAutoFit/>
          </a:bodyPr>
          <a:lstStyle/>
          <a:p>
            <a:r>
              <a:rPr lang="en-GB" sz="1000"/>
              <a:t>1.0</a:t>
            </a:r>
          </a:p>
        </p:txBody>
      </p:sp>
      <p:sp>
        <p:nvSpPr>
          <p:cNvPr id="39" name="TextBox 38"/>
          <p:cNvSpPr txBox="1"/>
          <p:nvPr/>
        </p:nvSpPr>
        <p:spPr>
          <a:xfrm>
            <a:off x="1841244" y="4653384"/>
            <a:ext cx="360996" cy="246221"/>
          </a:xfrm>
          <a:prstGeom prst="rect">
            <a:avLst/>
          </a:prstGeom>
          <a:noFill/>
        </p:spPr>
        <p:txBody>
          <a:bodyPr wrap="none" rtlCol="0">
            <a:spAutoFit/>
          </a:bodyPr>
          <a:lstStyle/>
          <a:p>
            <a:r>
              <a:rPr lang="en-GB" sz="1000"/>
              <a:t>1.5</a:t>
            </a:r>
          </a:p>
        </p:txBody>
      </p:sp>
      <p:sp>
        <p:nvSpPr>
          <p:cNvPr id="40" name="TextBox 39"/>
          <p:cNvSpPr txBox="1"/>
          <p:nvPr/>
        </p:nvSpPr>
        <p:spPr>
          <a:xfrm>
            <a:off x="1841244" y="4293344"/>
            <a:ext cx="360996" cy="246221"/>
          </a:xfrm>
          <a:prstGeom prst="rect">
            <a:avLst/>
          </a:prstGeom>
          <a:noFill/>
        </p:spPr>
        <p:txBody>
          <a:bodyPr wrap="none" rtlCol="0">
            <a:spAutoFit/>
          </a:bodyPr>
          <a:lstStyle/>
          <a:p>
            <a:r>
              <a:rPr lang="en-GB" sz="1000"/>
              <a:t>2.0</a:t>
            </a:r>
          </a:p>
        </p:txBody>
      </p:sp>
      <p:sp>
        <p:nvSpPr>
          <p:cNvPr id="41" name="TextBox 40"/>
          <p:cNvSpPr txBox="1"/>
          <p:nvPr/>
        </p:nvSpPr>
        <p:spPr>
          <a:xfrm>
            <a:off x="1841244" y="3933304"/>
            <a:ext cx="360996" cy="246221"/>
          </a:xfrm>
          <a:prstGeom prst="rect">
            <a:avLst/>
          </a:prstGeom>
          <a:noFill/>
        </p:spPr>
        <p:txBody>
          <a:bodyPr wrap="none" rtlCol="0">
            <a:spAutoFit/>
          </a:bodyPr>
          <a:lstStyle/>
          <a:p>
            <a:r>
              <a:rPr lang="en-GB" sz="1000"/>
              <a:t>3.0</a:t>
            </a:r>
          </a:p>
        </p:txBody>
      </p:sp>
      <p:sp>
        <p:nvSpPr>
          <p:cNvPr id="42" name="TextBox 41"/>
          <p:cNvSpPr txBox="1"/>
          <p:nvPr/>
        </p:nvSpPr>
        <p:spPr>
          <a:xfrm>
            <a:off x="1841244" y="3717280"/>
            <a:ext cx="360996" cy="246221"/>
          </a:xfrm>
          <a:prstGeom prst="rect">
            <a:avLst/>
          </a:prstGeom>
          <a:noFill/>
        </p:spPr>
        <p:txBody>
          <a:bodyPr wrap="none" rtlCol="0">
            <a:spAutoFit/>
          </a:bodyPr>
          <a:lstStyle/>
          <a:p>
            <a:r>
              <a:rPr lang="en-GB" sz="1000"/>
              <a:t>4.0</a:t>
            </a:r>
          </a:p>
        </p:txBody>
      </p:sp>
      <p:sp>
        <p:nvSpPr>
          <p:cNvPr id="43" name="TextBox 42"/>
          <p:cNvSpPr txBox="1"/>
          <p:nvPr/>
        </p:nvSpPr>
        <p:spPr>
          <a:xfrm>
            <a:off x="1841244" y="3471059"/>
            <a:ext cx="360996" cy="246221"/>
          </a:xfrm>
          <a:prstGeom prst="rect">
            <a:avLst/>
          </a:prstGeom>
          <a:noFill/>
        </p:spPr>
        <p:txBody>
          <a:bodyPr wrap="none" rtlCol="0">
            <a:spAutoFit/>
          </a:bodyPr>
          <a:lstStyle/>
          <a:p>
            <a:r>
              <a:rPr lang="en-GB" sz="1000"/>
              <a:t>6.0</a:t>
            </a:r>
          </a:p>
        </p:txBody>
      </p:sp>
      <p:sp>
        <p:nvSpPr>
          <p:cNvPr id="44" name="TextBox 43"/>
          <p:cNvSpPr txBox="1"/>
          <p:nvPr/>
        </p:nvSpPr>
        <p:spPr>
          <a:xfrm>
            <a:off x="1841244" y="3357240"/>
            <a:ext cx="360996" cy="246221"/>
          </a:xfrm>
          <a:prstGeom prst="rect">
            <a:avLst/>
          </a:prstGeom>
          <a:noFill/>
        </p:spPr>
        <p:txBody>
          <a:bodyPr wrap="none" rtlCol="0">
            <a:spAutoFit/>
          </a:bodyPr>
          <a:lstStyle/>
          <a:p>
            <a:r>
              <a:rPr lang="en-GB" sz="1000"/>
              <a:t>8.0</a:t>
            </a:r>
          </a:p>
        </p:txBody>
      </p:sp>
      <p:sp>
        <p:nvSpPr>
          <p:cNvPr id="45" name="TextBox 44"/>
          <p:cNvSpPr txBox="1"/>
          <p:nvPr/>
        </p:nvSpPr>
        <p:spPr>
          <a:xfrm>
            <a:off x="1841244" y="3578244"/>
            <a:ext cx="360996" cy="246221"/>
          </a:xfrm>
          <a:prstGeom prst="rect">
            <a:avLst/>
          </a:prstGeom>
          <a:noFill/>
        </p:spPr>
        <p:txBody>
          <a:bodyPr wrap="none" rtlCol="0">
            <a:spAutoFit/>
          </a:bodyPr>
          <a:lstStyle/>
          <a:p>
            <a:r>
              <a:rPr lang="en-GB" sz="1000"/>
              <a:t>5.0</a:t>
            </a:r>
          </a:p>
        </p:txBody>
      </p:sp>
      <p:sp>
        <p:nvSpPr>
          <p:cNvPr id="46" name="TextBox 45"/>
          <p:cNvSpPr txBox="1"/>
          <p:nvPr/>
        </p:nvSpPr>
        <p:spPr>
          <a:xfrm rot="16200000">
            <a:off x="2106826" y="1450574"/>
            <a:ext cx="628698" cy="338554"/>
          </a:xfrm>
          <a:prstGeom prst="rect">
            <a:avLst/>
          </a:prstGeom>
          <a:noFill/>
        </p:spPr>
        <p:txBody>
          <a:bodyPr wrap="none" rtlCol="0">
            <a:spAutoFit/>
          </a:bodyPr>
          <a:lstStyle/>
          <a:p>
            <a:r>
              <a:rPr lang="en-GB" sz="1600" b="1"/>
              <a:t>1 Kb</a:t>
            </a:r>
          </a:p>
        </p:txBody>
      </p:sp>
      <p:cxnSp>
        <p:nvCxnSpPr>
          <p:cNvPr id="53" name="Straight Connector 52"/>
          <p:cNvCxnSpPr/>
          <p:nvPr/>
        </p:nvCxnSpPr>
        <p:spPr>
          <a:xfrm>
            <a:off x="2896940" y="5517232"/>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39617" y="3647759"/>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896940"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349217" y="216372"/>
            <a:ext cx="6061275" cy="707886"/>
          </a:xfrm>
          <a:prstGeom prst="rect">
            <a:avLst/>
          </a:prstGeom>
          <a:noFill/>
        </p:spPr>
        <p:txBody>
          <a:bodyPr wrap="none" rtlCol="0">
            <a:spAutoFit/>
          </a:bodyPr>
          <a:lstStyle/>
          <a:p>
            <a:r>
              <a:rPr lang="en-GB" sz="4000">
                <a:solidFill>
                  <a:schemeClr val="bg1"/>
                </a:solidFill>
              </a:rPr>
              <a:t>Lab 5: gel electrophoresis</a:t>
            </a:r>
          </a:p>
        </p:txBody>
      </p:sp>
      <p:sp>
        <p:nvSpPr>
          <p:cNvPr id="64" name="Rectangle 63"/>
          <p:cNvSpPr/>
          <p:nvPr/>
        </p:nvSpPr>
        <p:spPr>
          <a:xfrm>
            <a:off x="3686779" y="3356992"/>
            <a:ext cx="176661" cy="2520280"/>
          </a:xfrm>
          <a:prstGeom prst="rect">
            <a:avLst/>
          </a:prstGeom>
          <a:pattFill prst="dkHorz">
            <a:fgClr>
              <a:srgbClr val="C00000"/>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3684534"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rot="16200000">
            <a:off x="3515052" y="1511704"/>
            <a:ext cx="527709" cy="338554"/>
          </a:xfrm>
          <a:prstGeom prst="rect">
            <a:avLst/>
          </a:prstGeom>
          <a:noFill/>
        </p:spPr>
        <p:txBody>
          <a:bodyPr wrap="none" rtlCol="0">
            <a:spAutoFit/>
          </a:bodyPr>
          <a:lstStyle/>
          <a:p>
            <a:r>
              <a:rPr lang="en-GB" sz="1600" b="1"/>
              <a:t>LIG</a:t>
            </a:r>
          </a:p>
        </p:txBody>
      </p:sp>
      <p:grpSp>
        <p:nvGrpSpPr>
          <p:cNvPr id="62" name="Group 61"/>
          <p:cNvGrpSpPr/>
          <p:nvPr/>
        </p:nvGrpSpPr>
        <p:grpSpPr>
          <a:xfrm>
            <a:off x="4133633" y="1264040"/>
            <a:ext cx="2228914" cy="5477329"/>
            <a:chOff x="2609633" y="1264039"/>
            <a:chExt cx="2228914" cy="5477329"/>
          </a:xfrm>
        </p:grpSpPr>
        <p:grpSp>
          <p:nvGrpSpPr>
            <p:cNvPr id="60" name="Group 59"/>
            <p:cNvGrpSpPr/>
            <p:nvPr/>
          </p:nvGrpSpPr>
          <p:grpSpPr>
            <a:xfrm>
              <a:off x="2609633" y="1264039"/>
              <a:ext cx="1962367" cy="5477329"/>
              <a:chOff x="2609633" y="1264039"/>
              <a:chExt cx="1962367" cy="5477329"/>
            </a:xfrm>
          </p:grpSpPr>
          <p:sp>
            <p:nvSpPr>
              <p:cNvPr id="2" name="TextBox 1"/>
              <p:cNvSpPr txBox="1"/>
              <p:nvPr/>
            </p:nvSpPr>
            <p:spPr>
              <a:xfrm>
                <a:off x="2609633" y="3224590"/>
                <a:ext cx="431528" cy="246221"/>
              </a:xfrm>
              <a:prstGeom prst="rect">
                <a:avLst/>
              </a:prstGeom>
              <a:noFill/>
            </p:spPr>
            <p:txBody>
              <a:bodyPr wrap="none" rtlCol="0">
                <a:spAutoFit/>
              </a:bodyPr>
              <a:lstStyle/>
              <a:p>
                <a:r>
                  <a:rPr lang="en-GB" sz="1000"/>
                  <a:t>10.0</a:t>
                </a:r>
              </a:p>
            </p:txBody>
          </p:sp>
          <p:sp>
            <p:nvSpPr>
              <p:cNvPr id="27" name="TextBox 26"/>
              <p:cNvSpPr txBox="1"/>
              <p:nvPr/>
            </p:nvSpPr>
            <p:spPr>
              <a:xfrm>
                <a:off x="2675357" y="5991091"/>
                <a:ext cx="360996" cy="246221"/>
              </a:xfrm>
              <a:prstGeom prst="rect">
                <a:avLst/>
              </a:prstGeom>
              <a:noFill/>
            </p:spPr>
            <p:txBody>
              <a:bodyPr wrap="none" rtlCol="0">
                <a:spAutoFit/>
              </a:bodyPr>
              <a:lstStyle/>
              <a:p>
                <a:r>
                  <a:rPr lang="en-GB" sz="1000"/>
                  <a:t>0.5</a:t>
                </a:r>
              </a:p>
            </p:txBody>
          </p:sp>
          <p:sp>
            <p:nvSpPr>
              <p:cNvPr id="28" name="TextBox 27"/>
              <p:cNvSpPr txBox="1"/>
              <p:nvPr/>
            </p:nvSpPr>
            <p:spPr>
              <a:xfrm>
                <a:off x="2675357" y="5126995"/>
                <a:ext cx="360996" cy="246221"/>
              </a:xfrm>
              <a:prstGeom prst="rect">
                <a:avLst/>
              </a:prstGeom>
              <a:noFill/>
            </p:spPr>
            <p:txBody>
              <a:bodyPr wrap="none" rtlCol="0">
                <a:spAutoFit/>
              </a:bodyPr>
              <a:lstStyle/>
              <a:p>
                <a:r>
                  <a:rPr lang="en-GB" sz="1000"/>
                  <a:t>1.0</a:t>
                </a:r>
              </a:p>
            </p:txBody>
          </p:sp>
          <p:sp>
            <p:nvSpPr>
              <p:cNvPr id="29" name="TextBox 28"/>
              <p:cNvSpPr txBox="1"/>
              <p:nvPr/>
            </p:nvSpPr>
            <p:spPr>
              <a:xfrm>
                <a:off x="2675357" y="4622939"/>
                <a:ext cx="360996" cy="246221"/>
              </a:xfrm>
              <a:prstGeom prst="rect">
                <a:avLst/>
              </a:prstGeom>
              <a:noFill/>
            </p:spPr>
            <p:txBody>
              <a:bodyPr wrap="none" rtlCol="0">
                <a:spAutoFit/>
              </a:bodyPr>
              <a:lstStyle/>
              <a:p>
                <a:r>
                  <a:rPr lang="en-GB" sz="1000"/>
                  <a:t>1.5</a:t>
                </a:r>
              </a:p>
            </p:txBody>
          </p:sp>
          <p:sp>
            <p:nvSpPr>
              <p:cNvPr id="30" name="TextBox 29"/>
              <p:cNvSpPr txBox="1"/>
              <p:nvPr/>
            </p:nvSpPr>
            <p:spPr>
              <a:xfrm>
                <a:off x="2675357" y="4262899"/>
                <a:ext cx="360996" cy="246221"/>
              </a:xfrm>
              <a:prstGeom prst="rect">
                <a:avLst/>
              </a:prstGeom>
              <a:noFill/>
            </p:spPr>
            <p:txBody>
              <a:bodyPr wrap="none" rtlCol="0">
                <a:spAutoFit/>
              </a:bodyPr>
              <a:lstStyle/>
              <a:p>
                <a:r>
                  <a:rPr lang="en-GB" sz="1000"/>
                  <a:t>2.0</a:t>
                </a:r>
              </a:p>
            </p:txBody>
          </p:sp>
          <p:sp>
            <p:nvSpPr>
              <p:cNvPr id="31" name="TextBox 30"/>
              <p:cNvSpPr txBox="1"/>
              <p:nvPr/>
            </p:nvSpPr>
            <p:spPr>
              <a:xfrm>
                <a:off x="2675357" y="3902859"/>
                <a:ext cx="360996" cy="246221"/>
              </a:xfrm>
              <a:prstGeom prst="rect">
                <a:avLst/>
              </a:prstGeom>
              <a:noFill/>
            </p:spPr>
            <p:txBody>
              <a:bodyPr wrap="none" rtlCol="0">
                <a:spAutoFit/>
              </a:bodyPr>
              <a:lstStyle/>
              <a:p>
                <a:r>
                  <a:rPr lang="en-GB" sz="1000"/>
                  <a:t>3.0</a:t>
                </a:r>
              </a:p>
            </p:txBody>
          </p:sp>
          <p:sp>
            <p:nvSpPr>
              <p:cNvPr id="32" name="TextBox 31"/>
              <p:cNvSpPr txBox="1"/>
              <p:nvPr/>
            </p:nvSpPr>
            <p:spPr>
              <a:xfrm>
                <a:off x="2675357" y="3686835"/>
                <a:ext cx="360996" cy="246221"/>
              </a:xfrm>
              <a:prstGeom prst="rect">
                <a:avLst/>
              </a:prstGeom>
              <a:noFill/>
            </p:spPr>
            <p:txBody>
              <a:bodyPr wrap="none" rtlCol="0">
                <a:spAutoFit/>
              </a:bodyPr>
              <a:lstStyle/>
              <a:p>
                <a:r>
                  <a:rPr lang="en-GB" sz="1000"/>
                  <a:t>4.0</a:t>
                </a:r>
              </a:p>
            </p:txBody>
          </p:sp>
          <p:sp>
            <p:nvSpPr>
              <p:cNvPr id="33" name="TextBox 32"/>
              <p:cNvSpPr txBox="1"/>
              <p:nvPr/>
            </p:nvSpPr>
            <p:spPr>
              <a:xfrm>
                <a:off x="2675357" y="3440614"/>
                <a:ext cx="360996" cy="246221"/>
              </a:xfrm>
              <a:prstGeom prst="rect">
                <a:avLst/>
              </a:prstGeom>
              <a:noFill/>
            </p:spPr>
            <p:txBody>
              <a:bodyPr wrap="none" rtlCol="0">
                <a:spAutoFit/>
              </a:bodyPr>
              <a:lstStyle/>
              <a:p>
                <a:r>
                  <a:rPr lang="en-GB" sz="1000"/>
                  <a:t>6.0</a:t>
                </a:r>
              </a:p>
            </p:txBody>
          </p:sp>
          <p:sp>
            <p:nvSpPr>
              <p:cNvPr id="34" name="TextBox 33"/>
              <p:cNvSpPr txBox="1"/>
              <p:nvPr/>
            </p:nvSpPr>
            <p:spPr>
              <a:xfrm>
                <a:off x="2675357" y="3326795"/>
                <a:ext cx="360996" cy="246221"/>
              </a:xfrm>
              <a:prstGeom prst="rect">
                <a:avLst/>
              </a:prstGeom>
              <a:noFill/>
            </p:spPr>
            <p:txBody>
              <a:bodyPr wrap="none" rtlCol="0">
                <a:spAutoFit/>
              </a:bodyPr>
              <a:lstStyle/>
              <a:p>
                <a:r>
                  <a:rPr lang="en-GB" sz="1000"/>
                  <a:t>8.0</a:t>
                </a:r>
              </a:p>
            </p:txBody>
          </p:sp>
          <p:sp>
            <p:nvSpPr>
              <p:cNvPr id="35" name="TextBox 34"/>
              <p:cNvSpPr txBox="1"/>
              <p:nvPr/>
            </p:nvSpPr>
            <p:spPr>
              <a:xfrm>
                <a:off x="2675357" y="3547799"/>
                <a:ext cx="360996" cy="246221"/>
              </a:xfrm>
              <a:prstGeom prst="rect">
                <a:avLst/>
              </a:prstGeom>
              <a:noFill/>
            </p:spPr>
            <p:txBody>
              <a:bodyPr wrap="none" rtlCol="0">
                <a:spAutoFit/>
              </a:bodyPr>
              <a:lstStyle/>
              <a:p>
                <a:r>
                  <a:rPr lang="en-GB" sz="1000"/>
                  <a:t>5.0</a:t>
                </a:r>
              </a:p>
            </p:txBody>
          </p:sp>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18542" t="54223" r="22424" b="23637"/>
              <a:stretch/>
            </p:blipFill>
            <p:spPr>
              <a:xfrm rot="5400000" flipH="1">
                <a:off x="1384867" y="3554235"/>
                <a:ext cx="4843947" cy="1530319"/>
              </a:xfrm>
              <a:prstGeom prst="rect">
                <a:avLst/>
              </a:prstGeom>
            </p:spPr>
          </p:pic>
          <p:sp>
            <p:nvSpPr>
              <p:cNvPr id="48" name="TextBox 47"/>
              <p:cNvSpPr txBox="1"/>
              <p:nvPr/>
            </p:nvSpPr>
            <p:spPr>
              <a:xfrm rot="16200000">
                <a:off x="4155053" y="1554183"/>
                <a:ext cx="452368" cy="338554"/>
              </a:xfrm>
              <a:prstGeom prst="rect">
                <a:avLst/>
              </a:prstGeom>
              <a:noFill/>
            </p:spPr>
            <p:txBody>
              <a:bodyPr wrap="none" lIns="91440" tIns="45720" rIns="91440" bIns="45720" rtlCol="0" anchor="t">
                <a:spAutoFit/>
              </a:bodyPr>
              <a:lstStyle/>
              <a:p>
                <a:r>
                  <a:rPr lang="en-GB" sz="1600" b="1" dirty="0"/>
                  <a:t>A+</a:t>
                </a:r>
              </a:p>
            </p:txBody>
          </p:sp>
          <p:sp>
            <p:nvSpPr>
              <p:cNvPr id="49" name="TextBox 48"/>
              <p:cNvSpPr txBox="1"/>
              <p:nvPr/>
            </p:nvSpPr>
            <p:spPr>
              <a:xfrm rot="16200000">
                <a:off x="3295684" y="1560595"/>
                <a:ext cx="401072" cy="338554"/>
              </a:xfrm>
              <a:prstGeom prst="rect">
                <a:avLst/>
              </a:prstGeom>
              <a:noFill/>
            </p:spPr>
            <p:txBody>
              <a:bodyPr wrap="none" rtlCol="0">
                <a:spAutoFit/>
              </a:bodyPr>
              <a:lstStyle/>
              <a:p>
                <a:r>
                  <a:rPr lang="en-GB" sz="1600" b="1"/>
                  <a:t>K-</a:t>
                </a:r>
              </a:p>
            </p:txBody>
          </p:sp>
          <p:sp>
            <p:nvSpPr>
              <p:cNvPr id="50" name="TextBox 49"/>
              <p:cNvSpPr txBox="1"/>
              <p:nvPr/>
            </p:nvSpPr>
            <p:spPr>
              <a:xfrm rot="16200000">
                <a:off x="3578989" y="1540558"/>
                <a:ext cx="452368" cy="338554"/>
              </a:xfrm>
              <a:prstGeom prst="rect">
                <a:avLst/>
              </a:prstGeom>
              <a:noFill/>
            </p:spPr>
            <p:txBody>
              <a:bodyPr wrap="none" rtlCol="0">
                <a:spAutoFit/>
              </a:bodyPr>
              <a:lstStyle/>
              <a:p>
                <a:r>
                  <a:rPr lang="en-GB" sz="1600" b="1"/>
                  <a:t>K+</a:t>
                </a:r>
              </a:p>
            </p:txBody>
          </p:sp>
          <p:sp>
            <p:nvSpPr>
              <p:cNvPr id="51" name="TextBox 50"/>
              <p:cNvSpPr txBox="1"/>
              <p:nvPr/>
            </p:nvSpPr>
            <p:spPr>
              <a:xfrm rot="16200000">
                <a:off x="3892669" y="1554183"/>
                <a:ext cx="401072" cy="338554"/>
              </a:xfrm>
              <a:prstGeom prst="rect">
                <a:avLst/>
              </a:prstGeom>
              <a:noFill/>
            </p:spPr>
            <p:txBody>
              <a:bodyPr wrap="none" rtlCol="0">
                <a:spAutoFit/>
              </a:bodyPr>
              <a:lstStyle/>
              <a:p>
                <a:r>
                  <a:rPr lang="en-GB" sz="1600" b="1"/>
                  <a:t>A-</a:t>
                </a:r>
              </a:p>
            </p:txBody>
          </p:sp>
          <p:sp>
            <p:nvSpPr>
              <p:cNvPr id="52" name="TextBox 51"/>
              <p:cNvSpPr txBox="1"/>
              <p:nvPr/>
            </p:nvSpPr>
            <p:spPr>
              <a:xfrm rot="16200000">
                <a:off x="2885907" y="1437965"/>
                <a:ext cx="686406" cy="338554"/>
              </a:xfrm>
              <a:prstGeom prst="rect">
                <a:avLst/>
              </a:prstGeom>
              <a:noFill/>
            </p:spPr>
            <p:txBody>
              <a:bodyPr wrap="none" rtlCol="0">
                <a:spAutoFit/>
              </a:bodyPr>
              <a:lstStyle/>
              <a:p>
                <a:r>
                  <a:rPr lang="en-GB" sz="1600" b="1"/>
                  <a:t>1 Kb </a:t>
                </a:r>
              </a:p>
            </p:txBody>
          </p:sp>
        </p:grpSp>
        <p:pic>
          <p:nvPicPr>
            <p:cNvPr id="72" name="Picture 71"/>
            <p:cNvPicPr>
              <a:picLocks noChangeAspect="1"/>
            </p:cNvPicPr>
            <p:nvPr/>
          </p:nvPicPr>
          <p:blipFill rotWithShape="1">
            <a:blip r:embed="rId4" cstate="print">
              <a:extLst>
                <a:ext uri="{28A0092B-C50C-407E-A947-70E740481C1C}">
                  <a14:useLocalDpi xmlns:a14="http://schemas.microsoft.com/office/drawing/2010/main" val="0"/>
                </a:ext>
              </a:extLst>
            </a:blip>
            <a:srcRect l="15909" t="46837" r="22424" b="48145"/>
            <a:stretch/>
          </p:blipFill>
          <p:spPr>
            <a:xfrm rot="5400000" flipH="1">
              <a:off x="2199664" y="4153004"/>
              <a:ext cx="4843738" cy="332979"/>
            </a:xfrm>
            <a:prstGeom prst="rect">
              <a:avLst/>
            </a:prstGeom>
          </p:spPr>
        </p:pic>
        <p:sp>
          <p:nvSpPr>
            <p:cNvPr id="67" name="TextBox 66"/>
            <p:cNvSpPr txBox="1"/>
            <p:nvPr/>
          </p:nvSpPr>
          <p:spPr>
            <a:xfrm rot="16200000">
              <a:off x="4405415" y="1499917"/>
              <a:ext cx="527709" cy="338554"/>
            </a:xfrm>
            <a:prstGeom prst="rect">
              <a:avLst/>
            </a:prstGeom>
            <a:noFill/>
          </p:spPr>
          <p:txBody>
            <a:bodyPr wrap="none" rtlCol="0">
              <a:spAutoFit/>
            </a:bodyPr>
            <a:lstStyle/>
            <a:p>
              <a:r>
                <a:rPr lang="en-GB" sz="1600" b="1"/>
                <a:t>LIG</a:t>
              </a:r>
            </a:p>
          </p:txBody>
        </p:sp>
      </p:grpSp>
      <p:pic>
        <p:nvPicPr>
          <p:cNvPr id="56" name="Picture 55" descr="A black and white sign with white text&#10;&#10;AI-generated content may be incorrect.">
            <a:extLst>
              <a:ext uri="{FF2B5EF4-FFF2-40B4-BE49-F238E27FC236}">
                <a16:creationId xmlns:a16="http://schemas.microsoft.com/office/drawing/2014/main" id="{833C946F-3007-CC47-C93F-E01083C08A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4874" y="174209"/>
            <a:ext cx="3364360" cy="830997"/>
          </a:xfrm>
          <a:prstGeom prst="rect">
            <a:avLst/>
          </a:prstGeom>
        </p:spPr>
      </p:pic>
      <p:grpSp>
        <p:nvGrpSpPr>
          <p:cNvPr id="61" name="Group 60">
            <a:extLst>
              <a:ext uri="{FF2B5EF4-FFF2-40B4-BE49-F238E27FC236}">
                <a16:creationId xmlns:a16="http://schemas.microsoft.com/office/drawing/2014/main" id="{CE46127D-B226-9FA7-2180-A06D86A45470}"/>
              </a:ext>
            </a:extLst>
          </p:cNvPr>
          <p:cNvGrpSpPr/>
          <p:nvPr/>
        </p:nvGrpSpPr>
        <p:grpSpPr>
          <a:xfrm>
            <a:off x="1371603" y="926022"/>
            <a:ext cx="6120000" cy="133864"/>
            <a:chOff x="1253158" y="1050894"/>
            <a:chExt cx="4853893" cy="73850"/>
          </a:xfrm>
        </p:grpSpPr>
        <p:cxnSp>
          <p:nvCxnSpPr>
            <p:cNvPr id="63" name="Straight Connector 62">
              <a:extLst>
                <a:ext uri="{FF2B5EF4-FFF2-40B4-BE49-F238E27FC236}">
                  <a16:creationId xmlns:a16="http://schemas.microsoft.com/office/drawing/2014/main" id="{167B27D7-4F3F-9061-DF7C-699F208B181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82BA009-23D7-176D-122A-AF810CD01CC9}"/>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00684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0DCE57-2A57-554F-1465-A24789C3AD82}"/>
              </a:ext>
            </a:extLst>
          </p:cNvPr>
          <p:cNvSpPr txBox="1"/>
          <p:nvPr/>
        </p:nvSpPr>
        <p:spPr>
          <a:xfrm>
            <a:off x="0" y="1253336"/>
            <a:ext cx="12192000" cy="5600514"/>
          </a:xfrm>
          <a:prstGeom prst="rect">
            <a:avLst/>
          </a:prstGeom>
          <a:solidFill>
            <a:schemeClr val="bg1"/>
          </a:solidFill>
        </p:spPr>
        <p:txBody>
          <a:bodyPr wrap="square" rtlCol="0">
            <a:spAutoFit/>
          </a:bodyPr>
          <a:lstStyle/>
          <a:p>
            <a:endParaRPr lang="en-GB"/>
          </a:p>
        </p:txBody>
      </p:sp>
      <p:sp>
        <p:nvSpPr>
          <p:cNvPr id="3" name="Rectangle 2"/>
          <p:cNvSpPr/>
          <p:nvPr/>
        </p:nvSpPr>
        <p:spPr>
          <a:xfrm>
            <a:off x="2247570" y="1897422"/>
            <a:ext cx="1423569" cy="4843946"/>
          </a:xfrm>
          <a:prstGeom prst="rect">
            <a:avLst/>
          </a:prstGeom>
          <a:solidFill>
            <a:schemeClr val="bg2">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66582"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630916"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895250"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159584"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23918"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356835" y="3429000"/>
            <a:ext cx="174725" cy="2736304"/>
            <a:chOff x="3995936" y="3212976"/>
            <a:chExt cx="174725" cy="2736304"/>
          </a:xfrm>
        </p:grpSpPr>
        <p:cxnSp>
          <p:nvCxnSpPr>
            <p:cNvPr id="10" name="Straight Connector 9"/>
            <p:cNvCxnSpPr/>
            <p:nvPr/>
          </p:nvCxnSpPr>
          <p:spPr>
            <a:xfrm>
              <a:off x="3995936" y="337946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5936" y="32849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95936" y="3212976"/>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95936" y="34903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95936" y="36427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5936" y="3836668"/>
              <a:ext cx="1747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4210342"/>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5936" y="458112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95936" y="50851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5936" y="5949280"/>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rot="16200000">
            <a:off x="3275677" y="1523512"/>
            <a:ext cx="452368" cy="338554"/>
          </a:xfrm>
          <a:prstGeom prst="rect">
            <a:avLst/>
          </a:prstGeom>
          <a:noFill/>
        </p:spPr>
        <p:txBody>
          <a:bodyPr wrap="none" rtlCol="0">
            <a:spAutoFit/>
          </a:bodyPr>
          <a:lstStyle/>
          <a:p>
            <a:r>
              <a:rPr lang="en-GB" sz="1600" b="1"/>
              <a:t>A+</a:t>
            </a:r>
          </a:p>
        </p:txBody>
      </p:sp>
      <p:sp>
        <p:nvSpPr>
          <p:cNvPr id="24" name="TextBox 23"/>
          <p:cNvSpPr txBox="1"/>
          <p:nvPr/>
        </p:nvSpPr>
        <p:spPr>
          <a:xfrm rot="16200000">
            <a:off x="2487751" y="1549961"/>
            <a:ext cx="401072" cy="338554"/>
          </a:xfrm>
          <a:prstGeom prst="rect">
            <a:avLst/>
          </a:prstGeom>
          <a:noFill/>
        </p:spPr>
        <p:txBody>
          <a:bodyPr wrap="none" rtlCol="0">
            <a:spAutoFit/>
          </a:bodyPr>
          <a:lstStyle/>
          <a:p>
            <a:r>
              <a:rPr lang="en-GB" sz="1600" b="1"/>
              <a:t>K-</a:t>
            </a:r>
          </a:p>
        </p:txBody>
      </p:sp>
      <p:sp>
        <p:nvSpPr>
          <p:cNvPr id="25" name="TextBox 24"/>
          <p:cNvSpPr txBox="1"/>
          <p:nvPr/>
        </p:nvSpPr>
        <p:spPr>
          <a:xfrm rot="16200000">
            <a:off x="2684049" y="1506680"/>
            <a:ext cx="510076" cy="338554"/>
          </a:xfrm>
          <a:prstGeom prst="rect">
            <a:avLst/>
          </a:prstGeom>
          <a:noFill/>
        </p:spPr>
        <p:txBody>
          <a:bodyPr wrap="none" rtlCol="0">
            <a:spAutoFit/>
          </a:bodyPr>
          <a:lstStyle/>
          <a:p>
            <a:r>
              <a:rPr lang="en-GB" sz="1600" b="1"/>
              <a:t>K +</a:t>
            </a:r>
          </a:p>
        </p:txBody>
      </p:sp>
      <p:sp>
        <p:nvSpPr>
          <p:cNvPr id="26" name="TextBox 25"/>
          <p:cNvSpPr txBox="1"/>
          <p:nvPr/>
        </p:nvSpPr>
        <p:spPr>
          <a:xfrm rot="16200000">
            <a:off x="3009017" y="1543549"/>
            <a:ext cx="401072" cy="338554"/>
          </a:xfrm>
          <a:prstGeom prst="rect">
            <a:avLst/>
          </a:prstGeom>
          <a:noFill/>
        </p:spPr>
        <p:txBody>
          <a:bodyPr wrap="none" rtlCol="0">
            <a:spAutoFit/>
          </a:bodyPr>
          <a:lstStyle/>
          <a:p>
            <a:r>
              <a:rPr lang="en-GB" sz="1600" b="1"/>
              <a:t>A-</a:t>
            </a:r>
          </a:p>
        </p:txBody>
      </p:sp>
      <p:sp>
        <p:nvSpPr>
          <p:cNvPr id="36" name="TextBox 35"/>
          <p:cNvSpPr txBox="1"/>
          <p:nvPr/>
        </p:nvSpPr>
        <p:spPr>
          <a:xfrm>
            <a:off x="1775520" y="3255035"/>
            <a:ext cx="431528" cy="246221"/>
          </a:xfrm>
          <a:prstGeom prst="rect">
            <a:avLst/>
          </a:prstGeom>
          <a:noFill/>
        </p:spPr>
        <p:txBody>
          <a:bodyPr wrap="none" rtlCol="0">
            <a:spAutoFit/>
          </a:bodyPr>
          <a:lstStyle/>
          <a:p>
            <a:r>
              <a:rPr lang="en-GB" sz="1000"/>
              <a:t>10.0</a:t>
            </a:r>
          </a:p>
        </p:txBody>
      </p:sp>
      <p:sp>
        <p:nvSpPr>
          <p:cNvPr id="37" name="TextBox 36"/>
          <p:cNvSpPr txBox="1"/>
          <p:nvPr/>
        </p:nvSpPr>
        <p:spPr>
          <a:xfrm>
            <a:off x="1841244" y="6021536"/>
            <a:ext cx="360996" cy="246221"/>
          </a:xfrm>
          <a:prstGeom prst="rect">
            <a:avLst/>
          </a:prstGeom>
          <a:noFill/>
        </p:spPr>
        <p:txBody>
          <a:bodyPr wrap="none" rtlCol="0">
            <a:spAutoFit/>
          </a:bodyPr>
          <a:lstStyle/>
          <a:p>
            <a:r>
              <a:rPr lang="en-GB" sz="1000"/>
              <a:t>0.5</a:t>
            </a:r>
          </a:p>
        </p:txBody>
      </p:sp>
      <p:sp>
        <p:nvSpPr>
          <p:cNvPr id="38" name="TextBox 37"/>
          <p:cNvSpPr txBox="1"/>
          <p:nvPr/>
        </p:nvSpPr>
        <p:spPr>
          <a:xfrm>
            <a:off x="1841244" y="5157440"/>
            <a:ext cx="360996" cy="246221"/>
          </a:xfrm>
          <a:prstGeom prst="rect">
            <a:avLst/>
          </a:prstGeom>
          <a:noFill/>
        </p:spPr>
        <p:txBody>
          <a:bodyPr wrap="none" rtlCol="0">
            <a:spAutoFit/>
          </a:bodyPr>
          <a:lstStyle/>
          <a:p>
            <a:r>
              <a:rPr lang="en-GB" sz="1000"/>
              <a:t>1.0</a:t>
            </a:r>
          </a:p>
        </p:txBody>
      </p:sp>
      <p:sp>
        <p:nvSpPr>
          <p:cNvPr id="39" name="TextBox 38"/>
          <p:cNvSpPr txBox="1"/>
          <p:nvPr/>
        </p:nvSpPr>
        <p:spPr>
          <a:xfrm>
            <a:off x="1841244" y="4653384"/>
            <a:ext cx="360996" cy="246221"/>
          </a:xfrm>
          <a:prstGeom prst="rect">
            <a:avLst/>
          </a:prstGeom>
          <a:noFill/>
        </p:spPr>
        <p:txBody>
          <a:bodyPr wrap="none" rtlCol="0">
            <a:spAutoFit/>
          </a:bodyPr>
          <a:lstStyle/>
          <a:p>
            <a:r>
              <a:rPr lang="en-GB" sz="1000"/>
              <a:t>1.5</a:t>
            </a:r>
          </a:p>
        </p:txBody>
      </p:sp>
      <p:sp>
        <p:nvSpPr>
          <p:cNvPr id="40" name="TextBox 39"/>
          <p:cNvSpPr txBox="1"/>
          <p:nvPr/>
        </p:nvSpPr>
        <p:spPr>
          <a:xfrm>
            <a:off x="1841244" y="4293344"/>
            <a:ext cx="360996" cy="246221"/>
          </a:xfrm>
          <a:prstGeom prst="rect">
            <a:avLst/>
          </a:prstGeom>
          <a:noFill/>
        </p:spPr>
        <p:txBody>
          <a:bodyPr wrap="none" rtlCol="0">
            <a:spAutoFit/>
          </a:bodyPr>
          <a:lstStyle/>
          <a:p>
            <a:r>
              <a:rPr lang="en-GB" sz="1000"/>
              <a:t>2.0</a:t>
            </a:r>
          </a:p>
        </p:txBody>
      </p:sp>
      <p:sp>
        <p:nvSpPr>
          <p:cNvPr id="41" name="TextBox 40"/>
          <p:cNvSpPr txBox="1"/>
          <p:nvPr/>
        </p:nvSpPr>
        <p:spPr>
          <a:xfrm>
            <a:off x="1841244" y="3933304"/>
            <a:ext cx="360996" cy="246221"/>
          </a:xfrm>
          <a:prstGeom prst="rect">
            <a:avLst/>
          </a:prstGeom>
          <a:noFill/>
        </p:spPr>
        <p:txBody>
          <a:bodyPr wrap="none" rtlCol="0">
            <a:spAutoFit/>
          </a:bodyPr>
          <a:lstStyle/>
          <a:p>
            <a:r>
              <a:rPr lang="en-GB" sz="1000"/>
              <a:t>3.0</a:t>
            </a:r>
          </a:p>
        </p:txBody>
      </p:sp>
      <p:sp>
        <p:nvSpPr>
          <p:cNvPr id="42" name="TextBox 41"/>
          <p:cNvSpPr txBox="1"/>
          <p:nvPr/>
        </p:nvSpPr>
        <p:spPr>
          <a:xfrm>
            <a:off x="1841244" y="3717280"/>
            <a:ext cx="360996" cy="246221"/>
          </a:xfrm>
          <a:prstGeom prst="rect">
            <a:avLst/>
          </a:prstGeom>
          <a:noFill/>
        </p:spPr>
        <p:txBody>
          <a:bodyPr wrap="none" rtlCol="0">
            <a:spAutoFit/>
          </a:bodyPr>
          <a:lstStyle/>
          <a:p>
            <a:r>
              <a:rPr lang="en-GB" sz="1000"/>
              <a:t>4.0</a:t>
            </a:r>
          </a:p>
        </p:txBody>
      </p:sp>
      <p:sp>
        <p:nvSpPr>
          <p:cNvPr id="43" name="TextBox 42"/>
          <p:cNvSpPr txBox="1"/>
          <p:nvPr/>
        </p:nvSpPr>
        <p:spPr>
          <a:xfrm>
            <a:off x="1841244" y="3471059"/>
            <a:ext cx="360996" cy="246221"/>
          </a:xfrm>
          <a:prstGeom prst="rect">
            <a:avLst/>
          </a:prstGeom>
          <a:noFill/>
        </p:spPr>
        <p:txBody>
          <a:bodyPr wrap="none" rtlCol="0">
            <a:spAutoFit/>
          </a:bodyPr>
          <a:lstStyle/>
          <a:p>
            <a:r>
              <a:rPr lang="en-GB" sz="1000"/>
              <a:t>6.0</a:t>
            </a:r>
          </a:p>
        </p:txBody>
      </p:sp>
      <p:sp>
        <p:nvSpPr>
          <p:cNvPr id="44" name="TextBox 43"/>
          <p:cNvSpPr txBox="1"/>
          <p:nvPr/>
        </p:nvSpPr>
        <p:spPr>
          <a:xfrm>
            <a:off x="1841244" y="3357240"/>
            <a:ext cx="360996" cy="246221"/>
          </a:xfrm>
          <a:prstGeom prst="rect">
            <a:avLst/>
          </a:prstGeom>
          <a:noFill/>
        </p:spPr>
        <p:txBody>
          <a:bodyPr wrap="none" rtlCol="0">
            <a:spAutoFit/>
          </a:bodyPr>
          <a:lstStyle/>
          <a:p>
            <a:r>
              <a:rPr lang="en-GB" sz="1000"/>
              <a:t>8.0</a:t>
            </a:r>
          </a:p>
        </p:txBody>
      </p:sp>
      <p:sp>
        <p:nvSpPr>
          <p:cNvPr id="45" name="TextBox 44"/>
          <p:cNvSpPr txBox="1"/>
          <p:nvPr/>
        </p:nvSpPr>
        <p:spPr>
          <a:xfrm>
            <a:off x="1841244" y="3578244"/>
            <a:ext cx="360996" cy="246221"/>
          </a:xfrm>
          <a:prstGeom prst="rect">
            <a:avLst/>
          </a:prstGeom>
          <a:noFill/>
        </p:spPr>
        <p:txBody>
          <a:bodyPr wrap="none" rtlCol="0">
            <a:spAutoFit/>
          </a:bodyPr>
          <a:lstStyle/>
          <a:p>
            <a:r>
              <a:rPr lang="en-GB" sz="1000"/>
              <a:t>5.0</a:t>
            </a:r>
          </a:p>
        </p:txBody>
      </p:sp>
      <p:sp>
        <p:nvSpPr>
          <p:cNvPr id="46" name="TextBox 45"/>
          <p:cNvSpPr txBox="1"/>
          <p:nvPr/>
        </p:nvSpPr>
        <p:spPr>
          <a:xfrm rot="16200000">
            <a:off x="2106826" y="1450574"/>
            <a:ext cx="628698" cy="338554"/>
          </a:xfrm>
          <a:prstGeom prst="rect">
            <a:avLst/>
          </a:prstGeom>
          <a:noFill/>
        </p:spPr>
        <p:txBody>
          <a:bodyPr wrap="none" rtlCol="0">
            <a:spAutoFit/>
          </a:bodyPr>
          <a:lstStyle/>
          <a:p>
            <a:r>
              <a:rPr lang="en-GB" sz="1600" b="1"/>
              <a:t>1 Kb</a:t>
            </a:r>
          </a:p>
        </p:txBody>
      </p:sp>
      <p:sp>
        <p:nvSpPr>
          <p:cNvPr id="59" name="TextBox 58"/>
          <p:cNvSpPr txBox="1"/>
          <p:nvPr/>
        </p:nvSpPr>
        <p:spPr>
          <a:xfrm>
            <a:off x="1186899" y="199223"/>
            <a:ext cx="6175088" cy="707886"/>
          </a:xfrm>
          <a:prstGeom prst="rect">
            <a:avLst/>
          </a:prstGeom>
          <a:noFill/>
        </p:spPr>
        <p:txBody>
          <a:bodyPr wrap="none" rtlCol="0">
            <a:spAutoFit/>
          </a:bodyPr>
          <a:lstStyle/>
          <a:p>
            <a:r>
              <a:rPr lang="en-GB" sz="4000">
                <a:solidFill>
                  <a:schemeClr val="bg1"/>
                </a:solidFill>
              </a:rPr>
              <a:t>Lab 2: restriction digestion</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169" y="1386139"/>
            <a:ext cx="2390443" cy="226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246" y="2895161"/>
            <a:ext cx="3780731" cy="9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16" name="Group 4115"/>
          <p:cNvGrpSpPr/>
          <p:nvPr/>
        </p:nvGrpSpPr>
        <p:grpSpPr>
          <a:xfrm>
            <a:off x="2639616" y="2257389"/>
            <a:ext cx="1840552" cy="1390370"/>
            <a:chOff x="1115616" y="2257389"/>
            <a:chExt cx="1840552" cy="1390370"/>
          </a:xfrm>
        </p:grpSpPr>
        <p:cxnSp>
          <p:nvCxnSpPr>
            <p:cNvPr id="54" name="Straight Connector 53"/>
            <p:cNvCxnSpPr/>
            <p:nvPr/>
          </p:nvCxnSpPr>
          <p:spPr>
            <a:xfrm>
              <a:off x="1115616" y="3647759"/>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06" name="Straight Arrow Connector 4105"/>
            <p:cNvCxnSpPr/>
            <p:nvPr/>
          </p:nvCxnSpPr>
          <p:spPr>
            <a:xfrm flipH="1">
              <a:off x="1245810" y="2257389"/>
              <a:ext cx="1710358" cy="1320854"/>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117" name="Group 4116"/>
          <p:cNvGrpSpPr/>
          <p:nvPr/>
        </p:nvGrpSpPr>
        <p:grpSpPr>
          <a:xfrm>
            <a:off x="2896939" y="2996952"/>
            <a:ext cx="3774306" cy="720080"/>
            <a:chOff x="1372939" y="2996952"/>
            <a:chExt cx="3774306" cy="720080"/>
          </a:xfrm>
        </p:grpSpPr>
        <p:cxnSp>
          <p:nvCxnSpPr>
            <p:cNvPr id="55" name="Straight Connector 54"/>
            <p:cNvCxnSpPr/>
            <p:nvPr/>
          </p:nvCxnSpPr>
          <p:spPr>
            <a:xfrm>
              <a:off x="1372939"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08" name="Straight Arrow Connector 4107"/>
            <p:cNvCxnSpPr/>
            <p:nvPr/>
          </p:nvCxnSpPr>
          <p:spPr>
            <a:xfrm flipH="1">
              <a:off x="1460859" y="2996952"/>
              <a:ext cx="3686386" cy="65080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118" name="Group 4117"/>
          <p:cNvGrpSpPr/>
          <p:nvPr/>
        </p:nvGrpSpPr>
        <p:grpSpPr>
          <a:xfrm>
            <a:off x="2896939" y="3578244"/>
            <a:ext cx="3973672" cy="1938989"/>
            <a:chOff x="1372939" y="3578243"/>
            <a:chExt cx="3973672" cy="1938989"/>
          </a:xfrm>
        </p:grpSpPr>
        <p:cxnSp>
          <p:nvCxnSpPr>
            <p:cNvPr id="53" name="Straight Connector 52"/>
            <p:cNvCxnSpPr/>
            <p:nvPr/>
          </p:nvCxnSpPr>
          <p:spPr>
            <a:xfrm>
              <a:off x="1372939" y="5517232"/>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10" name="Straight Arrow Connector 4109"/>
            <p:cNvCxnSpPr/>
            <p:nvPr/>
          </p:nvCxnSpPr>
          <p:spPr>
            <a:xfrm flipH="1">
              <a:off x="1460859" y="3578243"/>
              <a:ext cx="3885752" cy="182541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21" name="Picture 20" descr="A black and white sign with white text&#10;&#10;AI-generated content may be incorrect.">
            <a:extLst>
              <a:ext uri="{FF2B5EF4-FFF2-40B4-BE49-F238E27FC236}">
                <a16:creationId xmlns:a16="http://schemas.microsoft.com/office/drawing/2014/main" id="{E877445B-0C5E-941F-60C0-BDEAB005E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22" name="Group 21">
            <a:extLst>
              <a:ext uri="{FF2B5EF4-FFF2-40B4-BE49-F238E27FC236}">
                <a16:creationId xmlns:a16="http://schemas.microsoft.com/office/drawing/2014/main" id="{38DBEB65-C03D-AE58-22F3-3EEF02EDAE32}"/>
              </a:ext>
            </a:extLst>
          </p:cNvPr>
          <p:cNvGrpSpPr/>
          <p:nvPr/>
        </p:nvGrpSpPr>
        <p:grpSpPr>
          <a:xfrm>
            <a:off x="1214443" y="897446"/>
            <a:ext cx="6120000" cy="133864"/>
            <a:chOff x="1253158" y="1050894"/>
            <a:chExt cx="4853893" cy="73850"/>
          </a:xfrm>
        </p:grpSpPr>
        <p:cxnSp>
          <p:nvCxnSpPr>
            <p:cNvPr id="27" name="Straight Connector 26">
              <a:extLst>
                <a:ext uri="{FF2B5EF4-FFF2-40B4-BE49-F238E27FC236}">
                  <a16:creationId xmlns:a16="http://schemas.microsoft.com/office/drawing/2014/main" id="{73C1D934-721C-9E2E-1D19-38B3C393FC85}"/>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39492D-EB4A-4AC8-610C-3EE621C5FB69}"/>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76246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A3AA29B-AFFB-5970-15B9-7F8CCF9FE692}"/>
              </a:ext>
            </a:extLst>
          </p:cNvPr>
          <p:cNvSpPr txBox="1"/>
          <p:nvPr/>
        </p:nvSpPr>
        <p:spPr>
          <a:xfrm>
            <a:off x="0" y="1256395"/>
            <a:ext cx="12192000" cy="5600514"/>
          </a:xfrm>
          <a:prstGeom prst="rect">
            <a:avLst/>
          </a:prstGeom>
          <a:solidFill>
            <a:schemeClr val="bg1"/>
          </a:solidFill>
        </p:spPr>
        <p:txBody>
          <a:bodyPr wrap="square" rtlCol="0">
            <a:spAutoFit/>
          </a:bodyPr>
          <a:lstStyle/>
          <a:p>
            <a:endParaRPr lang="en-GB"/>
          </a:p>
        </p:txBody>
      </p:sp>
      <p:sp>
        <p:nvSpPr>
          <p:cNvPr id="3" name="Rectangle 2"/>
          <p:cNvSpPr/>
          <p:nvPr/>
        </p:nvSpPr>
        <p:spPr>
          <a:xfrm>
            <a:off x="2247570" y="1897422"/>
            <a:ext cx="1423569" cy="4843946"/>
          </a:xfrm>
          <a:prstGeom prst="rect">
            <a:avLst/>
          </a:prstGeom>
          <a:solidFill>
            <a:schemeClr val="bg2">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66582"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630916"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895250"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159584"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23918"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356835" y="3429000"/>
            <a:ext cx="174725" cy="2736304"/>
            <a:chOff x="3995936" y="3212976"/>
            <a:chExt cx="174725" cy="2736304"/>
          </a:xfrm>
        </p:grpSpPr>
        <p:cxnSp>
          <p:nvCxnSpPr>
            <p:cNvPr id="10" name="Straight Connector 9"/>
            <p:cNvCxnSpPr/>
            <p:nvPr/>
          </p:nvCxnSpPr>
          <p:spPr>
            <a:xfrm>
              <a:off x="3995936" y="337946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5936" y="32849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95936" y="3212976"/>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95936" y="34903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95936" y="36427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5936" y="3836668"/>
              <a:ext cx="1747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4210342"/>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5936" y="458112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95936" y="50851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5936" y="5949280"/>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3436955" y="3789040"/>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48923"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36955" y="6525344"/>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3275677" y="1523512"/>
            <a:ext cx="452368" cy="338554"/>
          </a:xfrm>
          <a:prstGeom prst="rect">
            <a:avLst/>
          </a:prstGeom>
          <a:noFill/>
        </p:spPr>
        <p:txBody>
          <a:bodyPr wrap="none" rtlCol="0">
            <a:spAutoFit/>
          </a:bodyPr>
          <a:lstStyle/>
          <a:p>
            <a:r>
              <a:rPr lang="en-GB" sz="1600" b="1"/>
              <a:t>A+</a:t>
            </a:r>
          </a:p>
        </p:txBody>
      </p:sp>
      <p:sp>
        <p:nvSpPr>
          <p:cNvPr id="24" name="TextBox 23"/>
          <p:cNvSpPr txBox="1"/>
          <p:nvPr/>
        </p:nvSpPr>
        <p:spPr>
          <a:xfrm rot="16200000">
            <a:off x="2487751" y="1549961"/>
            <a:ext cx="401072" cy="338554"/>
          </a:xfrm>
          <a:prstGeom prst="rect">
            <a:avLst/>
          </a:prstGeom>
          <a:noFill/>
        </p:spPr>
        <p:txBody>
          <a:bodyPr wrap="none" rtlCol="0">
            <a:spAutoFit/>
          </a:bodyPr>
          <a:lstStyle/>
          <a:p>
            <a:r>
              <a:rPr lang="en-GB" sz="1600" b="1"/>
              <a:t>K-</a:t>
            </a:r>
          </a:p>
        </p:txBody>
      </p:sp>
      <p:sp>
        <p:nvSpPr>
          <p:cNvPr id="25" name="TextBox 24"/>
          <p:cNvSpPr txBox="1"/>
          <p:nvPr/>
        </p:nvSpPr>
        <p:spPr>
          <a:xfrm rot="16200000">
            <a:off x="2684049" y="1506680"/>
            <a:ext cx="510076" cy="338554"/>
          </a:xfrm>
          <a:prstGeom prst="rect">
            <a:avLst/>
          </a:prstGeom>
          <a:noFill/>
        </p:spPr>
        <p:txBody>
          <a:bodyPr wrap="none" rtlCol="0">
            <a:spAutoFit/>
          </a:bodyPr>
          <a:lstStyle/>
          <a:p>
            <a:r>
              <a:rPr lang="en-GB" sz="1600" b="1"/>
              <a:t>K +</a:t>
            </a:r>
          </a:p>
        </p:txBody>
      </p:sp>
      <p:sp>
        <p:nvSpPr>
          <p:cNvPr id="26" name="TextBox 25"/>
          <p:cNvSpPr txBox="1"/>
          <p:nvPr/>
        </p:nvSpPr>
        <p:spPr>
          <a:xfrm rot="16200000">
            <a:off x="3009017" y="1543549"/>
            <a:ext cx="401072" cy="338554"/>
          </a:xfrm>
          <a:prstGeom prst="rect">
            <a:avLst/>
          </a:prstGeom>
          <a:noFill/>
        </p:spPr>
        <p:txBody>
          <a:bodyPr wrap="none" rtlCol="0">
            <a:spAutoFit/>
          </a:bodyPr>
          <a:lstStyle/>
          <a:p>
            <a:r>
              <a:rPr lang="en-GB" sz="1600" b="1"/>
              <a:t>A-</a:t>
            </a:r>
          </a:p>
        </p:txBody>
      </p:sp>
      <p:sp>
        <p:nvSpPr>
          <p:cNvPr id="36" name="TextBox 35"/>
          <p:cNvSpPr txBox="1"/>
          <p:nvPr/>
        </p:nvSpPr>
        <p:spPr>
          <a:xfrm>
            <a:off x="1775520" y="3255035"/>
            <a:ext cx="431528" cy="246221"/>
          </a:xfrm>
          <a:prstGeom prst="rect">
            <a:avLst/>
          </a:prstGeom>
          <a:noFill/>
        </p:spPr>
        <p:txBody>
          <a:bodyPr wrap="none" rtlCol="0">
            <a:spAutoFit/>
          </a:bodyPr>
          <a:lstStyle/>
          <a:p>
            <a:r>
              <a:rPr lang="en-GB" sz="1000"/>
              <a:t>10.0</a:t>
            </a:r>
          </a:p>
        </p:txBody>
      </p:sp>
      <p:sp>
        <p:nvSpPr>
          <p:cNvPr id="37" name="TextBox 36"/>
          <p:cNvSpPr txBox="1"/>
          <p:nvPr/>
        </p:nvSpPr>
        <p:spPr>
          <a:xfrm>
            <a:off x="1841244" y="6021536"/>
            <a:ext cx="360996" cy="246221"/>
          </a:xfrm>
          <a:prstGeom prst="rect">
            <a:avLst/>
          </a:prstGeom>
          <a:noFill/>
        </p:spPr>
        <p:txBody>
          <a:bodyPr wrap="none" rtlCol="0">
            <a:spAutoFit/>
          </a:bodyPr>
          <a:lstStyle/>
          <a:p>
            <a:r>
              <a:rPr lang="en-GB" sz="1000"/>
              <a:t>0.5</a:t>
            </a:r>
          </a:p>
        </p:txBody>
      </p:sp>
      <p:sp>
        <p:nvSpPr>
          <p:cNvPr id="38" name="TextBox 37"/>
          <p:cNvSpPr txBox="1"/>
          <p:nvPr/>
        </p:nvSpPr>
        <p:spPr>
          <a:xfrm>
            <a:off x="1841244" y="5157440"/>
            <a:ext cx="360996" cy="246221"/>
          </a:xfrm>
          <a:prstGeom prst="rect">
            <a:avLst/>
          </a:prstGeom>
          <a:noFill/>
        </p:spPr>
        <p:txBody>
          <a:bodyPr wrap="none" rtlCol="0">
            <a:spAutoFit/>
          </a:bodyPr>
          <a:lstStyle/>
          <a:p>
            <a:r>
              <a:rPr lang="en-GB" sz="1000"/>
              <a:t>1.0</a:t>
            </a:r>
          </a:p>
        </p:txBody>
      </p:sp>
      <p:sp>
        <p:nvSpPr>
          <p:cNvPr id="39" name="TextBox 38"/>
          <p:cNvSpPr txBox="1"/>
          <p:nvPr/>
        </p:nvSpPr>
        <p:spPr>
          <a:xfrm>
            <a:off x="1841244" y="4653384"/>
            <a:ext cx="360996" cy="246221"/>
          </a:xfrm>
          <a:prstGeom prst="rect">
            <a:avLst/>
          </a:prstGeom>
          <a:noFill/>
        </p:spPr>
        <p:txBody>
          <a:bodyPr wrap="none" rtlCol="0">
            <a:spAutoFit/>
          </a:bodyPr>
          <a:lstStyle/>
          <a:p>
            <a:r>
              <a:rPr lang="en-GB" sz="1000"/>
              <a:t>1.5</a:t>
            </a:r>
          </a:p>
        </p:txBody>
      </p:sp>
      <p:sp>
        <p:nvSpPr>
          <p:cNvPr id="40" name="TextBox 39"/>
          <p:cNvSpPr txBox="1"/>
          <p:nvPr/>
        </p:nvSpPr>
        <p:spPr>
          <a:xfrm>
            <a:off x="1841244" y="4293344"/>
            <a:ext cx="360996" cy="246221"/>
          </a:xfrm>
          <a:prstGeom prst="rect">
            <a:avLst/>
          </a:prstGeom>
          <a:noFill/>
        </p:spPr>
        <p:txBody>
          <a:bodyPr wrap="none" rtlCol="0">
            <a:spAutoFit/>
          </a:bodyPr>
          <a:lstStyle/>
          <a:p>
            <a:r>
              <a:rPr lang="en-GB" sz="1000"/>
              <a:t>2.0</a:t>
            </a:r>
          </a:p>
        </p:txBody>
      </p:sp>
      <p:sp>
        <p:nvSpPr>
          <p:cNvPr id="41" name="TextBox 40"/>
          <p:cNvSpPr txBox="1"/>
          <p:nvPr/>
        </p:nvSpPr>
        <p:spPr>
          <a:xfrm>
            <a:off x="1841244" y="3933304"/>
            <a:ext cx="360996" cy="246221"/>
          </a:xfrm>
          <a:prstGeom prst="rect">
            <a:avLst/>
          </a:prstGeom>
          <a:noFill/>
        </p:spPr>
        <p:txBody>
          <a:bodyPr wrap="none" rtlCol="0">
            <a:spAutoFit/>
          </a:bodyPr>
          <a:lstStyle/>
          <a:p>
            <a:r>
              <a:rPr lang="en-GB" sz="1000"/>
              <a:t>3.0</a:t>
            </a:r>
          </a:p>
        </p:txBody>
      </p:sp>
      <p:sp>
        <p:nvSpPr>
          <p:cNvPr id="42" name="TextBox 41"/>
          <p:cNvSpPr txBox="1"/>
          <p:nvPr/>
        </p:nvSpPr>
        <p:spPr>
          <a:xfrm>
            <a:off x="1841244" y="3717280"/>
            <a:ext cx="360996" cy="246221"/>
          </a:xfrm>
          <a:prstGeom prst="rect">
            <a:avLst/>
          </a:prstGeom>
          <a:noFill/>
        </p:spPr>
        <p:txBody>
          <a:bodyPr wrap="none" rtlCol="0">
            <a:spAutoFit/>
          </a:bodyPr>
          <a:lstStyle/>
          <a:p>
            <a:r>
              <a:rPr lang="en-GB" sz="1000"/>
              <a:t>4.0</a:t>
            </a:r>
          </a:p>
        </p:txBody>
      </p:sp>
      <p:sp>
        <p:nvSpPr>
          <p:cNvPr id="43" name="TextBox 42"/>
          <p:cNvSpPr txBox="1"/>
          <p:nvPr/>
        </p:nvSpPr>
        <p:spPr>
          <a:xfrm>
            <a:off x="1841244" y="3471059"/>
            <a:ext cx="360996" cy="246221"/>
          </a:xfrm>
          <a:prstGeom prst="rect">
            <a:avLst/>
          </a:prstGeom>
          <a:noFill/>
        </p:spPr>
        <p:txBody>
          <a:bodyPr wrap="none" rtlCol="0">
            <a:spAutoFit/>
          </a:bodyPr>
          <a:lstStyle/>
          <a:p>
            <a:r>
              <a:rPr lang="en-GB" sz="1000"/>
              <a:t>6.0</a:t>
            </a:r>
          </a:p>
        </p:txBody>
      </p:sp>
      <p:sp>
        <p:nvSpPr>
          <p:cNvPr id="44" name="TextBox 43"/>
          <p:cNvSpPr txBox="1"/>
          <p:nvPr/>
        </p:nvSpPr>
        <p:spPr>
          <a:xfrm>
            <a:off x="1841244" y="3357240"/>
            <a:ext cx="360996" cy="246221"/>
          </a:xfrm>
          <a:prstGeom prst="rect">
            <a:avLst/>
          </a:prstGeom>
          <a:noFill/>
        </p:spPr>
        <p:txBody>
          <a:bodyPr wrap="none" rtlCol="0">
            <a:spAutoFit/>
          </a:bodyPr>
          <a:lstStyle/>
          <a:p>
            <a:r>
              <a:rPr lang="en-GB" sz="1000"/>
              <a:t>8.0</a:t>
            </a:r>
          </a:p>
        </p:txBody>
      </p:sp>
      <p:sp>
        <p:nvSpPr>
          <p:cNvPr id="45" name="TextBox 44"/>
          <p:cNvSpPr txBox="1"/>
          <p:nvPr/>
        </p:nvSpPr>
        <p:spPr>
          <a:xfrm>
            <a:off x="1841244" y="3578244"/>
            <a:ext cx="360996" cy="246221"/>
          </a:xfrm>
          <a:prstGeom prst="rect">
            <a:avLst/>
          </a:prstGeom>
          <a:noFill/>
        </p:spPr>
        <p:txBody>
          <a:bodyPr wrap="none" rtlCol="0">
            <a:spAutoFit/>
          </a:bodyPr>
          <a:lstStyle/>
          <a:p>
            <a:r>
              <a:rPr lang="en-GB" sz="1000"/>
              <a:t>5.0</a:t>
            </a:r>
          </a:p>
        </p:txBody>
      </p:sp>
      <p:sp>
        <p:nvSpPr>
          <p:cNvPr id="46" name="TextBox 45"/>
          <p:cNvSpPr txBox="1"/>
          <p:nvPr/>
        </p:nvSpPr>
        <p:spPr>
          <a:xfrm rot="16200000">
            <a:off x="2106826" y="1450574"/>
            <a:ext cx="628698" cy="338554"/>
          </a:xfrm>
          <a:prstGeom prst="rect">
            <a:avLst/>
          </a:prstGeom>
          <a:noFill/>
        </p:spPr>
        <p:txBody>
          <a:bodyPr wrap="none" rtlCol="0">
            <a:spAutoFit/>
          </a:bodyPr>
          <a:lstStyle/>
          <a:p>
            <a:r>
              <a:rPr lang="en-GB" sz="1600" b="1"/>
              <a:t>1 Kb</a:t>
            </a:r>
          </a:p>
        </p:txBody>
      </p:sp>
      <p:sp>
        <p:nvSpPr>
          <p:cNvPr id="59" name="TextBox 58"/>
          <p:cNvSpPr txBox="1"/>
          <p:nvPr/>
        </p:nvSpPr>
        <p:spPr>
          <a:xfrm>
            <a:off x="1145421" y="215151"/>
            <a:ext cx="6175088" cy="707886"/>
          </a:xfrm>
          <a:prstGeom prst="rect">
            <a:avLst/>
          </a:prstGeom>
          <a:noFill/>
        </p:spPr>
        <p:txBody>
          <a:bodyPr wrap="none" rtlCol="0">
            <a:spAutoFit/>
          </a:bodyPr>
          <a:lstStyle/>
          <a:p>
            <a:r>
              <a:rPr lang="en-GB" sz="4000">
                <a:solidFill>
                  <a:schemeClr val="bg1"/>
                </a:solidFill>
              </a:rPr>
              <a:t>Lab 2: restriction digestion</a:t>
            </a:r>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168" y="4151375"/>
            <a:ext cx="1763026" cy="171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246" y="5890173"/>
            <a:ext cx="3632647" cy="9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12" name="Straight Arrow Connector 4111"/>
          <p:cNvCxnSpPr>
            <a:stCxn id="4103" idx="1"/>
          </p:cNvCxnSpPr>
          <p:nvPr/>
        </p:nvCxnSpPr>
        <p:spPr>
          <a:xfrm flipH="1" flipV="1">
            <a:off x="3249194" y="3789040"/>
            <a:ext cx="1230975" cy="121793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13" name="Arc 4112"/>
          <p:cNvSpPr/>
          <p:nvPr/>
        </p:nvSpPr>
        <p:spPr>
          <a:xfrm>
            <a:off x="767409" y="3789040"/>
            <a:ext cx="6103203" cy="4536504"/>
          </a:xfrm>
          <a:prstGeom prst="arc">
            <a:avLst>
              <a:gd name="adj1" fmla="val 16032641"/>
              <a:gd name="adj2" fmla="val 29471"/>
            </a:avLst>
          </a:prstGeom>
          <a:ln>
            <a:solidFill>
              <a:schemeClr val="tx1">
                <a:lumMod val="65000"/>
                <a:lumOff val="3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15" name="Straight Arrow Connector 4114"/>
          <p:cNvCxnSpPr/>
          <p:nvPr/>
        </p:nvCxnSpPr>
        <p:spPr>
          <a:xfrm flipH="1">
            <a:off x="3671139" y="6525344"/>
            <a:ext cx="3199473"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96940" y="5517479"/>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639617" y="3648006"/>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96940" y="3717279"/>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descr="A black and white sign with white text&#10;&#10;AI-generated content may be incorrect.">
            <a:extLst>
              <a:ext uri="{FF2B5EF4-FFF2-40B4-BE49-F238E27FC236}">
                <a16:creationId xmlns:a16="http://schemas.microsoft.com/office/drawing/2014/main" id="{EF07D2F7-55C4-703F-C485-29EF94819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27" name="Group 26">
            <a:extLst>
              <a:ext uri="{FF2B5EF4-FFF2-40B4-BE49-F238E27FC236}">
                <a16:creationId xmlns:a16="http://schemas.microsoft.com/office/drawing/2014/main" id="{A77AF7CA-7119-195C-CB5F-C81A54E84F68}"/>
              </a:ext>
            </a:extLst>
          </p:cNvPr>
          <p:cNvGrpSpPr/>
          <p:nvPr/>
        </p:nvGrpSpPr>
        <p:grpSpPr>
          <a:xfrm>
            <a:off x="1214443" y="897446"/>
            <a:ext cx="6120000" cy="133864"/>
            <a:chOff x="1253158" y="1050894"/>
            <a:chExt cx="4853893" cy="73850"/>
          </a:xfrm>
        </p:grpSpPr>
        <p:cxnSp>
          <p:nvCxnSpPr>
            <p:cNvPr id="28" name="Straight Connector 27">
              <a:extLst>
                <a:ext uri="{FF2B5EF4-FFF2-40B4-BE49-F238E27FC236}">
                  <a16:creationId xmlns:a16="http://schemas.microsoft.com/office/drawing/2014/main" id="{6562629C-E61F-CF89-8C80-196E1116753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03CA29-7056-30D0-BD91-605B7E605BCA}"/>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40759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BAAE8C77-B849-B3E9-A615-42A516E35DE2}"/>
              </a:ext>
            </a:extLst>
          </p:cNvPr>
          <p:cNvSpPr txBox="1"/>
          <p:nvPr/>
        </p:nvSpPr>
        <p:spPr>
          <a:xfrm>
            <a:off x="0" y="1256395"/>
            <a:ext cx="12192000" cy="5600514"/>
          </a:xfrm>
          <a:prstGeom prst="rect">
            <a:avLst/>
          </a:prstGeom>
          <a:solidFill>
            <a:schemeClr val="bg1"/>
          </a:solidFill>
        </p:spPr>
        <p:txBody>
          <a:bodyPr wrap="square" rtlCol="0">
            <a:spAutoFit/>
          </a:bodyPr>
          <a:lstStyle/>
          <a:p>
            <a:endParaRPr lang="en-GB"/>
          </a:p>
        </p:txBody>
      </p:sp>
      <p:sp>
        <p:nvSpPr>
          <p:cNvPr id="3" name="Rectangle 2"/>
          <p:cNvSpPr/>
          <p:nvPr/>
        </p:nvSpPr>
        <p:spPr>
          <a:xfrm>
            <a:off x="2247570" y="1897422"/>
            <a:ext cx="1423569" cy="4843946"/>
          </a:xfrm>
          <a:prstGeom prst="rect">
            <a:avLst/>
          </a:prstGeom>
          <a:solidFill>
            <a:schemeClr val="bg2">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66582"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630916"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895250"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159584"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23918"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356835" y="3429000"/>
            <a:ext cx="174725" cy="2736304"/>
            <a:chOff x="3995936" y="3212976"/>
            <a:chExt cx="174725" cy="2736304"/>
          </a:xfrm>
        </p:grpSpPr>
        <p:cxnSp>
          <p:nvCxnSpPr>
            <p:cNvPr id="10" name="Straight Connector 9"/>
            <p:cNvCxnSpPr/>
            <p:nvPr/>
          </p:nvCxnSpPr>
          <p:spPr>
            <a:xfrm>
              <a:off x="3995936" y="337946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5936" y="32849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95936" y="3212976"/>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95936" y="34903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95936" y="36427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5936" y="3836668"/>
              <a:ext cx="1747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4210342"/>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5936" y="458112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95936" y="50851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5936" y="5949280"/>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3436955" y="3789040"/>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48923"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36955" y="6525344"/>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3275677" y="1523512"/>
            <a:ext cx="452368" cy="338554"/>
          </a:xfrm>
          <a:prstGeom prst="rect">
            <a:avLst/>
          </a:prstGeom>
          <a:noFill/>
        </p:spPr>
        <p:txBody>
          <a:bodyPr wrap="none" rtlCol="0">
            <a:spAutoFit/>
          </a:bodyPr>
          <a:lstStyle/>
          <a:p>
            <a:r>
              <a:rPr lang="en-GB" sz="1600" b="1"/>
              <a:t>A+</a:t>
            </a:r>
          </a:p>
        </p:txBody>
      </p:sp>
      <p:sp>
        <p:nvSpPr>
          <p:cNvPr id="24" name="TextBox 23"/>
          <p:cNvSpPr txBox="1"/>
          <p:nvPr/>
        </p:nvSpPr>
        <p:spPr>
          <a:xfrm rot="16200000">
            <a:off x="2487751" y="1549961"/>
            <a:ext cx="401072" cy="338554"/>
          </a:xfrm>
          <a:prstGeom prst="rect">
            <a:avLst/>
          </a:prstGeom>
          <a:noFill/>
        </p:spPr>
        <p:txBody>
          <a:bodyPr wrap="none" rtlCol="0">
            <a:spAutoFit/>
          </a:bodyPr>
          <a:lstStyle/>
          <a:p>
            <a:r>
              <a:rPr lang="en-GB" sz="1600" b="1"/>
              <a:t>K-</a:t>
            </a:r>
          </a:p>
        </p:txBody>
      </p:sp>
      <p:sp>
        <p:nvSpPr>
          <p:cNvPr id="25" name="TextBox 24"/>
          <p:cNvSpPr txBox="1"/>
          <p:nvPr/>
        </p:nvSpPr>
        <p:spPr>
          <a:xfrm rot="16200000">
            <a:off x="2684049" y="1506680"/>
            <a:ext cx="510076" cy="338554"/>
          </a:xfrm>
          <a:prstGeom prst="rect">
            <a:avLst/>
          </a:prstGeom>
          <a:noFill/>
        </p:spPr>
        <p:txBody>
          <a:bodyPr wrap="none" rtlCol="0">
            <a:spAutoFit/>
          </a:bodyPr>
          <a:lstStyle/>
          <a:p>
            <a:r>
              <a:rPr lang="en-GB" sz="1600" b="1"/>
              <a:t>K +</a:t>
            </a:r>
          </a:p>
        </p:txBody>
      </p:sp>
      <p:sp>
        <p:nvSpPr>
          <p:cNvPr id="26" name="TextBox 25"/>
          <p:cNvSpPr txBox="1"/>
          <p:nvPr/>
        </p:nvSpPr>
        <p:spPr>
          <a:xfrm rot="16200000">
            <a:off x="3009017" y="1543549"/>
            <a:ext cx="401072" cy="338554"/>
          </a:xfrm>
          <a:prstGeom prst="rect">
            <a:avLst/>
          </a:prstGeom>
          <a:noFill/>
        </p:spPr>
        <p:txBody>
          <a:bodyPr wrap="none" rtlCol="0">
            <a:spAutoFit/>
          </a:bodyPr>
          <a:lstStyle/>
          <a:p>
            <a:r>
              <a:rPr lang="en-GB" sz="1600" b="1"/>
              <a:t>A-</a:t>
            </a:r>
          </a:p>
        </p:txBody>
      </p:sp>
      <p:sp>
        <p:nvSpPr>
          <p:cNvPr id="36" name="TextBox 35"/>
          <p:cNvSpPr txBox="1"/>
          <p:nvPr/>
        </p:nvSpPr>
        <p:spPr>
          <a:xfrm>
            <a:off x="1775520" y="3255035"/>
            <a:ext cx="431528" cy="246221"/>
          </a:xfrm>
          <a:prstGeom prst="rect">
            <a:avLst/>
          </a:prstGeom>
          <a:noFill/>
        </p:spPr>
        <p:txBody>
          <a:bodyPr wrap="none" rtlCol="0">
            <a:spAutoFit/>
          </a:bodyPr>
          <a:lstStyle/>
          <a:p>
            <a:r>
              <a:rPr lang="en-GB" sz="1000"/>
              <a:t>10.0</a:t>
            </a:r>
          </a:p>
        </p:txBody>
      </p:sp>
      <p:sp>
        <p:nvSpPr>
          <p:cNvPr id="37" name="TextBox 36"/>
          <p:cNvSpPr txBox="1"/>
          <p:nvPr/>
        </p:nvSpPr>
        <p:spPr>
          <a:xfrm>
            <a:off x="1841244" y="6021536"/>
            <a:ext cx="360996" cy="246221"/>
          </a:xfrm>
          <a:prstGeom prst="rect">
            <a:avLst/>
          </a:prstGeom>
          <a:noFill/>
        </p:spPr>
        <p:txBody>
          <a:bodyPr wrap="none" rtlCol="0">
            <a:spAutoFit/>
          </a:bodyPr>
          <a:lstStyle/>
          <a:p>
            <a:r>
              <a:rPr lang="en-GB" sz="1000"/>
              <a:t>0.5</a:t>
            </a:r>
          </a:p>
        </p:txBody>
      </p:sp>
      <p:sp>
        <p:nvSpPr>
          <p:cNvPr id="38" name="TextBox 37"/>
          <p:cNvSpPr txBox="1"/>
          <p:nvPr/>
        </p:nvSpPr>
        <p:spPr>
          <a:xfrm>
            <a:off x="1841244" y="5157440"/>
            <a:ext cx="360996" cy="246221"/>
          </a:xfrm>
          <a:prstGeom prst="rect">
            <a:avLst/>
          </a:prstGeom>
          <a:noFill/>
        </p:spPr>
        <p:txBody>
          <a:bodyPr wrap="none" rtlCol="0">
            <a:spAutoFit/>
          </a:bodyPr>
          <a:lstStyle/>
          <a:p>
            <a:r>
              <a:rPr lang="en-GB" sz="1000"/>
              <a:t>1.0</a:t>
            </a:r>
          </a:p>
        </p:txBody>
      </p:sp>
      <p:sp>
        <p:nvSpPr>
          <p:cNvPr id="39" name="TextBox 38"/>
          <p:cNvSpPr txBox="1"/>
          <p:nvPr/>
        </p:nvSpPr>
        <p:spPr>
          <a:xfrm>
            <a:off x="1841244" y="4653384"/>
            <a:ext cx="360996" cy="246221"/>
          </a:xfrm>
          <a:prstGeom prst="rect">
            <a:avLst/>
          </a:prstGeom>
          <a:noFill/>
        </p:spPr>
        <p:txBody>
          <a:bodyPr wrap="none" rtlCol="0">
            <a:spAutoFit/>
          </a:bodyPr>
          <a:lstStyle/>
          <a:p>
            <a:r>
              <a:rPr lang="en-GB" sz="1000"/>
              <a:t>1.5</a:t>
            </a:r>
          </a:p>
        </p:txBody>
      </p:sp>
      <p:sp>
        <p:nvSpPr>
          <p:cNvPr id="40" name="TextBox 39"/>
          <p:cNvSpPr txBox="1"/>
          <p:nvPr/>
        </p:nvSpPr>
        <p:spPr>
          <a:xfrm>
            <a:off x="1841244" y="4293344"/>
            <a:ext cx="360996" cy="246221"/>
          </a:xfrm>
          <a:prstGeom prst="rect">
            <a:avLst/>
          </a:prstGeom>
          <a:noFill/>
        </p:spPr>
        <p:txBody>
          <a:bodyPr wrap="none" rtlCol="0">
            <a:spAutoFit/>
          </a:bodyPr>
          <a:lstStyle/>
          <a:p>
            <a:r>
              <a:rPr lang="en-GB" sz="1000"/>
              <a:t>2.0</a:t>
            </a:r>
          </a:p>
        </p:txBody>
      </p:sp>
      <p:sp>
        <p:nvSpPr>
          <p:cNvPr id="41" name="TextBox 40"/>
          <p:cNvSpPr txBox="1"/>
          <p:nvPr/>
        </p:nvSpPr>
        <p:spPr>
          <a:xfrm>
            <a:off x="1841244" y="3933304"/>
            <a:ext cx="360996" cy="246221"/>
          </a:xfrm>
          <a:prstGeom prst="rect">
            <a:avLst/>
          </a:prstGeom>
          <a:noFill/>
        </p:spPr>
        <p:txBody>
          <a:bodyPr wrap="none" rtlCol="0">
            <a:spAutoFit/>
          </a:bodyPr>
          <a:lstStyle/>
          <a:p>
            <a:r>
              <a:rPr lang="en-GB" sz="1000"/>
              <a:t>3.0</a:t>
            </a:r>
          </a:p>
        </p:txBody>
      </p:sp>
      <p:sp>
        <p:nvSpPr>
          <p:cNvPr id="42" name="TextBox 41"/>
          <p:cNvSpPr txBox="1"/>
          <p:nvPr/>
        </p:nvSpPr>
        <p:spPr>
          <a:xfrm>
            <a:off x="1841244" y="3717280"/>
            <a:ext cx="360996" cy="246221"/>
          </a:xfrm>
          <a:prstGeom prst="rect">
            <a:avLst/>
          </a:prstGeom>
          <a:noFill/>
        </p:spPr>
        <p:txBody>
          <a:bodyPr wrap="none" rtlCol="0">
            <a:spAutoFit/>
          </a:bodyPr>
          <a:lstStyle/>
          <a:p>
            <a:r>
              <a:rPr lang="en-GB" sz="1000"/>
              <a:t>4.0</a:t>
            </a:r>
          </a:p>
        </p:txBody>
      </p:sp>
      <p:sp>
        <p:nvSpPr>
          <p:cNvPr id="43" name="TextBox 42"/>
          <p:cNvSpPr txBox="1"/>
          <p:nvPr/>
        </p:nvSpPr>
        <p:spPr>
          <a:xfrm>
            <a:off x="1841244" y="3471059"/>
            <a:ext cx="360996" cy="246221"/>
          </a:xfrm>
          <a:prstGeom prst="rect">
            <a:avLst/>
          </a:prstGeom>
          <a:noFill/>
        </p:spPr>
        <p:txBody>
          <a:bodyPr wrap="none" rtlCol="0">
            <a:spAutoFit/>
          </a:bodyPr>
          <a:lstStyle/>
          <a:p>
            <a:r>
              <a:rPr lang="en-GB" sz="1000"/>
              <a:t>6.0</a:t>
            </a:r>
          </a:p>
        </p:txBody>
      </p:sp>
      <p:sp>
        <p:nvSpPr>
          <p:cNvPr id="44" name="TextBox 43"/>
          <p:cNvSpPr txBox="1"/>
          <p:nvPr/>
        </p:nvSpPr>
        <p:spPr>
          <a:xfrm>
            <a:off x="1841244" y="3357240"/>
            <a:ext cx="360996" cy="246221"/>
          </a:xfrm>
          <a:prstGeom prst="rect">
            <a:avLst/>
          </a:prstGeom>
          <a:noFill/>
        </p:spPr>
        <p:txBody>
          <a:bodyPr wrap="none" rtlCol="0">
            <a:spAutoFit/>
          </a:bodyPr>
          <a:lstStyle/>
          <a:p>
            <a:r>
              <a:rPr lang="en-GB" sz="1000"/>
              <a:t>8.0</a:t>
            </a:r>
          </a:p>
        </p:txBody>
      </p:sp>
      <p:sp>
        <p:nvSpPr>
          <p:cNvPr id="45" name="TextBox 44"/>
          <p:cNvSpPr txBox="1"/>
          <p:nvPr/>
        </p:nvSpPr>
        <p:spPr>
          <a:xfrm>
            <a:off x="1841244" y="3578244"/>
            <a:ext cx="360996" cy="246221"/>
          </a:xfrm>
          <a:prstGeom prst="rect">
            <a:avLst/>
          </a:prstGeom>
          <a:noFill/>
        </p:spPr>
        <p:txBody>
          <a:bodyPr wrap="none" rtlCol="0">
            <a:spAutoFit/>
          </a:bodyPr>
          <a:lstStyle/>
          <a:p>
            <a:r>
              <a:rPr lang="en-GB" sz="1000"/>
              <a:t>5.0</a:t>
            </a:r>
          </a:p>
        </p:txBody>
      </p:sp>
      <p:sp>
        <p:nvSpPr>
          <p:cNvPr id="46" name="TextBox 45"/>
          <p:cNvSpPr txBox="1"/>
          <p:nvPr/>
        </p:nvSpPr>
        <p:spPr>
          <a:xfrm rot="16200000">
            <a:off x="2106826" y="1450574"/>
            <a:ext cx="628698" cy="338554"/>
          </a:xfrm>
          <a:prstGeom prst="rect">
            <a:avLst/>
          </a:prstGeom>
          <a:noFill/>
        </p:spPr>
        <p:txBody>
          <a:bodyPr wrap="none" rtlCol="0">
            <a:spAutoFit/>
          </a:bodyPr>
          <a:lstStyle/>
          <a:p>
            <a:r>
              <a:rPr lang="en-GB" sz="1600" b="1"/>
              <a:t>1 Kb</a:t>
            </a:r>
          </a:p>
        </p:txBody>
      </p:sp>
      <p:grpSp>
        <p:nvGrpSpPr>
          <p:cNvPr id="60" name="Group 59"/>
          <p:cNvGrpSpPr/>
          <p:nvPr/>
        </p:nvGrpSpPr>
        <p:grpSpPr>
          <a:xfrm>
            <a:off x="4133634" y="1264040"/>
            <a:ext cx="1962367" cy="5477329"/>
            <a:chOff x="2609633" y="1264039"/>
            <a:chExt cx="1962367" cy="5477329"/>
          </a:xfrm>
        </p:grpSpPr>
        <p:sp>
          <p:nvSpPr>
            <p:cNvPr id="2" name="TextBox 1"/>
            <p:cNvSpPr txBox="1"/>
            <p:nvPr/>
          </p:nvSpPr>
          <p:spPr>
            <a:xfrm>
              <a:off x="2609633" y="3224590"/>
              <a:ext cx="431528" cy="246221"/>
            </a:xfrm>
            <a:prstGeom prst="rect">
              <a:avLst/>
            </a:prstGeom>
            <a:noFill/>
          </p:spPr>
          <p:txBody>
            <a:bodyPr wrap="none" rtlCol="0">
              <a:spAutoFit/>
            </a:bodyPr>
            <a:lstStyle/>
            <a:p>
              <a:r>
                <a:rPr lang="en-GB" sz="1000"/>
                <a:t>10.0</a:t>
              </a:r>
            </a:p>
          </p:txBody>
        </p:sp>
        <p:sp>
          <p:nvSpPr>
            <p:cNvPr id="27" name="TextBox 26"/>
            <p:cNvSpPr txBox="1"/>
            <p:nvPr/>
          </p:nvSpPr>
          <p:spPr>
            <a:xfrm>
              <a:off x="2675357" y="5991091"/>
              <a:ext cx="360996" cy="246221"/>
            </a:xfrm>
            <a:prstGeom prst="rect">
              <a:avLst/>
            </a:prstGeom>
            <a:noFill/>
          </p:spPr>
          <p:txBody>
            <a:bodyPr wrap="none" rtlCol="0">
              <a:spAutoFit/>
            </a:bodyPr>
            <a:lstStyle/>
            <a:p>
              <a:r>
                <a:rPr lang="en-GB" sz="1000"/>
                <a:t>0.5</a:t>
              </a:r>
            </a:p>
          </p:txBody>
        </p:sp>
        <p:sp>
          <p:nvSpPr>
            <p:cNvPr id="28" name="TextBox 27"/>
            <p:cNvSpPr txBox="1"/>
            <p:nvPr/>
          </p:nvSpPr>
          <p:spPr>
            <a:xfrm>
              <a:off x="2675357" y="5126995"/>
              <a:ext cx="360996" cy="246221"/>
            </a:xfrm>
            <a:prstGeom prst="rect">
              <a:avLst/>
            </a:prstGeom>
            <a:noFill/>
          </p:spPr>
          <p:txBody>
            <a:bodyPr wrap="none" rtlCol="0">
              <a:spAutoFit/>
            </a:bodyPr>
            <a:lstStyle/>
            <a:p>
              <a:r>
                <a:rPr lang="en-GB" sz="1000"/>
                <a:t>1.0</a:t>
              </a:r>
            </a:p>
          </p:txBody>
        </p:sp>
        <p:sp>
          <p:nvSpPr>
            <p:cNvPr id="29" name="TextBox 28"/>
            <p:cNvSpPr txBox="1"/>
            <p:nvPr/>
          </p:nvSpPr>
          <p:spPr>
            <a:xfrm>
              <a:off x="2675357" y="4622939"/>
              <a:ext cx="360996" cy="246221"/>
            </a:xfrm>
            <a:prstGeom prst="rect">
              <a:avLst/>
            </a:prstGeom>
            <a:noFill/>
          </p:spPr>
          <p:txBody>
            <a:bodyPr wrap="none" rtlCol="0">
              <a:spAutoFit/>
            </a:bodyPr>
            <a:lstStyle/>
            <a:p>
              <a:r>
                <a:rPr lang="en-GB" sz="1000"/>
                <a:t>1.5</a:t>
              </a:r>
            </a:p>
          </p:txBody>
        </p:sp>
        <p:sp>
          <p:nvSpPr>
            <p:cNvPr id="30" name="TextBox 29"/>
            <p:cNvSpPr txBox="1"/>
            <p:nvPr/>
          </p:nvSpPr>
          <p:spPr>
            <a:xfrm>
              <a:off x="2675357" y="4262899"/>
              <a:ext cx="360996" cy="246221"/>
            </a:xfrm>
            <a:prstGeom prst="rect">
              <a:avLst/>
            </a:prstGeom>
            <a:noFill/>
          </p:spPr>
          <p:txBody>
            <a:bodyPr wrap="none" rtlCol="0">
              <a:spAutoFit/>
            </a:bodyPr>
            <a:lstStyle/>
            <a:p>
              <a:r>
                <a:rPr lang="en-GB" sz="1000"/>
                <a:t>2.0</a:t>
              </a:r>
            </a:p>
          </p:txBody>
        </p:sp>
        <p:sp>
          <p:nvSpPr>
            <p:cNvPr id="31" name="TextBox 30"/>
            <p:cNvSpPr txBox="1"/>
            <p:nvPr/>
          </p:nvSpPr>
          <p:spPr>
            <a:xfrm>
              <a:off x="2675357" y="3902859"/>
              <a:ext cx="360996" cy="246221"/>
            </a:xfrm>
            <a:prstGeom prst="rect">
              <a:avLst/>
            </a:prstGeom>
            <a:noFill/>
          </p:spPr>
          <p:txBody>
            <a:bodyPr wrap="none" rtlCol="0">
              <a:spAutoFit/>
            </a:bodyPr>
            <a:lstStyle/>
            <a:p>
              <a:r>
                <a:rPr lang="en-GB" sz="1000"/>
                <a:t>3.0</a:t>
              </a:r>
            </a:p>
          </p:txBody>
        </p:sp>
        <p:sp>
          <p:nvSpPr>
            <p:cNvPr id="32" name="TextBox 31"/>
            <p:cNvSpPr txBox="1"/>
            <p:nvPr/>
          </p:nvSpPr>
          <p:spPr>
            <a:xfrm>
              <a:off x="2675357" y="3686835"/>
              <a:ext cx="360996" cy="246221"/>
            </a:xfrm>
            <a:prstGeom prst="rect">
              <a:avLst/>
            </a:prstGeom>
            <a:noFill/>
          </p:spPr>
          <p:txBody>
            <a:bodyPr wrap="none" rtlCol="0">
              <a:spAutoFit/>
            </a:bodyPr>
            <a:lstStyle/>
            <a:p>
              <a:r>
                <a:rPr lang="en-GB" sz="1000"/>
                <a:t>4.0</a:t>
              </a:r>
            </a:p>
          </p:txBody>
        </p:sp>
        <p:sp>
          <p:nvSpPr>
            <p:cNvPr id="33" name="TextBox 32"/>
            <p:cNvSpPr txBox="1"/>
            <p:nvPr/>
          </p:nvSpPr>
          <p:spPr>
            <a:xfrm>
              <a:off x="2675357" y="3440614"/>
              <a:ext cx="360996" cy="246221"/>
            </a:xfrm>
            <a:prstGeom prst="rect">
              <a:avLst/>
            </a:prstGeom>
            <a:noFill/>
          </p:spPr>
          <p:txBody>
            <a:bodyPr wrap="none" rtlCol="0">
              <a:spAutoFit/>
            </a:bodyPr>
            <a:lstStyle/>
            <a:p>
              <a:r>
                <a:rPr lang="en-GB" sz="1000"/>
                <a:t>6.0</a:t>
              </a:r>
            </a:p>
          </p:txBody>
        </p:sp>
        <p:sp>
          <p:nvSpPr>
            <p:cNvPr id="34" name="TextBox 33"/>
            <p:cNvSpPr txBox="1"/>
            <p:nvPr/>
          </p:nvSpPr>
          <p:spPr>
            <a:xfrm>
              <a:off x="2675357" y="3326795"/>
              <a:ext cx="360996" cy="246221"/>
            </a:xfrm>
            <a:prstGeom prst="rect">
              <a:avLst/>
            </a:prstGeom>
            <a:noFill/>
          </p:spPr>
          <p:txBody>
            <a:bodyPr wrap="none" rtlCol="0">
              <a:spAutoFit/>
            </a:bodyPr>
            <a:lstStyle/>
            <a:p>
              <a:r>
                <a:rPr lang="en-GB" sz="1000"/>
                <a:t>8.0</a:t>
              </a:r>
            </a:p>
          </p:txBody>
        </p:sp>
        <p:sp>
          <p:nvSpPr>
            <p:cNvPr id="35" name="TextBox 34"/>
            <p:cNvSpPr txBox="1"/>
            <p:nvPr/>
          </p:nvSpPr>
          <p:spPr>
            <a:xfrm>
              <a:off x="2675357" y="3547799"/>
              <a:ext cx="360996" cy="246221"/>
            </a:xfrm>
            <a:prstGeom prst="rect">
              <a:avLst/>
            </a:prstGeom>
            <a:noFill/>
          </p:spPr>
          <p:txBody>
            <a:bodyPr wrap="none" rtlCol="0">
              <a:spAutoFit/>
            </a:bodyPr>
            <a:lstStyle/>
            <a:p>
              <a:r>
                <a:rPr lang="en-GB" sz="1000"/>
                <a:t>5.0</a:t>
              </a:r>
            </a:p>
          </p:txBody>
        </p:sp>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18542" t="54223" r="22424" b="23637"/>
            <a:stretch/>
          </p:blipFill>
          <p:spPr>
            <a:xfrm rot="5400000" flipH="1">
              <a:off x="1384867" y="3554235"/>
              <a:ext cx="4843947" cy="1530319"/>
            </a:xfrm>
            <a:prstGeom prst="rect">
              <a:avLst/>
            </a:prstGeom>
          </p:spPr>
        </p:pic>
        <p:sp>
          <p:nvSpPr>
            <p:cNvPr id="48" name="TextBox 47"/>
            <p:cNvSpPr txBox="1"/>
            <p:nvPr/>
          </p:nvSpPr>
          <p:spPr>
            <a:xfrm rot="16200000">
              <a:off x="4104532" y="1554183"/>
              <a:ext cx="452368" cy="338554"/>
            </a:xfrm>
            <a:prstGeom prst="rect">
              <a:avLst/>
            </a:prstGeom>
            <a:noFill/>
          </p:spPr>
          <p:txBody>
            <a:bodyPr wrap="none" lIns="91440" tIns="45720" rIns="91440" bIns="45720" rtlCol="0" anchor="t">
              <a:spAutoFit/>
            </a:bodyPr>
            <a:lstStyle/>
            <a:p>
              <a:r>
                <a:rPr lang="en-GB" sz="1600" b="1" dirty="0"/>
                <a:t>A+</a:t>
              </a:r>
            </a:p>
          </p:txBody>
        </p:sp>
        <p:sp>
          <p:nvSpPr>
            <p:cNvPr id="49" name="TextBox 48"/>
            <p:cNvSpPr txBox="1"/>
            <p:nvPr/>
          </p:nvSpPr>
          <p:spPr>
            <a:xfrm rot="16200000">
              <a:off x="3295684" y="1560595"/>
              <a:ext cx="401072" cy="338554"/>
            </a:xfrm>
            <a:prstGeom prst="rect">
              <a:avLst/>
            </a:prstGeom>
            <a:noFill/>
          </p:spPr>
          <p:txBody>
            <a:bodyPr wrap="none" rtlCol="0">
              <a:spAutoFit/>
            </a:bodyPr>
            <a:lstStyle/>
            <a:p>
              <a:r>
                <a:rPr lang="en-GB" sz="1600" b="1"/>
                <a:t>K-</a:t>
              </a:r>
            </a:p>
          </p:txBody>
        </p:sp>
        <p:sp>
          <p:nvSpPr>
            <p:cNvPr id="50" name="TextBox 49"/>
            <p:cNvSpPr txBox="1"/>
            <p:nvPr/>
          </p:nvSpPr>
          <p:spPr>
            <a:xfrm rot="16200000">
              <a:off x="3578989" y="1540558"/>
              <a:ext cx="452368" cy="338554"/>
            </a:xfrm>
            <a:prstGeom prst="rect">
              <a:avLst/>
            </a:prstGeom>
            <a:noFill/>
          </p:spPr>
          <p:txBody>
            <a:bodyPr wrap="none" rtlCol="0">
              <a:spAutoFit/>
            </a:bodyPr>
            <a:lstStyle/>
            <a:p>
              <a:r>
                <a:rPr lang="en-GB" sz="1600" b="1"/>
                <a:t>K+</a:t>
              </a:r>
            </a:p>
          </p:txBody>
        </p:sp>
        <p:sp>
          <p:nvSpPr>
            <p:cNvPr id="51" name="TextBox 50"/>
            <p:cNvSpPr txBox="1"/>
            <p:nvPr/>
          </p:nvSpPr>
          <p:spPr>
            <a:xfrm rot="16200000">
              <a:off x="3842147" y="1554183"/>
              <a:ext cx="401072" cy="338554"/>
            </a:xfrm>
            <a:prstGeom prst="rect">
              <a:avLst/>
            </a:prstGeom>
            <a:noFill/>
          </p:spPr>
          <p:txBody>
            <a:bodyPr wrap="none" rtlCol="0">
              <a:spAutoFit/>
            </a:bodyPr>
            <a:lstStyle/>
            <a:p>
              <a:r>
                <a:rPr lang="en-GB" sz="1600" b="1"/>
                <a:t>A-</a:t>
              </a:r>
            </a:p>
          </p:txBody>
        </p:sp>
        <p:sp>
          <p:nvSpPr>
            <p:cNvPr id="52" name="TextBox 51"/>
            <p:cNvSpPr txBox="1"/>
            <p:nvPr/>
          </p:nvSpPr>
          <p:spPr>
            <a:xfrm rot="16200000">
              <a:off x="2885907" y="1437965"/>
              <a:ext cx="686406" cy="338554"/>
            </a:xfrm>
            <a:prstGeom prst="rect">
              <a:avLst/>
            </a:prstGeom>
            <a:noFill/>
          </p:spPr>
          <p:txBody>
            <a:bodyPr wrap="none" rtlCol="0">
              <a:spAutoFit/>
            </a:bodyPr>
            <a:lstStyle/>
            <a:p>
              <a:r>
                <a:rPr lang="en-GB" sz="1600" b="1"/>
                <a:t>1 Kb </a:t>
              </a:r>
            </a:p>
          </p:txBody>
        </p:sp>
      </p:grpSp>
      <p:cxnSp>
        <p:nvCxnSpPr>
          <p:cNvPr id="53" name="Straight Connector 52"/>
          <p:cNvCxnSpPr/>
          <p:nvPr/>
        </p:nvCxnSpPr>
        <p:spPr>
          <a:xfrm>
            <a:off x="2896940" y="5517232"/>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39617" y="3647759"/>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896940"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214443" y="215170"/>
            <a:ext cx="6175088" cy="707886"/>
          </a:xfrm>
          <a:prstGeom prst="rect">
            <a:avLst/>
          </a:prstGeom>
          <a:noFill/>
        </p:spPr>
        <p:txBody>
          <a:bodyPr wrap="none" rtlCol="0">
            <a:spAutoFit/>
          </a:bodyPr>
          <a:lstStyle/>
          <a:p>
            <a:r>
              <a:rPr lang="en-GB" sz="4000">
                <a:solidFill>
                  <a:schemeClr val="bg1"/>
                </a:solidFill>
              </a:rPr>
              <a:t>Lab 2: restriction digestion</a:t>
            </a:r>
          </a:p>
        </p:txBody>
      </p:sp>
      <p:grpSp>
        <p:nvGrpSpPr>
          <p:cNvPr id="5125" name="Group 5124"/>
          <p:cNvGrpSpPr/>
          <p:nvPr/>
        </p:nvGrpSpPr>
        <p:grpSpPr>
          <a:xfrm>
            <a:off x="5735960" y="1753310"/>
            <a:ext cx="4238272" cy="1675014"/>
            <a:chOff x="4211960" y="1765600"/>
            <a:chExt cx="4238272" cy="1675014"/>
          </a:xfrm>
        </p:grpSpPr>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446" t="44081" r="26680" b="33021"/>
            <a:stretch/>
          </p:blipFill>
          <p:spPr bwMode="auto">
            <a:xfrm>
              <a:off x="5734328" y="1765600"/>
              <a:ext cx="2715904" cy="167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20" name="Straight Arrow Connector 5119"/>
            <p:cNvCxnSpPr>
              <a:stCxn id="5122" idx="1"/>
            </p:cNvCxnSpPr>
            <p:nvPr/>
          </p:nvCxnSpPr>
          <p:spPr>
            <a:xfrm flipH="1">
              <a:off x="4211960" y="2603107"/>
              <a:ext cx="1522368" cy="321837"/>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126" name="Group 5125"/>
          <p:cNvGrpSpPr/>
          <p:nvPr/>
        </p:nvGrpSpPr>
        <p:grpSpPr>
          <a:xfrm>
            <a:off x="5735960" y="3077344"/>
            <a:ext cx="3717122" cy="2137470"/>
            <a:chOff x="4211960" y="3077344"/>
            <a:chExt cx="3717122" cy="2137470"/>
          </a:xfrm>
        </p:grpSpPr>
        <p:pic>
          <p:nvPicPr>
            <p:cNvPr id="6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44081" r="50089" b="33021"/>
            <a:stretch/>
          </p:blipFill>
          <p:spPr bwMode="auto">
            <a:xfrm>
              <a:off x="6154872" y="3539800"/>
              <a:ext cx="1774210" cy="167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6" name="Straight Arrow Connector 65"/>
            <p:cNvCxnSpPr>
              <a:stCxn id="62" idx="1"/>
            </p:cNvCxnSpPr>
            <p:nvPr/>
          </p:nvCxnSpPr>
          <p:spPr>
            <a:xfrm flipH="1" flipV="1">
              <a:off x="4211960" y="3077344"/>
              <a:ext cx="1942912" cy="129996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128" name="Group 5127"/>
          <p:cNvGrpSpPr/>
          <p:nvPr/>
        </p:nvGrpSpPr>
        <p:grpSpPr>
          <a:xfrm>
            <a:off x="5707144" y="3556419"/>
            <a:ext cx="4349297" cy="2618829"/>
            <a:chOff x="4183143" y="3470691"/>
            <a:chExt cx="4349297" cy="2618829"/>
          </a:xfrm>
        </p:grpSpPr>
        <p:pic>
          <p:nvPicPr>
            <p:cNvPr id="6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653" t="49003" r="65735" b="39522"/>
            <a:stretch>
              <a:fillRect/>
            </a:stretch>
          </p:blipFill>
          <p:spPr bwMode="auto">
            <a:xfrm>
              <a:off x="5590447" y="5250105"/>
              <a:ext cx="2941993" cy="83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9" name="Straight Arrow Connector 68"/>
            <p:cNvCxnSpPr/>
            <p:nvPr/>
          </p:nvCxnSpPr>
          <p:spPr>
            <a:xfrm flipH="1" flipV="1">
              <a:off x="4183143" y="3470691"/>
              <a:ext cx="1621690" cy="1932969"/>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AFCBA5B1-0D8E-45A8-B053-1FF89736D140}"/>
              </a:ext>
            </a:extLst>
          </p:cNvPr>
          <p:cNvSpPr txBox="1"/>
          <p:nvPr/>
        </p:nvSpPr>
        <p:spPr>
          <a:xfrm>
            <a:off x="10092950" y="2394693"/>
            <a:ext cx="1115616" cy="369332"/>
          </a:xfrm>
          <a:prstGeom prst="rect">
            <a:avLst/>
          </a:prstGeom>
          <a:noFill/>
        </p:spPr>
        <p:txBody>
          <a:bodyPr wrap="square" rtlCol="0">
            <a:spAutoFit/>
          </a:bodyPr>
          <a:lstStyle/>
          <a:p>
            <a:r>
              <a:rPr lang="en-GB"/>
              <a:t>multimer</a:t>
            </a:r>
          </a:p>
        </p:txBody>
      </p:sp>
      <p:sp>
        <p:nvSpPr>
          <p:cNvPr id="71" name="TextBox 70">
            <a:extLst>
              <a:ext uri="{FF2B5EF4-FFF2-40B4-BE49-F238E27FC236}">
                <a16:creationId xmlns:a16="http://schemas.microsoft.com/office/drawing/2014/main" id="{B413B3B6-EFE0-47BB-B32E-ED4AFC30B63B}"/>
              </a:ext>
            </a:extLst>
          </p:cNvPr>
          <p:cNvSpPr txBox="1"/>
          <p:nvPr/>
        </p:nvSpPr>
        <p:spPr>
          <a:xfrm>
            <a:off x="9540364" y="3996229"/>
            <a:ext cx="1115616" cy="646331"/>
          </a:xfrm>
          <a:prstGeom prst="rect">
            <a:avLst/>
          </a:prstGeom>
          <a:noFill/>
        </p:spPr>
        <p:txBody>
          <a:bodyPr wrap="square" rtlCol="0">
            <a:spAutoFit/>
          </a:bodyPr>
          <a:lstStyle/>
          <a:p>
            <a:r>
              <a:rPr lang="en-GB"/>
              <a:t>Nicked circle</a:t>
            </a:r>
          </a:p>
        </p:txBody>
      </p:sp>
      <p:sp>
        <p:nvSpPr>
          <p:cNvPr id="72" name="TextBox 71">
            <a:extLst>
              <a:ext uri="{FF2B5EF4-FFF2-40B4-BE49-F238E27FC236}">
                <a16:creationId xmlns:a16="http://schemas.microsoft.com/office/drawing/2014/main" id="{0481314C-46A4-40D7-B183-6213DBEF9CF2}"/>
              </a:ext>
            </a:extLst>
          </p:cNvPr>
          <p:cNvSpPr txBox="1"/>
          <p:nvPr/>
        </p:nvSpPr>
        <p:spPr>
          <a:xfrm>
            <a:off x="10092950" y="5530671"/>
            <a:ext cx="1372939" cy="369332"/>
          </a:xfrm>
          <a:prstGeom prst="rect">
            <a:avLst/>
          </a:prstGeom>
          <a:noFill/>
        </p:spPr>
        <p:txBody>
          <a:bodyPr wrap="square" rtlCol="0">
            <a:spAutoFit/>
          </a:bodyPr>
          <a:lstStyle/>
          <a:p>
            <a:r>
              <a:rPr lang="en-GB"/>
              <a:t>supercoiled</a:t>
            </a:r>
          </a:p>
        </p:txBody>
      </p:sp>
      <p:pic>
        <p:nvPicPr>
          <p:cNvPr id="56" name="Picture 55" descr="A black and white sign with white text&#10;&#10;AI-generated content may be incorrect.">
            <a:extLst>
              <a:ext uri="{FF2B5EF4-FFF2-40B4-BE49-F238E27FC236}">
                <a16:creationId xmlns:a16="http://schemas.microsoft.com/office/drawing/2014/main" id="{197B4921-67FE-F7A3-8AFC-6FC41377E1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64" name="Group 63">
            <a:extLst>
              <a:ext uri="{FF2B5EF4-FFF2-40B4-BE49-F238E27FC236}">
                <a16:creationId xmlns:a16="http://schemas.microsoft.com/office/drawing/2014/main" id="{0ABC3C3A-C43D-AF6F-C608-91DDE532F865}"/>
              </a:ext>
            </a:extLst>
          </p:cNvPr>
          <p:cNvGrpSpPr/>
          <p:nvPr/>
        </p:nvGrpSpPr>
        <p:grpSpPr>
          <a:xfrm>
            <a:off x="1214443" y="897446"/>
            <a:ext cx="6120000" cy="133864"/>
            <a:chOff x="1253158" y="1050894"/>
            <a:chExt cx="4853893" cy="73850"/>
          </a:xfrm>
        </p:grpSpPr>
        <p:cxnSp>
          <p:nvCxnSpPr>
            <p:cNvPr id="65" name="Straight Connector 64">
              <a:extLst>
                <a:ext uri="{FF2B5EF4-FFF2-40B4-BE49-F238E27FC236}">
                  <a16:creationId xmlns:a16="http://schemas.microsoft.com/office/drawing/2014/main" id="{2A41A20B-8E77-2A4A-DEC7-E026C95034E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B7CD1EC-AC76-2AE8-87C5-5ED37C10D3E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6214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1" grpId="0"/>
      <p:bldP spid="7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888" y="1226963"/>
            <a:ext cx="2768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951" y="1225376"/>
            <a:ext cx="59055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6"/>
          <p:cNvSpPr>
            <a:spLocks noChangeArrowheads="1"/>
          </p:cNvSpPr>
          <p:nvPr/>
        </p:nvSpPr>
        <p:spPr bwMode="auto">
          <a:xfrm>
            <a:off x="1671513" y="4306713"/>
            <a:ext cx="59769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b="1">
                <a:solidFill>
                  <a:schemeClr val="bg1"/>
                </a:solidFill>
                <a:latin typeface="Calibri" pitchFamily="34" charset="0"/>
              </a:rPr>
              <a:t>High Resolution – Scanning Electron Microscope imaging of the three-dimensional surface topology of (a) supercoiled plasmid pUC21, (c and d) open-circular DNA molecules of pBR322 plasmid.</a:t>
            </a:r>
          </a:p>
        </p:txBody>
      </p:sp>
      <p:sp>
        <p:nvSpPr>
          <p:cNvPr id="5" name="Rectangle 68"/>
          <p:cNvSpPr>
            <a:spLocks noChangeArrowheads="1"/>
          </p:cNvSpPr>
          <p:nvPr/>
        </p:nvSpPr>
        <p:spPr bwMode="auto">
          <a:xfrm>
            <a:off x="1528639" y="5876751"/>
            <a:ext cx="63357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a:solidFill>
                  <a:schemeClr val="bg1"/>
                </a:solidFill>
                <a:latin typeface="Calibri" pitchFamily="34" charset="0"/>
              </a:rPr>
              <a:t>Taken from; YAFFEE, M, WALTER, P., RICHTER, C. and MULLER, M. (1996) Direct observation of iron-induced conformational changes of mitochondrial DNA by high-resolution field-emission in-lens scanning electron microscopy (DNA unwinding/iron colloid formation/backscattered electron detection). </a:t>
            </a:r>
            <a:r>
              <a:rPr lang="en-GB" altLang="en-US" sz="1200" i="1">
                <a:solidFill>
                  <a:schemeClr val="bg1"/>
                </a:solidFill>
                <a:latin typeface="Calibri" pitchFamily="34" charset="0"/>
              </a:rPr>
              <a:t>Proceedings of the National Academy of Sciences of the USA 93</a:t>
            </a:r>
            <a:r>
              <a:rPr lang="en-GB" altLang="en-US" sz="1200">
                <a:solidFill>
                  <a:schemeClr val="bg1"/>
                </a:solidFill>
                <a:latin typeface="Calibri" pitchFamily="34" charset="0"/>
              </a:rPr>
              <a:t>; pp. 5341-5346.</a:t>
            </a:r>
          </a:p>
        </p:txBody>
      </p:sp>
      <p:sp>
        <p:nvSpPr>
          <p:cNvPr id="9" name="TextBox 8"/>
          <p:cNvSpPr txBox="1"/>
          <p:nvPr/>
        </p:nvSpPr>
        <p:spPr>
          <a:xfrm>
            <a:off x="1214443" y="169241"/>
            <a:ext cx="6175088" cy="707886"/>
          </a:xfrm>
          <a:prstGeom prst="rect">
            <a:avLst/>
          </a:prstGeom>
          <a:noFill/>
        </p:spPr>
        <p:txBody>
          <a:bodyPr wrap="none" rtlCol="0">
            <a:spAutoFit/>
          </a:bodyPr>
          <a:lstStyle/>
          <a:p>
            <a:r>
              <a:rPr lang="en-GB" sz="4000">
                <a:solidFill>
                  <a:schemeClr val="bg1"/>
                </a:solidFill>
              </a:rPr>
              <a:t>Lab 2: restriction digestion</a:t>
            </a:r>
          </a:p>
        </p:txBody>
      </p:sp>
      <p:pic>
        <p:nvPicPr>
          <p:cNvPr id="6" name="Picture 5" descr="A black and white sign with white text&#10;&#10;AI-generated content may be incorrect.">
            <a:extLst>
              <a:ext uri="{FF2B5EF4-FFF2-40B4-BE49-F238E27FC236}">
                <a16:creationId xmlns:a16="http://schemas.microsoft.com/office/drawing/2014/main" id="{AC3FD615-F981-7124-6D43-1990B61E22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10" name="Group 9">
            <a:extLst>
              <a:ext uri="{FF2B5EF4-FFF2-40B4-BE49-F238E27FC236}">
                <a16:creationId xmlns:a16="http://schemas.microsoft.com/office/drawing/2014/main" id="{8DAC19ED-AE26-FE9C-6364-270119D182E7}"/>
              </a:ext>
            </a:extLst>
          </p:cNvPr>
          <p:cNvGrpSpPr/>
          <p:nvPr/>
        </p:nvGrpSpPr>
        <p:grpSpPr>
          <a:xfrm>
            <a:off x="1214443" y="897446"/>
            <a:ext cx="6120000" cy="133864"/>
            <a:chOff x="1253158" y="1050894"/>
            <a:chExt cx="4853893" cy="73850"/>
          </a:xfrm>
        </p:grpSpPr>
        <p:cxnSp>
          <p:nvCxnSpPr>
            <p:cNvPr id="11" name="Straight Connector 10">
              <a:extLst>
                <a:ext uri="{FF2B5EF4-FFF2-40B4-BE49-F238E27FC236}">
                  <a16:creationId xmlns:a16="http://schemas.microsoft.com/office/drawing/2014/main" id="{A9D9B846-30C4-2638-2C12-45B7CA4C6050}"/>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65B34E1-C261-BE3B-A18F-AC0B6CBB8ED0}"/>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620137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631504" y="188641"/>
            <a:ext cx="4538422" cy="830997"/>
          </a:xfrm>
          <a:prstGeom prst="rect">
            <a:avLst/>
          </a:prstGeom>
          <a:noFill/>
        </p:spPr>
        <p:txBody>
          <a:bodyPr wrap="none" rtlCol="0">
            <a:spAutoFit/>
          </a:bodyPr>
          <a:lstStyle/>
          <a:p>
            <a:r>
              <a:rPr lang="en-GB" sz="4800">
                <a:solidFill>
                  <a:schemeClr val="bg1"/>
                </a:solidFill>
              </a:rPr>
              <a:t>Clone that gene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734797" y="583829"/>
            <a:ext cx="1187746" cy="912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845319" y="1560350"/>
            <a:ext cx="965501" cy="9108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575217776"/>
              </p:ext>
            </p:extLst>
          </p:nvPr>
        </p:nvGraphicFramePr>
        <p:xfrm>
          <a:off x="1775520" y="1300164"/>
          <a:ext cx="6168330" cy="2846017"/>
        </p:xfrm>
        <a:graphic>
          <a:graphicData uri="http://schemas.openxmlformats.org/drawingml/2006/table">
            <a:tbl>
              <a:tblPr firstRow="1" bandRow="1">
                <a:tableStyleId>{7DF18680-E054-41AD-8BC1-D1AEF772440D}</a:tableStyleId>
              </a:tblPr>
              <a:tblGrid>
                <a:gridCol w="3084165">
                  <a:extLst>
                    <a:ext uri="{9D8B030D-6E8A-4147-A177-3AD203B41FA5}">
                      <a16:colId xmlns:a16="http://schemas.microsoft.com/office/drawing/2014/main" val="20000"/>
                    </a:ext>
                  </a:extLst>
                </a:gridCol>
                <a:gridCol w="3084165">
                  <a:extLst>
                    <a:ext uri="{9D8B030D-6E8A-4147-A177-3AD203B41FA5}">
                      <a16:colId xmlns:a16="http://schemas.microsoft.com/office/drawing/2014/main" val="20001"/>
                    </a:ext>
                  </a:extLst>
                </a:gridCol>
              </a:tblGrid>
              <a:tr h="482838">
                <a:tc>
                  <a:txBody>
                    <a:bodyPr/>
                    <a:lstStyle/>
                    <a:p>
                      <a:pPr algn="ctr"/>
                      <a:r>
                        <a:rPr lang="en-GB" sz="2200"/>
                        <a:t>Restriction enzyme</a:t>
                      </a:r>
                    </a:p>
                  </a:txBody>
                  <a:tcPr/>
                </a:tc>
                <a:tc>
                  <a:txBody>
                    <a:bodyPr/>
                    <a:lstStyle/>
                    <a:p>
                      <a:pPr algn="ctr"/>
                      <a:r>
                        <a:rPr lang="en-GB" sz="2200"/>
                        <a:t>Recognition</a:t>
                      </a:r>
                      <a:r>
                        <a:rPr lang="en-GB" sz="2200" baseline="0"/>
                        <a:t> site</a:t>
                      </a:r>
                      <a:endParaRPr lang="en-GB" sz="2200"/>
                    </a:p>
                  </a:txBody>
                  <a:tcPr/>
                </a:tc>
                <a:extLst>
                  <a:ext uri="{0D108BD9-81ED-4DB2-BD59-A6C34878D82A}">
                    <a16:rowId xmlns:a16="http://schemas.microsoft.com/office/drawing/2014/main" val="10000"/>
                  </a:ext>
                </a:extLst>
              </a:tr>
              <a:tr h="731598">
                <a:tc>
                  <a:txBody>
                    <a:bodyPr/>
                    <a:lstStyle/>
                    <a:p>
                      <a:r>
                        <a:rPr lang="en-GB" sz="2200" i="1" err="1"/>
                        <a:t>Bam</a:t>
                      </a:r>
                      <a:r>
                        <a:rPr lang="en-GB" sz="2200" err="1"/>
                        <a:t>HI</a:t>
                      </a:r>
                      <a:endParaRPr lang="en-GB" sz="2200"/>
                    </a:p>
                  </a:txBody>
                  <a:tcPr/>
                </a:tc>
                <a:tc>
                  <a:txBody>
                    <a:bodyPr/>
                    <a:lstStyle/>
                    <a:p>
                      <a:r>
                        <a:rPr lang="en-GB" sz="2200"/>
                        <a:t>GGATCC</a:t>
                      </a:r>
                    </a:p>
                    <a:p>
                      <a:r>
                        <a:rPr lang="en-GB" sz="2200"/>
                        <a:t>CCTAGG</a:t>
                      </a:r>
                      <a:endParaRPr lang="en-GB" sz="220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001"/>
                  </a:ext>
                </a:extLst>
              </a:tr>
              <a:tr h="741123">
                <a:tc>
                  <a:txBody>
                    <a:bodyPr/>
                    <a:lstStyle/>
                    <a:p>
                      <a:r>
                        <a:rPr lang="en-GB" sz="2200" i="1" err="1"/>
                        <a:t>Eco</a:t>
                      </a:r>
                      <a:r>
                        <a:rPr lang="en-GB" sz="2200" err="1"/>
                        <a:t>RI</a:t>
                      </a:r>
                      <a:endParaRPr lang="en-GB" sz="2200"/>
                    </a:p>
                  </a:txBody>
                  <a:tcPr/>
                </a:tc>
                <a:tc>
                  <a:txBody>
                    <a:bodyPr/>
                    <a:lstStyle/>
                    <a:p>
                      <a:r>
                        <a:rPr lang="en-GB" sz="2200"/>
                        <a:t>GAATTC</a:t>
                      </a:r>
                    </a:p>
                    <a:p>
                      <a:r>
                        <a:rPr lang="en-GB" sz="2200"/>
                        <a:t>CTTAAG</a:t>
                      </a:r>
                      <a:endParaRPr lang="en-GB" sz="220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002"/>
                  </a:ext>
                </a:extLst>
              </a:tr>
              <a:tr h="839179">
                <a:tc>
                  <a:txBody>
                    <a:bodyPr/>
                    <a:lstStyle/>
                    <a:p>
                      <a:r>
                        <a:rPr lang="en-GB" sz="2200" i="1" err="1"/>
                        <a:t>Hind</a:t>
                      </a:r>
                      <a:r>
                        <a:rPr lang="en-GB" sz="2200" err="1"/>
                        <a:t>III</a:t>
                      </a:r>
                      <a:endParaRPr lang="en-GB" sz="2200"/>
                    </a:p>
                  </a:txBody>
                  <a:tcPr/>
                </a:tc>
                <a:tc>
                  <a:txBody>
                    <a:bodyPr/>
                    <a:lstStyle/>
                    <a:p>
                      <a:r>
                        <a:rPr lang="en-GB" sz="2200"/>
                        <a:t>AAGCTT</a:t>
                      </a:r>
                    </a:p>
                    <a:p>
                      <a:r>
                        <a:rPr lang="en-GB" sz="2200"/>
                        <a:t>TTCGAA</a:t>
                      </a:r>
                      <a:endParaRPr lang="en-GB" sz="220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003"/>
                  </a:ext>
                </a:extLst>
              </a:tr>
            </a:tbl>
          </a:graphicData>
        </a:graphic>
      </p:graphicFrame>
      <p:pic>
        <p:nvPicPr>
          <p:cNvPr id="2" name="Picture 1" descr="A black and white sign with white text&#10;&#10;AI-generated content may be incorrect.">
            <a:extLst>
              <a:ext uri="{FF2B5EF4-FFF2-40B4-BE49-F238E27FC236}">
                <a16:creationId xmlns:a16="http://schemas.microsoft.com/office/drawing/2014/main" id="{DE47BC72-BF3E-9F6F-EE50-F63C22757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4" name="Group 3">
            <a:extLst>
              <a:ext uri="{FF2B5EF4-FFF2-40B4-BE49-F238E27FC236}">
                <a16:creationId xmlns:a16="http://schemas.microsoft.com/office/drawing/2014/main" id="{BFAAC81B-5B08-80C7-3231-A78C1AF67AF6}"/>
              </a:ext>
            </a:extLst>
          </p:cNvPr>
          <p:cNvGrpSpPr/>
          <p:nvPr/>
        </p:nvGrpSpPr>
        <p:grpSpPr>
          <a:xfrm>
            <a:off x="1757373" y="983174"/>
            <a:ext cx="6120000" cy="133864"/>
            <a:chOff x="1253158" y="1050894"/>
            <a:chExt cx="4853893" cy="73850"/>
          </a:xfrm>
        </p:grpSpPr>
        <p:cxnSp>
          <p:nvCxnSpPr>
            <p:cNvPr id="5" name="Straight Connector 4">
              <a:extLst>
                <a:ext uri="{FF2B5EF4-FFF2-40B4-BE49-F238E27FC236}">
                  <a16:creationId xmlns:a16="http://schemas.microsoft.com/office/drawing/2014/main" id="{0FD5C4BF-9782-2B1B-750E-B9C4C45C2B02}"/>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B02BEE6-6979-2440-D3C1-81C478263F5D}"/>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80892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57307" y="333407"/>
            <a:ext cx="3060453" cy="830997"/>
          </a:xfrm>
          <a:prstGeom prst="rect">
            <a:avLst/>
          </a:prstGeom>
          <a:noFill/>
        </p:spPr>
        <p:txBody>
          <a:bodyPr wrap="none" rtlCol="0">
            <a:spAutoFit/>
          </a:bodyPr>
          <a:lstStyle/>
          <a:p>
            <a:r>
              <a:rPr lang="en-GB" sz="4800">
                <a:solidFill>
                  <a:schemeClr val="bg1"/>
                </a:solidFill>
                <a:latin typeface="+mj-lt"/>
              </a:rPr>
              <a:t>Objectives</a:t>
            </a:r>
          </a:p>
        </p:txBody>
      </p:sp>
      <p:sp>
        <p:nvSpPr>
          <p:cNvPr id="2" name="TextBox 1"/>
          <p:cNvSpPr txBox="1"/>
          <p:nvPr/>
        </p:nvSpPr>
        <p:spPr>
          <a:xfrm>
            <a:off x="1631504" y="1628800"/>
            <a:ext cx="8820472" cy="4201150"/>
          </a:xfrm>
          <a:prstGeom prst="rect">
            <a:avLst/>
          </a:prstGeom>
          <a:noFill/>
        </p:spPr>
        <p:txBody>
          <a:bodyPr wrap="square" lIns="91440" tIns="45720" rIns="91440" bIns="45720" rtlCol="0" anchor="t">
            <a:spAutoFit/>
          </a:bodyPr>
          <a:lstStyle/>
          <a:p>
            <a:pPr>
              <a:spcAft>
                <a:spcPts val="1800"/>
              </a:spcAft>
            </a:pPr>
            <a:r>
              <a:rPr lang="en-GB" sz="3200" dirty="0">
                <a:solidFill>
                  <a:schemeClr val="bg2"/>
                </a:solidFill>
              </a:rPr>
              <a:t>By the end of this course you will:</a:t>
            </a:r>
          </a:p>
          <a:p>
            <a:pPr marL="457200" indent="-457200">
              <a:spcAft>
                <a:spcPts val="1800"/>
              </a:spcAft>
              <a:buFont typeface="Arial" panose="020B0604020202020204" pitchFamily="34" charset="0"/>
              <a:buChar char="•"/>
            </a:pPr>
            <a:r>
              <a:rPr lang="en-GB" sz="3200" dirty="0">
                <a:solidFill>
                  <a:schemeClr val="bg1"/>
                </a:solidFill>
              </a:rPr>
              <a:t>Feel confident preparing for labs 1, 2, 3 &amp; 5</a:t>
            </a:r>
            <a:endParaRPr lang="en-GB" sz="3200" dirty="0">
              <a:solidFill>
                <a:schemeClr val="bg1"/>
              </a:solidFill>
              <a:cs typeface="Calibri"/>
            </a:endParaRPr>
          </a:p>
          <a:p>
            <a:pPr marL="457200" indent="-457200">
              <a:spcAft>
                <a:spcPts val="1800"/>
              </a:spcAft>
              <a:buFont typeface="Arial" panose="020B0604020202020204" pitchFamily="34" charset="0"/>
              <a:buChar char="•"/>
            </a:pPr>
            <a:r>
              <a:rPr lang="en-GB" sz="3200" dirty="0">
                <a:solidFill>
                  <a:schemeClr val="bg1"/>
                </a:solidFill>
              </a:rPr>
              <a:t>Feel confident carrying out labs 1</a:t>
            </a:r>
            <a:r>
              <a:rPr lang="en-GB" sz="3200">
                <a:solidFill>
                  <a:schemeClr val="bg1"/>
                </a:solidFill>
              </a:rPr>
              <a:t>, 2, </a:t>
            </a:r>
            <a:r>
              <a:rPr lang="en-GB" sz="3200" dirty="0">
                <a:solidFill>
                  <a:schemeClr val="bg1"/>
                </a:solidFill>
              </a:rPr>
              <a:t>3 &amp; 5</a:t>
            </a:r>
            <a:endParaRPr lang="en-GB" sz="3200" dirty="0">
              <a:solidFill>
                <a:schemeClr val="bg1"/>
              </a:solidFill>
              <a:cs typeface="Calibri"/>
            </a:endParaRPr>
          </a:p>
          <a:p>
            <a:pPr marL="457200" indent="-457200">
              <a:spcAft>
                <a:spcPts val="1800"/>
              </a:spcAft>
              <a:buFont typeface="Arial" panose="020B0604020202020204" pitchFamily="34" charset="0"/>
              <a:buChar char="•"/>
            </a:pPr>
            <a:r>
              <a:rPr lang="en-GB" sz="3200" dirty="0">
                <a:solidFill>
                  <a:schemeClr val="bg1"/>
                </a:solidFill>
              </a:rPr>
              <a:t>Be aware of Health and Safety requirements</a:t>
            </a:r>
          </a:p>
          <a:p>
            <a:pPr marL="457200" indent="-457200">
              <a:spcAft>
                <a:spcPts val="1800"/>
              </a:spcAft>
              <a:buFont typeface="Arial" panose="020B0604020202020204" pitchFamily="34" charset="0"/>
              <a:buChar char="•"/>
            </a:pPr>
            <a:r>
              <a:rPr lang="en-GB" sz="3200" dirty="0">
                <a:solidFill>
                  <a:schemeClr val="bg1"/>
                </a:solidFill>
              </a:rPr>
              <a:t>Know where to access resources</a:t>
            </a:r>
          </a:p>
          <a:p>
            <a:pPr marL="457200" indent="-457200">
              <a:spcAft>
                <a:spcPts val="1800"/>
              </a:spcAft>
              <a:buFont typeface="Arial" panose="020B0604020202020204" pitchFamily="34" charset="0"/>
              <a:buChar char="•"/>
            </a:pPr>
            <a:r>
              <a:rPr lang="en-GB" sz="3200" dirty="0">
                <a:solidFill>
                  <a:schemeClr val="bg1"/>
                </a:solidFill>
              </a:rPr>
              <a:t>Know who to contact for support</a:t>
            </a:r>
          </a:p>
        </p:txBody>
      </p:sp>
      <p:pic>
        <p:nvPicPr>
          <p:cNvPr id="4" name="Picture 3" descr="A black and white sign with white text&#10;&#10;AI-generated content may be incorrect.">
            <a:extLst>
              <a:ext uri="{FF2B5EF4-FFF2-40B4-BE49-F238E27FC236}">
                <a16:creationId xmlns:a16="http://schemas.microsoft.com/office/drawing/2014/main" id="{34C0D0AC-282C-03A7-76EC-C7421036F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5" name="Group 4">
            <a:extLst>
              <a:ext uri="{FF2B5EF4-FFF2-40B4-BE49-F238E27FC236}">
                <a16:creationId xmlns:a16="http://schemas.microsoft.com/office/drawing/2014/main" id="{B61DDFFC-4CEA-3D29-E6C7-3A5D4568E92F}"/>
              </a:ext>
            </a:extLst>
          </p:cNvPr>
          <p:cNvGrpSpPr/>
          <p:nvPr/>
        </p:nvGrpSpPr>
        <p:grpSpPr>
          <a:xfrm>
            <a:off x="1257307" y="1168912"/>
            <a:ext cx="3240000" cy="133864"/>
            <a:chOff x="1253158" y="1050894"/>
            <a:chExt cx="4853893" cy="73850"/>
          </a:xfrm>
        </p:grpSpPr>
        <p:cxnSp>
          <p:nvCxnSpPr>
            <p:cNvPr id="6" name="Straight Connector 5">
              <a:extLst>
                <a:ext uri="{FF2B5EF4-FFF2-40B4-BE49-F238E27FC236}">
                  <a16:creationId xmlns:a16="http://schemas.microsoft.com/office/drawing/2014/main" id="{455B1D6A-93ED-A8BA-0D1D-851EBC5479F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B80B25-FAF4-69B2-B125-7EA4C984047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090467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08D2D-F9BE-A973-1389-4484A893E48F}"/>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7C28E52D-4456-7A5B-D817-B2B306A73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91125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670B0-0E1C-6B57-91F4-0C5257AC9FA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6F71C6D-98FF-4FE6-8509-37D48845AD46}"/>
              </a:ext>
            </a:extLst>
          </p:cNvPr>
          <p:cNvSpPr txBox="1"/>
          <p:nvPr/>
        </p:nvSpPr>
        <p:spPr>
          <a:xfrm>
            <a:off x="1250504" y="224290"/>
            <a:ext cx="5907386" cy="830997"/>
          </a:xfrm>
          <a:prstGeom prst="rect">
            <a:avLst/>
          </a:prstGeom>
          <a:noFill/>
        </p:spPr>
        <p:txBody>
          <a:bodyPr wrap="none" rtlCol="0">
            <a:spAutoFit/>
          </a:bodyPr>
          <a:lstStyle/>
          <a:p>
            <a:r>
              <a:rPr lang="en-GB" sz="4800">
                <a:solidFill>
                  <a:schemeClr val="bg1"/>
                </a:solidFill>
              </a:rPr>
              <a:t>Lab 1: </a:t>
            </a:r>
            <a:r>
              <a:rPr lang="en-GB" sz="4800" err="1">
                <a:solidFill>
                  <a:schemeClr val="bg1"/>
                </a:solidFill>
              </a:rPr>
              <a:t>micropipetting</a:t>
            </a:r>
            <a:endParaRPr lang="en-GB" sz="4800">
              <a:solidFill>
                <a:schemeClr val="bg1"/>
              </a:solidFill>
            </a:endParaRPr>
          </a:p>
        </p:txBody>
      </p:sp>
      <p:grpSp>
        <p:nvGrpSpPr>
          <p:cNvPr id="13" name="Group 12">
            <a:extLst>
              <a:ext uri="{FF2B5EF4-FFF2-40B4-BE49-F238E27FC236}">
                <a16:creationId xmlns:a16="http://schemas.microsoft.com/office/drawing/2014/main" id="{5F7B4666-F926-4B3A-EB38-2E8AB50A1F98}"/>
              </a:ext>
            </a:extLst>
          </p:cNvPr>
          <p:cNvGrpSpPr/>
          <p:nvPr/>
        </p:nvGrpSpPr>
        <p:grpSpPr>
          <a:xfrm>
            <a:off x="1292277" y="1015596"/>
            <a:ext cx="5940000" cy="77868"/>
            <a:chOff x="1253158" y="1050894"/>
            <a:chExt cx="4853893" cy="73850"/>
          </a:xfrm>
        </p:grpSpPr>
        <p:cxnSp>
          <p:nvCxnSpPr>
            <p:cNvPr id="14" name="Straight Connector 13">
              <a:extLst>
                <a:ext uri="{FF2B5EF4-FFF2-40B4-BE49-F238E27FC236}">
                  <a16:creationId xmlns:a16="http://schemas.microsoft.com/office/drawing/2014/main" id="{795F60C1-D9DB-BE27-D53E-DDEA82713EB4}"/>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AC45ADB-FB15-548C-569A-A834322150D7}"/>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16" name="Picture 15" descr="A black and white sign with white text&#10;&#10;AI-generated content may be incorrect.">
            <a:extLst>
              <a:ext uri="{FF2B5EF4-FFF2-40B4-BE49-F238E27FC236}">
                <a16:creationId xmlns:a16="http://schemas.microsoft.com/office/drawing/2014/main" id="{5A953C1C-34F3-6A3F-54CE-99B07B175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23" name="Oval 7">
            <a:extLst>
              <a:ext uri="{FF2B5EF4-FFF2-40B4-BE49-F238E27FC236}">
                <a16:creationId xmlns:a16="http://schemas.microsoft.com/office/drawing/2014/main" id="{9B10F6B8-EDFF-F591-863B-173695ECE171}"/>
              </a:ext>
            </a:extLst>
          </p:cNvPr>
          <p:cNvSpPr>
            <a:spLocks noChangeArrowheads="1"/>
          </p:cNvSpPr>
          <p:nvPr/>
        </p:nvSpPr>
        <p:spPr bwMode="auto">
          <a:xfrm>
            <a:off x="1436690" y="1700210"/>
            <a:ext cx="4679950" cy="453707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8">
            <a:extLst>
              <a:ext uri="{FF2B5EF4-FFF2-40B4-BE49-F238E27FC236}">
                <a16:creationId xmlns:a16="http://schemas.microsoft.com/office/drawing/2014/main" id="{AFABE3F0-B8A9-15D0-E1C9-58335FC78F4D}"/>
              </a:ext>
            </a:extLst>
          </p:cNvPr>
          <p:cNvSpPr>
            <a:spLocks noChangeArrowheads="1"/>
          </p:cNvSpPr>
          <p:nvPr/>
        </p:nvSpPr>
        <p:spPr bwMode="auto">
          <a:xfrm>
            <a:off x="2516190" y="2493960"/>
            <a:ext cx="144462" cy="14287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9">
            <a:extLst>
              <a:ext uri="{FF2B5EF4-FFF2-40B4-BE49-F238E27FC236}">
                <a16:creationId xmlns:a16="http://schemas.microsoft.com/office/drawing/2014/main" id="{D94EC53E-E8CD-F823-C9CD-7EE73FC943F7}"/>
              </a:ext>
            </a:extLst>
          </p:cNvPr>
          <p:cNvSpPr>
            <a:spLocks noChangeArrowheads="1"/>
          </p:cNvSpPr>
          <p:nvPr/>
        </p:nvSpPr>
        <p:spPr bwMode="auto">
          <a:xfrm>
            <a:off x="3236915" y="2205035"/>
            <a:ext cx="144462" cy="14287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0">
            <a:extLst>
              <a:ext uri="{FF2B5EF4-FFF2-40B4-BE49-F238E27FC236}">
                <a16:creationId xmlns:a16="http://schemas.microsoft.com/office/drawing/2014/main" id="{84EF3560-861E-BFED-A4A5-E121C179493A}"/>
              </a:ext>
            </a:extLst>
          </p:cNvPr>
          <p:cNvSpPr>
            <a:spLocks noChangeArrowheads="1"/>
          </p:cNvSpPr>
          <p:nvPr/>
        </p:nvSpPr>
        <p:spPr bwMode="auto">
          <a:xfrm>
            <a:off x="4100515" y="2205035"/>
            <a:ext cx="144462" cy="14287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p>
        </p:txBody>
      </p:sp>
      <p:sp>
        <p:nvSpPr>
          <p:cNvPr id="27" name="Oval 11">
            <a:extLst>
              <a:ext uri="{FF2B5EF4-FFF2-40B4-BE49-F238E27FC236}">
                <a16:creationId xmlns:a16="http://schemas.microsoft.com/office/drawing/2014/main" id="{6820C707-DD7C-5B8B-95D5-3F3061C1A627}"/>
              </a:ext>
            </a:extLst>
          </p:cNvPr>
          <p:cNvSpPr>
            <a:spLocks noChangeArrowheads="1"/>
          </p:cNvSpPr>
          <p:nvPr/>
        </p:nvSpPr>
        <p:spPr bwMode="auto">
          <a:xfrm>
            <a:off x="4821240" y="2420935"/>
            <a:ext cx="144462" cy="14287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
            <a:extLst>
              <a:ext uri="{FF2B5EF4-FFF2-40B4-BE49-F238E27FC236}">
                <a16:creationId xmlns:a16="http://schemas.microsoft.com/office/drawing/2014/main" id="{5DE1D550-03A9-5BD8-4FE6-6F1D186E2FEC}"/>
              </a:ext>
            </a:extLst>
          </p:cNvPr>
          <p:cNvSpPr>
            <a:spLocks noChangeArrowheads="1"/>
          </p:cNvSpPr>
          <p:nvPr/>
        </p:nvSpPr>
        <p:spPr bwMode="auto">
          <a:xfrm>
            <a:off x="2084390" y="3070223"/>
            <a:ext cx="215900" cy="215900"/>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3">
            <a:extLst>
              <a:ext uri="{FF2B5EF4-FFF2-40B4-BE49-F238E27FC236}">
                <a16:creationId xmlns:a16="http://schemas.microsoft.com/office/drawing/2014/main" id="{5256735C-A792-2C0A-3D4B-0950397C058C}"/>
              </a:ext>
            </a:extLst>
          </p:cNvPr>
          <p:cNvSpPr>
            <a:spLocks noChangeArrowheads="1"/>
          </p:cNvSpPr>
          <p:nvPr/>
        </p:nvSpPr>
        <p:spPr bwMode="auto">
          <a:xfrm>
            <a:off x="3165477" y="2925760"/>
            <a:ext cx="215900" cy="215900"/>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4">
            <a:extLst>
              <a:ext uri="{FF2B5EF4-FFF2-40B4-BE49-F238E27FC236}">
                <a16:creationId xmlns:a16="http://schemas.microsoft.com/office/drawing/2014/main" id="{76BF0A19-4B39-A1F8-D49F-84666F40B7A6}"/>
              </a:ext>
            </a:extLst>
          </p:cNvPr>
          <p:cNvSpPr>
            <a:spLocks noChangeArrowheads="1"/>
          </p:cNvSpPr>
          <p:nvPr/>
        </p:nvSpPr>
        <p:spPr bwMode="auto">
          <a:xfrm>
            <a:off x="4100515" y="2925760"/>
            <a:ext cx="215900" cy="215900"/>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5">
            <a:extLst>
              <a:ext uri="{FF2B5EF4-FFF2-40B4-BE49-F238E27FC236}">
                <a16:creationId xmlns:a16="http://schemas.microsoft.com/office/drawing/2014/main" id="{9FBCB0A6-5A6B-C2B6-B61A-2AD574B885A9}"/>
              </a:ext>
            </a:extLst>
          </p:cNvPr>
          <p:cNvSpPr>
            <a:spLocks noChangeArrowheads="1"/>
          </p:cNvSpPr>
          <p:nvPr/>
        </p:nvSpPr>
        <p:spPr bwMode="auto">
          <a:xfrm>
            <a:off x="5181602" y="2997198"/>
            <a:ext cx="215900" cy="215900"/>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6">
            <a:extLst>
              <a:ext uri="{FF2B5EF4-FFF2-40B4-BE49-F238E27FC236}">
                <a16:creationId xmlns:a16="http://schemas.microsoft.com/office/drawing/2014/main" id="{64134394-9D3F-0C67-E8A3-EA4564AF0ED9}"/>
              </a:ext>
            </a:extLst>
          </p:cNvPr>
          <p:cNvSpPr>
            <a:spLocks noChangeArrowheads="1"/>
          </p:cNvSpPr>
          <p:nvPr/>
        </p:nvSpPr>
        <p:spPr bwMode="auto">
          <a:xfrm>
            <a:off x="1941515" y="3933823"/>
            <a:ext cx="287337" cy="28892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7">
            <a:extLst>
              <a:ext uri="{FF2B5EF4-FFF2-40B4-BE49-F238E27FC236}">
                <a16:creationId xmlns:a16="http://schemas.microsoft.com/office/drawing/2014/main" id="{2A35471B-84FC-6223-7623-E2357B7E7749}"/>
              </a:ext>
            </a:extLst>
          </p:cNvPr>
          <p:cNvSpPr>
            <a:spLocks noChangeArrowheads="1"/>
          </p:cNvSpPr>
          <p:nvPr/>
        </p:nvSpPr>
        <p:spPr bwMode="auto">
          <a:xfrm>
            <a:off x="3092452" y="3789360"/>
            <a:ext cx="287338" cy="28892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8">
            <a:extLst>
              <a:ext uri="{FF2B5EF4-FFF2-40B4-BE49-F238E27FC236}">
                <a16:creationId xmlns:a16="http://schemas.microsoft.com/office/drawing/2014/main" id="{C56DF43D-E3A3-CE33-3F11-E9666513D0FA}"/>
              </a:ext>
            </a:extLst>
          </p:cNvPr>
          <p:cNvSpPr>
            <a:spLocks noChangeArrowheads="1"/>
          </p:cNvSpPr>
          <p:nvPr/>
        </p:nvSpPr>
        <p:spPr bwMode="auto">
          <a:xfrm>
            <a:off x="4100515" y="3789360"/>
            <a:ext cx="287337" cy="28892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9">
            <a:extLst>
              <a:ext uri="{FF2B5EF4-FFF2-40B4-BE49-F238E27FC236}">
                <a16:creationId xmlns:a16="http://schemas.microsoft.com/office/drawing/2014/main" id="{A56A0D6F-7494-F1DE-0243-16369846244F}"/>
              </a:ext>
            </a:extLst>
          </p:cNvPr>
          <p:cNvSpPr>
            <a:spLocks noChangeArrowheads="1"/>
          </p:cNvSpPr>
          <p:nvPr/>
        </p:nvSpPr>
        <p:spPr bwMode="auto">
          <a:xfrm>
            <a:off x="5181602" y="3862385"/>
            <a:ext cx="287338" cy="28892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20">
            <a:extLst>
              <a:ext uri="{FF2B5EF4-FFF2-40B4-BE49-F238E27FC236}">
                <a16:creationId xmlns:a16="http://schemas.microsoft.com/office/drawing/2014/main" id="{03237958-14C0-EC89-3520-D6E6246A19FA}"/>
              </a:ext>
            </a:extLst>
          </p:cNvPr>
          <p:cNvSpPr>
            <a:spLocks noChangeArrowheads="1"/>
          </p:cNvSpPr>
          <p:nvPr/>
        </p:nvSpPr>
        <p:spPr bwMode="auto">
          <a:xfrm>
            <a:off x="2300290" y="4797423"/>
            <a:ext cx="360362" cy="360362"/>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21">
            <a:extLst>
              <a:ext uri="{FF2B5EF4-FFF2-40B4-BE49-F238E27FC236}">
                <a16:creationId xmlns:a16="http://schemas.microsoft.com/office/drawing/2014/main" id="{084423C1-C222-83C3-22DC-67EB1A3AD041}"/>
              </a:ext>
            </a:extLst>
          </p:cNvPr>
          <p:cNvSpPr>
            <a:spLocks noChangeArrowheads="1"/>
          </p:cNvSpPr>
          <p:nvPr/>
        </p:nvSpPr>
        <p:spPr bwMode="auto">
          <a:xfrm>
            <a:off x="3165477" y="4797423"/>
            <a:ext cx="360363" cy="360362"/>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22">
            <a:extLst>
              <a:ext uri="{FF2B5EF4-FFF2-40B4-BE49-F238E27FC236}">
                <a16:creationId xmlns:a16="http://schemas.microsoft.com/office/drawing/2014/main" id="{7244DD91-979D-D404-DF2F-19667F37B019}"/>
              </a:ext>
            </a:extLst>
          </p:cNvPr>
          <p:cNvSpPr>
            <a:spLocks noChangeArrowheads="1"/>
          </p:cNvSpPr>
          <p:nvPr/>
        </p:nvSpPr>
        <p:spPr bwMode="auto">
          <a:xfrm>
            <a:off x="4029077" y="4797423"/>
            <a:ext cx="360363" cy="360362"/>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23">
            <a:extLst>
              <a:ext uri="{FF2B5EF4-FFF2-40B4-BE49-F238E27FC236}">
                <a16:creationId xmlns:a16="http://schemas.microsoft.com/office/drawing/2014/main" id="{B89AF9E3-3F0B-0792-81F8-59F5354FD7C3}"/>
              </a:ext>
            </a:extLst>
          </p:cNvPr>
          <p:cNvSpPr>
            <a:spLocks noChangeArrowheads="1"/>
          </p:cNvSpPr>
          <p:nvPr/>
        </p:nvSpPr>
        <p:spPr bwMode="auto">
          <a:xfrm>
            <a:off x="4821240" y="4797423"/>
            <a:ext cx="360362" cy="360362"/>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Line 24">
            <a:extLst>
              <a:ext uri="{FF2B5EF4-FFF2-40B4-BE49-F238E27FC236}">
                <a16:creationId xmlns:a16="http://schemas.microsoft.com/office/drawing/2014/main" id="{A14A676D-C910-B364-CBDC-6EB71F7AD503}"/>
              </a:ext>
            </a:extLst>
          </p:cNvPr>
          <p:cNvSpPr>
            <a:spLocks noChangeShapeType="1"/>
          </p:cNvSpPr>
          <p:nvPr/>
        </p:nvSpPr>
        <p:spPr bwMode="auto">
          <a:xfrm flipH="1">
            <a:off x="5037140" y="1917698"/>
            <a:ext cx="1008062" cy="50323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 name="Line 25">
            <a:extLst>
              <a:ext uri="{FF2B5EF4-FFF2-40B4-BE49-F238E27FC236}">
                <a16:creationId xmlns:a16="http://schemas.microsoft.com/office/drawing/2014/main" id="{7332F85B-E71E-206A-ED7F-1ABD7E7EE30C}"/>
              </a:ext>
            </a:extLst>
          </p:cNvPr>
          <p:cNvSpPr>
            <a:spLocks noChangeShapeType="1"/>
          </p:cNvSpPr>
          <p:nvPr/>
        </p:nvSpPr>
        <p:spPr bwMode="auto">
          <a:xfrm flipH="1">
            <a:off x="5541965" y="2852735"/>
            <a:ext cx="1079500" cy="2159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26">
            <a:extLst>
              <a:ext uri="{FF2B5EF4-FFF2-40B4-BE49-F238E27FC236}">
                <a16:creationId xmlns:a16="http://schemas.microsoft.com/office/drawing/2014/main" id="{731E40C9-5C2A-0DDD-86AE-0546C4B24EC7}"/>
              </a:ext>
            </a:extLst>
          </p:cNvPr>
          <p:cNvSpPr>
            <a:spLocks noChangeShapeType="1"/>
          </p:cNvSpPr>
          <p:nvPr/>
        </p:nvSpPr>
        <p:spPr bwMode="auto">
          <a:xfrm flipH="1" flipV="1">
            <a:off x="5613402" y="4003673"/>
            <a:ext cx="1152525" cy="1460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Line 27">
            <a:extLst>
              <a:ext uri="{FF2B5EF4-FFF2-40B4-BE49-F238E27FC236}">
                <a16:creationId xmlns:a16="http://schemas.microsoft.com/office/drawing/2014/main" id="{83D16B5D-880E-EA47-59BC-FD5AF03BC9B3}"/>
              </a:ext>
            </a:extLst>
          </p:cNvPr>
          <p:cNvSpPr>
            <a:spLocks noChangeShapeType="1"/>
          </p:cNvSpPr>
          <p:nvPr/>
        </p:nvSpPr>
        <p:spPr bwMode="auto">
          <a:xfrm flipH="1" flipV="1">
            <a:off x="5324477" y="5011735"/>
            <a:ext cx="1081088" cy="433388"/>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Text Box 28">
            <a:extLst>
              <a:ext uri="{FF2B5EF4-FFF2-40B4-BE49-F238E27FC236}">
                <a16:creationId xmlns:a16="http://schemas.microsoft.com/office/drawing/2014/main" id="{66E1ED5A-0626-D4D3-F706-B10247A8789E}"/>
              </a:ext>
            </a:extLst>
          </p:cNvPr>
          <p:cNvSpPr txBox="1">
            <a:spLocks noChangeArrowheads="1"/>
          </p:cNvSpPr>
          <p:nvPr/>
        </p:nvSpPr>
        <p:spPr bwMode="auto">
          <a:xfrm>
            <a:off x="6045202" y="1628773"/>
            <a:ext cx="7699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000">
                <a:latin typeface="Calibri" pitchFamily="34" charset="0"/>
              </a:rPr>
              <a:t>2 </a:t>
            </a:r>
            <a:r>
              <a:rPr lang="en-GB" altLang="en-US" sz="3000">
                <a:latin typeface="Calibri" pitchFamily="34" charset="0"/>
                <a:sym typeface="Symbol" pitchFamily="18" charset="2"/>
              </a:rPr>
              <a:t>l</a:t>
            </a:r>
          </a:p>
        </p:txBody>
      </p:sp>
      <p:sp>
        <p:nvSpPr>
          <p:cNvPr id="45" name="Text Box 29">
            <a:extLst>
              <a:ext uri="{FF2B5EF4-FFF2-40B4-BE49-F238E27FC236}">
                <a16:creationId xmlns:a16="http://schemas.microsoft.com/office/drawing/2014/main" id="{F2CEF0B9-2017-5EA8-2514-D54903697AF6}"/>
              </a:ext>
            </a:extLst>
          </p:cNvPr>
          <p:cNvSpPr txBox="1">
            <a:spLocks noChangeArrowheads="1"/>
          </p:cNvSpPr>
          <p:nvPr/>
        </p:nvSpPr>
        <p:spPr bwMode="auto">
          <a:xfrm>
            <a:off x="6621465" y="2565398"/>
            <a:ext cx="7699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000">
                <a:latin typeface="Calibri" pitchFamily="34" charset="0"/>
              </a:rPr>
              <a:t>5 </a:t>
            </a:r>
            <a:r>
              <a:rPr lang="en-GB" altLang="en-US" sz="3000">
                <a:latin typeface="Calibri" pitchFamily="34" charset="0"/>
                <a:sym typeface="Symbol" pitchFamily="18" charset="2"/>
              </a:rPr>
              <a:t>l</a:t>
            </a:r>
          </a:p>
        </p:txBody>
      </p:sp>
      <p:sp>
        <p:nvSpPr>
          <p:cNvPr id="46" name="Text Box 30">
            <a:extLst>
              <a:ext uri="{FF2B5EF4-FFF2-40B4-BE49-F238E27FC236}">
                <a16:creationId xmlns:a16="http://schemas.microsoft.com/office/drawing/2014/main" id="{18CC0DBA-6EDD-C0E7-AEF5-C19A508386C8}"/>
              </a:ext>
            </a:extLst>
          </p:cNvPr>
          <p:cNvSpPr txBox="1">
            <a:spLocks noChangeArrowheads="1"/>
          </p:cNvSpPr>
          <p:nvPr/>
        </p:nvSpPr>
        <p:spPr bwMode="auto">
          <a:xfrm>
            <a:off x="6765927" y="3862385"/>
            <a:ext cx="9636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000">
                <a:latin typeface="Calibri" pitchFamily="34" charset="0"/>
              </a:rPr>
              <a:t>10 </a:t>
            </a:r>
            <a:r>
              <a:rPr lang="en-GB" altLang="en-US" sz="3000">
                <a:latin typeface="Calibri" pitchFamily="34" charset="0"/>
                <a:sym typeface="Symbol" pitchFamily="18" charset="2"/>
              </a:rPr>
              <a:t>l</a:t>
            </a:r>
          </a:p>
        </p:txBody>
      </p:sp>
      <p:sp>
        <p:nvSpPr>
          <p:cNvPr id="47" name="Text Box 31">
            <a:extLst>
              <a:ext uri="{FF2B5EF4-FFF2-40B4-BE49-F238E27FC236}">
                <a16:creationId xmlns:a16="http://schemas.microsoft.com/office/drawing/2014/main" id="{C86B5735-69EA-BD13-35F9-FDFE941A489C}"/>
              </a:ext>
            </a:extLst>
          </p:cNvPr>
          <p:cNvSpPr txBox="1">
            <a:spLocks noChangeArrowheads="1"/>
          </p:cNvSpPr>
          <p:nvPr/>
        </p:nvSpPr>
        <p:spPr bwMode="auto">
          <a:xfrm>
            <a:off x="6405565" y="5157785"/>
            <a:ext cx="9636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000">
                <a:latin typeface="Calibri" pitchFamily="34" charset="0"/>
              </a:rPr>
              <a:t>20 </a:t>
            </a:r>
            <a:r>
              <a:rPr lang="en-GB" altLang="en-US" sz="3000">
                <a:latin typeface="Calibri" pitchFamily="34" charset="0"/>
                <a:sym typeface="Symbol" pitchFamily="18" charset="2"/>
              </a:rPr>
              <a:t>l</a:t>
            </a:r>
          </a:p>
        </p:txBody>
      </p:sp>
    </p:spTree>
    <p:extLst>
      <p:ext uri="{BB962C8B-B14F-4D97-AF65-F5344CB8AC3E}">
        <p14:creationId xmlns:p14="http://schemas.microsoft.com/office/powerpoint/2010/main" val="346428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black and white device with wheels&#10;&#10;AI-generated content may be incorrect.">
            <a:extLst>
              <a:ext uri="{FF2B5EF4-FFF2-40B4-BE49-F238E27FC236}">
                <a16:creationId xmlns:a16="http://schemas.microsoft.com/office/drawing/2014/main" id="{D65B0733-01EF-0F3D-5E8A-A5E7CCC72C8A}"/>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29787" t="36576" r="13570" b="46309"/>
          <a:stretch>
            <a:fillRect/>
          </a:stretch>
        </p:blipFill>
        <p:spPr>
          <a:xfrm rot="240752">
            <a:off x="4670851" y="4322244"/>
            <a:ext cx="5383781" cy="2300142"/>
          </a:xfrm>
          <a:prstGeom prst="rect">
            <a:avLst/>
          </a:prstGeom>
        </p:spPr>
      </p:pic>
      <p:pic>
        <p:nvPicPr>
          <p:cNvPr id="16" name="Picture 15" descr="A black and white sign with white text&#10;&#10;AI-generated content may be incorrect.">
            <a:extLst>
              <a:ext uri="{FF2B5EF4-FFF2-40B4-BE49-F238E27FC236}">
                <a16:creationId xmlns:a16="http://schemas.microsoft.com/office/drawing/2014/main" id="{BC698E23-6F02-E2D8-9B19-4675AE1D2F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2" name="TextBox 1">
            <a:extLst>
              <a:ext uri="{FF2B5EF4-FFF2-40B4-BE49-F238E27FC236}">
                <a16:creationId xmlns:a16="http://schemas.microsoft.com/office/drawing/2014/main" id="{F4D88867-EF68-D92C-8C27-742EC0DD0397}"/>
              </a:ext>
            </a:extLst>
          </p:cNvPr>
          <p:cNvSpPr txBox="1"/>
          <p:nvPr/>
        </p:nvSpPr>
        <p:spPr>
          <a:xfrm>
            <a:off x="1250504" y="224290"/>
            <a:ext cx="5907386" cy="830997"/>
          </a:xfrm>
          <a:prstGeom prst="rect">
            <a:avLst/>
          </a:prstGeom>
          <a:noFill/>
        </p:spPr>
        <p:txBody>
          <a:bodyPr wrap="none" rtlCol="0">
            <a:spAutoFit/>
          </a:bodyPr>
          <a:lstStyle/>
          <a:p>
            <a:r>
              <a:rPr lang="en-GB" sz="4800">
                <a:solidFill>
                  <a:schemeClr val="bg1"/>
                </a:solidFill>
              </a:rPr>
              <a:t>Lab 1: </a:t>
            </a:r>
            <a:r>
              <a:rPr lang="en-GB" sz="4800" err="1">
                <a:solidFill>
                  <a:schemeClr val="bg1"/>
                </a:solidFill>
              </a:rPr>
              <a:t>micropipetting</a:t>
            </a:r>
            <a:endParaRPr lang="en-GB" sz="4800">
              <a:solidFill>
                <a:schemeClr val="bg1"/>
              </a:solidFill>
            </a:endParaRPr>
          </a:p>
        </p:txBody>
      </p:sp>
      <p:grpSp>
        <p:nvGrpSpPr>
          <p:cNvPr id="3" name="Group 2">
            <a:extLst>
              <a:ext uri="{FF2B5EF4-FFF2-40B4-BE49-F238E27FC236}">
                <a16:creationId xmlns:a16="http://schemas.microsoft.com/office/drawing/2014/main" id="{67FB7499-8900-515C-EB08-EDDAC8D33C76}"/>
              </a:ext>
            </a:extLst>
          </p:cNvPr>
          <p:cNvGrpSpPr/>
          <p:nvPr/>
        </p:nvGrpSpPr>
        <p:grpSpPr>
          <a:xfrm>
            <a:off x="1292277" y="1015596"/>
            <a:ext cx="5940000" cy="77868"/>
            <a:chOff x="1253158" y="1050894"/>
            <a:chExt cx="4853893" cy="73850"/>
          </a:xfrm>
        </p:grpSpPr>
        <p:cxnSp>
          <p:nvCxnSpPr>
            <p:cNvPr id="4" name="Straight Connector 3">
              <a:extLst>
                <a:ext uri="{FF2B5EF4-FFF2-40B4-BE49-F238E27FC236}">
                  <a16:creationId xmlns:a16="http://schemas.microsoft.com/office/drawing/2014/main" id="{21F054A7-ED97-D887-F069-4AAE5543E026}"/>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6146B09-8886-5CFD-34C4-0A6917477A0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8">
            <a:extLst>
              <a:ext uri="{FF2B5EF4-FFF2-40B4-BE49-F238E27FC236}">
                <a16:creationId xmlns:a16="http://schemas.microsoft.com/office/drawing/2014/main" id="{AE2C2EF2-412B-1661-2689-DFA67907E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6572" t="18895" r="29523" b="51961"/>
          <a:stretch>
            <a:fillRect/>
          </a:stretch>
        </p:blipFill>
        <p:spPr bwMode="auto">
          <a:xfrm>
            <a:off x="755650" y="1412875"/>
            <a:ext cx="7632700" cy="31686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
            <a:extLst>
              <a:ext uri="{FF2B5EF4-FFF2-40B4-BE49-F238E27FC236}">
                <a16:creationId xmlns:a16="http://schemas.microsoft.com/office/drawing/2014/main" id="{4850B6ED-F8B0-5071-6BD1-45CFC1F11C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2">
            <a:extLst>
              <a:ext uri="{FF2B5EF4-FFF2-40B4-BE49-F238E27FC236}">
                <a16:creationId xmlns:a16="http://schemas.microsoft.com/office/drawing/2014/main" id="{01EA093B-EE5E-3086-078E-113D4CEA6C9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7832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7F95E-6054-A352-9719-4A848599A858}"/>
            </a:ext>
          </a:extLst>
        </p:cNvPr>
        <p:cNvGrpSpPr/>
        <p:nvPr/>
      </p:nvGrpSpPr>
      <p:grpSpPr>
        <a:xfrm>
          <a:off x="0" y="0"/>
          <a:ext cx="0" cy="0"/>
          <a:chOff x="0" y="0"/>
          <a:chExt cx="0" cy="0"/>
        </a:xfrm>
      </p:grpSpPr>
      <p:pic>
        <p:nvPicPr>
          <p:cNvPr id="16" name="Picture 15" descr="A black and white sign with white text&#10;&#10;AI-generated content may be incorrect.">
            <a:extLst>
              <a:ext uri="{FF2B5EF4-FFF2-40B4-BE49-F238E27FC236}">
                <a16:creationId xmlns:a16="http://schemas.microsoft.com/office/drawing/2014/main" id="{20D715F7-1A5A-AD5D-216A-233344794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2" name="TextBox 1">
            <a:extLst>
              <a:ext uri="{FF2B5EF4-FFF2-40B4-BE49-F238E27FC236}">
                <a16:creationId xmlns:a16="http://schemas.microsoft.com/office/drawing/2014/main" id="{ECD4C718-1B82-D88D-0B73-9FC1068999B5}"/>
              </a:ext>
            </a:extLst>
          </p:cNvPr>
          <p:cNvSpPr txBox="1"/>
          <p:nvPr/>
        </p:nvSpPr>
        <p:spPr>
          <a:xfrm>
            <a:off x="1250504" y="224290"/>
            <a:ext cx="5907386" cy="830997"/>
          </a:xfrm>
          <a:prstGeom prst="rect">
            <a:avLst/>
          </a:prstGeom>
          <a:noFill/>
        </p:spPr>
        <p:txBody>
          <a:bodyPr wrap="none" rtlCol="0">
            <a:spAutoFit/>
          </a:bodyPr>
          <a:lstStyle/>
          <a:p>
            <a:r>
              <a:rPr lang="en-GB" sz="4800">
                <a:solidFill>
                  <a:schemeClr val="bg1"/>
                </a:solidFill>
              </a:rPr>
              <a:t>Lab 1: </a:t>
            </a:r>
            <a:r>
              <a:rPr lang="en-GB" sz="4800" err="1">
                <a:solidFill>
                  <a:schemeClr val="bg1"/>
                </a:solidFill>
              </a:rPr>
              <a:t>micropipetting</a:t>
            </a:r>
            <a:endParaRPr lang="en-GB" sz="4800">
              <a:solidFill>
                <a:schemeClr val="bg1"/>
              </a:solidFill>
            </a:endParaRPr>
          </a:p>
        </p:txBody>
      </p:sp>
      <p:grpSp>
        <p:nvGrpSpPr>
          <p:cNvPr id="3" name="Group 2">
            <a:extLst>
              <a:ext uri="{FF2B5EF4-FFF2-40B4-BE49-F238E27FC236}">
                <a16:creationId xmlns:a16="http://schemas.microsoft.com/office/drawing/2014/main" id="{50F46E93-C3AF-0BB3-14B3-A0A07C3A739F}"/>
              </a:ext>
            </a:extLst>
          </p:cNvPr>
          <p:cNvGrpSpPr/>
          <p:nvPr/>
        </p:nvGrpSpPr>
        <p:grpSpPr>
          <a:xfrm>
            <a:off x="1292277" y="1015596"/>
            <a:ext cx="5940000" cy="77868"/>
            <a:chOff x="1253158" y="1050894"/>
            <a:chExt cx="4853893" cy="73850"/>
          </a:xfrm>
        </p:grpSpPr>
        <p:cxnSp>
          <p:nvCxnSpPr>
            <p:cNvPr id="4" name="Straight Connector 3">
              <a:extLst>
                <a:ext uri="{FF2B5EF4-FFF2-40B4-BE49-F238E27FC236}">
                  <a16:creationId xmlns:a16="http://schemas.microsoft.com/office/drawing/2014/main" id="{FA9ABEFB-D5F8-37FD-41CF-49923C9194E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018FB2C-8291-F704-DD6B-653677FBC167}"/>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
        <p:nvSpPr>
          <p:cNvPr id="8" name="Rectangle 1">
            <a:extLst>
              <a:ext uri="{FF2B5EF4-FFF2-40B4-BE49-F238E27FC236}">
                <a16:creationId xmlns:a16="http://schemas.microsoft.com/office/drawing/2014/main" id="{5BE33ADE-2BDF-EDE9-8A65-7373B552CD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2">
            <a:extLst>
              <a:ext uri="{FF2B5EF4-FFF2-40B4-BE49-F238E27FC236}">
                <a16:creationId xmlns:a16="http://schemas.microsoft.com/office/drawing/2014/main" id="{6D4D8DCA-C457-C581-DA09-953151B1D65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12" descr="PI-43080023">
            <a:extLst>
              <a:ext uri="{FF2B5EF4-FFF2-40B4-BE49-F238E27FC236}">
                <a16:creationId xmlns:a16="http://schemas.microsoft.com/office/drawing/2014/main" id="{1D7B392F-4BCD-0023-3AB1-788E9F445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976" y="2292344"/>
            <a:ext cx="28082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PI-43080023">
            <a:extLst>
              <a:ext uri="{FF2B5EF4-FFF2-40B4-BE49-F238E27FC236}">
                <a16:creationId xmlns:a16="http://schemas.microsoft.com/office/drawing/2014/main" id="{52291125-C7F5-C0A9-B192-6BA63E821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914" y="2292344"/>
            <a:ext cx="28082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PI-43080023">
            <a:extLst>
              <a:ext uri="{FF2B5EF4-FFF2-40B4-BE49-F238E27FC236}">
                <a16:creationId xmlns:a16="http://schemas.microsoft.com/office/drawing/2014/main" id="{09CCB773-5A8F-DEC4-3CB2-44159B643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1" y="2292344"/>
            <a:ext cx="28082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45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E422E-CE70-820B-AF2B-D4C9DBAADF1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6CBB1BE-40ED-1A76-8491-89253CA28BEF}"/>
              </a:ext>
            </a:extLst>
          </p:cNvPr>
          <p:cNvSpPr txBox="1"/>
          <p:nvPr/>
        </p:nvSpPr>
        <p:spPr>
          <a:xfrm>
            <a:off x="1631504" y="210670"/>
            <a:ext cx="5907386" cy="830997"/>
          </a:xfrm>
          <a:prstGeom prst="rect">
            <a:avLst/>
          </a:prstGeom>
          <a:noFill/>
        </p:spPr>
        <p:txBody>
          <a:bodyPr wrap="none" rtlCol="0">
            <a:spAutoFit/>
          </a:bodyPr>
          <a:lstStyle/>
          <a:p>
            <a:r>
              <a:rPr lang="en-GB" sz="4800">
                <a:solidFill>
                  <a:schemeClr val="bg1"/>
                </a:solidFill>
              </a:rPr>
              <a:t>Lab 1: </a:t>
            </a:r>
            <a:r>
              <a:rPr lang="en-GB" sz="4800" err="1">
                <a:solidFill>
                  <a:schemeClr val="bg1"/>
                </a:solidFill>
              </a:rPr>
              <a:t>micropipetting</a:t>
            </a:r>
            <a:endParaRPr lang="en-GB" sz="4800">
              <a:solidFill>
                <a:schemeClr val="bg1"/>
              </a:solidFill>
            </a:endParaRPr>
          </a:p>
        </p:txBody>
      </p:sp>
      <p:sp>
        <p:nvSpPr>
          <p:cNvPr id="10" name="Text Box 3">
            <a:extLst>
              <a:ext uri="{FF2B5EF4-FFF2-40B4-BE49-F238E27FC236}">
                <a16:creationId xmlns:a16="http://schemas.microsoft.com/office/drawing/2014/main" id="{EA054377-E2B5-1FF1-D262-1D2DE7BCF294}"/>
              </a:ext>
            </a:extLst>
          </p:cNvPr>
          <p:cNvSpPr txBox="1">
            <a:spLocks noChangeArrowheads="1"/>
          </p:cNvSpPr>
          <p:nvPr/>
        </p:nvSpPr>
        <p:spPr bwMode="auto">
          <a:xfrm>
            <a:off x="1847850" y="1412876"/>
            <a:ext cx="7543800" cy="5121275"/>
          </a:xfrm>
          <a:prstGeom prst="rect">
            <a:avLst/>
          </a:prstGeom>
          <a:noFill/>
          <a:ln w="9525">
            <a:noFill/>
            <a:miter lim="800000"/>
            <a:headEnd/>
            <a:tailEnd/>
          </a:ln>
          <a:effectLst/>
        </p:spPr>
        <p:txBody>
          <a:bodyPr anchor="ctr">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fontAlgn="base">
              <a:spcBef>
                <a:spcPct val="0"/>
              </a:spcBef>
              <a:spcAft>
                <a:spcPct val="0"/>
              </a:spcAft>
              <a:defRPr>
                <a:solidFill>
                  <a:schemeClr val="tx1"/>
                </a:solidFill>
                <a:latin typeface="Arial" pitchFamily="34" charset="0"/>
                <a:cs typeface="Arial" pitchFamily="34" charset="0"/>
              </a:defRPr>
            </a:lvl6pPr>
            <a:lvl7pPr marL="2971800" indent="-228600" defTabSz="457200" fontAlgn="base">
              <a:spcBef>
                <a:spcPct val="0"/>
              </a:spcBef>
              <a:spcAft>
                <a:spcPct val="0"/>
              </a:spcAft>
              <a:defRPr>
                <a:solidFill>
                  <a:schemeClr val="tx1"/>
                </a:solidFill>
                <a:latin typeface="Arial" pitchFamily="34" charset="0"/>
                <a:cs typeface="Arial" pitchFamily="34" charset="0"/>
              </a:defRPr>
            </a:lvl7pPr>
            <a:lvl8pPr marL="3429000" indent="-228600" defTabSz="457200" fontAlgn="base">
              <a:spcBef>
                <a:spcPct val="0"/>
              </a:spcBef>
              <a:spcAft>
                <a:spcPct val="0"/>
              </a:spcAft>
              <a:defRPr>
                <a:solidFill>
                  <a:schemeClr val="tx1"/>
                </a:solidFill>
                <a:latin typeface="Arial" pitchFamily="34" charset="0"/>
                <a:cs typeface="Arial" pitchFamily="34" charset="0"/>
              </a:defRPr>
            </a:lvl8pPr>
            <a:lvl9pPr marL="3886200" indent="-228600" defTabSz="457200" fontAlgn="base">
              <a:spcBef>
                <a:spcPct val="0"/>
              </a:spcBef>
              <a:spcAft>
                <a:spcPct val="0"/>
              </a:spcAft>
              <a:defRPr>
                <a:solidFill>
                  <a:schemeClr val="tx1"/>
                </a:solidFill>
                <a:latin typeface="Arial" pitchFamily="34" charset="0"/>
                <a:cs typeface="Arial" pitchFamily="34" charset="0"/>
              </a:defRPr>
            </a:lvl9pPr>
          </a:lstStyle>
          <a:p>
            <a:pPr eaLnBrk="0" hangingPunct="0">
              <a:buClr>
                <a:schemeClr val="tx2"/>
              </a:buClr>
              <a:defRPr/>
            </a:pPr>
            <a:r>
              <a:rPr lang="en-US" sz="3000">
                <a:solidFill>
                  <a:schemeClr val="bg1"/>
                </a:solidFill>
                <a:latin typeface="Calibri" pitchFamily="34" charset="0"/>
                <a:ea typeface="ＭＳ Ｐゴシック" pitchFamily="34" charset="-128"/>
              </a:rPr>
              <a:t>1  Twist dial to desired volume</a:t>
            </a:r>
          </a:p>
          <a:p>
            <a:pPr eaLnBrk="0" hangingPunct="0">
              <a:buClr>
                <a:schemeClr val="tx1"/>
              </a:buClr>
              <a:defRPr/>
            </a:pPr>
            <a:r>
              <a:rPr lang="en-US" sz="3000">
                <a:solidFill>
                  <a:schemeClr val="bg1"/>
                </a:solidFill>
                <a:latin typeface="Calibri" pitchFamily="34" charset="0"/>
                <a:ea typeface="ＭＳ Ｐゴシック" pitchFamily="34" charset="-128"/>
              </a:rPr>
              <a:t>2  Add disposable pipette tip</a:t>
            </a:r>
          </a:p>
          <a:p>
            <a:pPr eaLnBrk="0" hangingPunct="0">
              <a:buClr>
                <a:schemeClr val="tx1"/>
              </a:buClr>
              <a:defRPr/>
            </a:pPr>
            <a:r>
              <a:rPr lang="en-US" sz="3000">
                <a:solidFill>
                  <a:schemeClr val="bg1"/>
                </a:solidFill>
                <a:latin typeface="Calibri" pitchFamily="34" charset="0"/>
                <a:ea typeface="ＭＳ Ｐゴシック" pitchFamily="34" charset="-128"/>
              </a:rPr>
              <a:t>3  Press plunger to first stop </a:t>
            </a:r>
          </a:p>
          <a:p>
            <a:pPr eaLnBrk="0" hangingPunct="0">
              <a:buClr>
                <a:schemeClr val="tx1"/>
              </a:buClr>
              <a:defRPr/>
            </a:pPr>
            <a:r>
              <a:rPr lang="en-US" sz="3000">
                <a:solidFill>
                  <a:schemeClr val="bg1"/>
                </a:solidFill>
                <a:latin typeface="Calibri" pitchFamily="34" charset="0"/>
                <a:ea typeface="ＭＳ Ｐゴシック" pitchFamily="34" charset="-128"/>
              </a:rPr>
              <a:t>4  Insert pipette tip into solution to be      	     </a:t>
            </a:r>
          </a:p>
          <a:p>
            <a:pPr eaLnBrk="0" hangingPunct="0">
              <a:buClr>
                <a:schemeClr val="tx1"/>
              </a:buClr>
              <a:defRPr/>
            </a:pPr>
            <a:r>
              <a:rPr lang="en-US" sz="3000">
                <a:solidFill>
                  <a:schemeClr val="bg1"/>
                </a:solidFill>
                <a:latin typeface="Calibri" pitchFamily="34" charset="0"/>
                <a:ea typeface="ＭＳ Ｐゴシック" pitchFamily="34" charset="-128"/>
              </a:rPr>
              <a:t>    transferred</a:t>
            </a:r>
          </a:p>
          <a:p>
            <a:pPr eaLnBrk="0" hangingPunct="0">
              <a:buClr>
                <a:schemeClr val="tx1"/>
              </a:buClr>
              <a:defRPr/>
            </a:pPr>
            <a:r>
              <a:rPr lang="en-US" sz="3000">
                <a:solidFill>
                  <a:schemeClr val="bg1"/>
                </a:solidFill>
                <a:latin typeface="Calibri" pitchFamily="34" charset="0"/>
                <a:ea typeface="ＭＳ Ｐゴシック" pitchFamily="34" charset="-128"/>
              </a:rPr>
              <a:t>5  Slowly release plunger to retrieve liquid</a:t>
            </a:r>
          </a:p>
          <a:p>
            <a:pPr eaLnBrk="0" hangingPunct="0">
              <a:buClr>
                <a:schemeClr val="tx1"/>
              </a:buClr>
              <a:defRPr/>
            </a:pPr>
            <a:r>
              <a:rPr lang="en-US" sz="3000">
                <a:solidFill>
                  <a:schemeClr val="bg1"/>
                </a:solidFill>
                <a:latin typeface="Calibri" pitchFamily="34" charset="0"/>
                <a:ea typeface="ＭＳ Ｐゴシック" pitchFamily="34" charset="-128"/>
              </a:rPr>
              <a:t>6  Move pipette tip into desired tube</a:t>
            </a:r>
          </a:p>
          <a:p>
            <a:pPr eaLnBrk="0" hangingPunct="0">
              <a:buClr>
                <a:schemeClr val="tx1"/>
              </a:buClr>
              <a:defRPr/>
            </a:pPr>
            <a:r>
              <a:rPr lang="en-US" sz="3000">
                <a:solidFill>
                  <a:schemeClr val="bg1"/>
                </a:solidFill>
                <a:latin typeface="Calibri" pitchFamily="34" charset="0"/>
                <a:ea typeface="ＭＳ Ｐゴシック" pitchFamily="34" charset="-128"/>
              </a:rPr>
              <a:t>7  Press plunger past first stop to second stop</a:t>
            </a:r>
          </a:p>
          <a:p>
            <a:pPr eaLnBrk="0" hangingPunct="0">
              <a:buClr>
                <a:schemeClr val="tx1"/>
              </a:buClr>
              <a:defRPr/>
            </a:pPr>
            <a:r>
              <a:rPr lang="en-US" sz="3000">
                <a:solidFill>
                  <a:schemeClr val="bg1"/>
                </a:solidFill>
                <a:latin typeface="Calibri" pitchFamily="34" charset="0"/>
                <a:ea typeface="ＭＳ Ｐゴシック" pitchFamily="34" charset="-128"/>
              </a:rPr>
              <a:t>    to transfer liquid, keep the plunger down</a:t>
            </a:r>
          </a:p>
          <a:p>
            <a:pPr eaLnBrk="0" hangingPunct="0">
              <a:buClr>
                <a:schemeClr val="tx1"/>
              </a:buClr>
              <a:defRPr/>
            </a:pPr>
            <a:r>
              <a:rPr lang="en-US" sz="3000">
                <a:solidFill>
                  <a:schemeClr val="bg1"/>
                </a:solidFill>
                <a:latin typeface="Calibri" pitchFamily="34" charset="0"/>
                <a:ea typeface="ＭＳ Ｐゴシック" pitchFamily="34" charset="-128"/>
              </a:rPr>
              <a:t>    as you remove it from the tube.</a:t>
            </a:r>
          </a:p>
          <a:p>
            <a:pPr eaLnBrk="0" hangingPunct="0">
              <a:buClr>
                <a:schemeClr val="tx1"/>
              </a:buClr>
              <a:defRPr/>
            </a:pPr>
            <a:r>
              <a:rPr lang="en-US" sz="3000">
                <a:solidFill>
                  <a:schemeClr val="bg1"/>
                </a:solidFill>
                <a:latin typeface="Calibri" pitchFamily="34" charset="0"/>
                <a:ea typeface="ＭＳ Ｐゴシック" pitchFamily="34" charset="-128"/>
              </a:rPr>
              <a:t>8 Eject tip</a:t>
            </a:r>
          </a:p>
        </p:txBody>
      </p:sp>
      <p:pic>
        <p:nvPicPr>
          <p:cNvPr id="11" name="Picture 4" descr="MP 4">
            <a:extLst>
              <a:ext uri="{FF2B5EF4-FFF2-40B4-BE49-F238E27FC236}">
                <a16:creationId xmlns:a16="http://schemas.microsoft.com/office/drawing/2014/main" id="{093D3409-C907-9C50-D3C0-252364E7A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0589" y="1327422"/>
            <a:ext cx="7699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8CE6C95F-9496-28FE-B46E-7DAF3FD5B8EF}"/>
              </a:ext>
            </a:extLst>
          </p:cNvPr>
          <p:cNvGrpSpPr/>
          <p:nvPr/>
        </p:nvGrpSpPr>
        <p:grpSpPr>
          <a:xfrm>
            <a:off x="1743655" y="1066286"/>
            <a:ext cx="6038128" cy="133864"/>
            <a:chOff x="1253158" y="1050894"/>
            <a:chExt cx="4853893" cy="73850"/>
          </a:xfrm>
        </p:grpSpPr>
        <p:cxnSp>
          <p:nvCxnSpPr>
            <p:cNvPr id="3" name="Straight Connector 2">
              <a:extLst>
                <a:ext uri="{FF2B5EF4-FFF2-40B4-BE49-F238E27FC236}">
                  <a16:creationId xmlns:a16="http://schemas.microsoft.com/office/drawing/2014/main" id="{FCD4A729-5730-7AB7-7E17-7AC1207219C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B08419F-B98C-3656-0FB6-DDF318FD5F1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45CAE2CA-E0D1-84BC-A7F7-E64B43AEE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Tree>
    <p:extLst>
      <p:ext uri="{BB962C8B-B14F-4D97-AF65-F5344CB8AC3E}">
        <p14:creationId xmlns:p14="http://schemas.microsoft.com/office/powerpoint/2010/main" val="85916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8DC4-58B5-5FC4-9919-890DDA821F4B}"/>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4FEFFD5F-3910-EC6B-4409-80B9A6021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3402812107"/>
      </p:ext>
    </p:extLst>
  </p:cSld>
  <p:clrMapOvr>
    <a:masterClrMapping/>
  </p:clrMapOvr>
</p:sld>
</file>

<file path=ppt/theme/theme1.xml><?xml version="1.0" encoding="utf-8"?>
<a:theme xmlns:a="http://schemas.openxmlformats.org/drawingml/2006/main" name="Custom Design">
  <a:themeElements>
    <a:clrScheme name="Herts 2024">
      <a:dk1>
        <a:srgbClr val="000000"/>
      </a:dk1>
      <a:lt1>
        <a:srgbClr val="FFFFFF"/>
      </a:lt1>
      <a:dk2>
        <a:srgbClr val="000000"/>
      </a:dk2>
      <a:lt2>
        <a:srgbClr val="FFFFFF"/>
      </a:lt2>
      <a:accent1>
        <a:srgbClr val="9A46CF"/>
      </a:accent1>
      <a:accent2>
        <a:srgbClr val="00B9E4"/>
      </a:accent2>
      <a:accent3>
        <a:srgbClr val="F53F5B"/>
      </a:accent3>
      <a:accent4>
        <a:srgbClr val="0073CF"/>
      </a:accent4>
      <a:accent5>
        <a:srgbClr val="45B382"/>
      </a:accent5>
      <a:accent6>
        <a:srgbClr val="FFCF20"/>
      </a:accent6>
      <a:hlink>
        <a:srgbClr val="9A46CF"/>
      </a:hlink>
      <a:folHlink>
        <a:srgbClr val="0073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E slide masters WIP" id="{437A64AE-BA19-453A-839E-EE382A09BD3C}" vid="{8192D8EA-DF26-43DF-8CAA-29FF35F2ABA2}"/>
    </a:ext>
  </a:extLst>
</a:theme>
</file>

<file path=ppt/theme/theme2.xml><?xml version="1.0" encoding="utf-8"?>
<a:theme xmlns:a="http://schemas.openxmlformats.org/drawingml/2006/main" name="1_Custom Design">
  <a:themeElements>
    <a:clrScheme name="Herts 2024">
      <a:dk1>
        <a:srgbClr val="000000"/>
      </a:dk1>
      <a:lt1>
        <a:srgbClr val="FFFFFF"/>
      </a:lt1>
      <a:dk2>
        <a:srgbClr val="000000"/>
      </a:dk2>
      <a:lt2>
        <a:srgbClr val="FFFFFF"/>
      </a:lt2>
      <a:accent1>
        <a:srgbClr val="9A46CF"/>
      </a:accent1>
      <a:accent2>
        <a:srgbClr val="00B9E4"/>
      </a:accent2>
      <a:accent3>
        <a:srgbClr val="F53F5B"/>
      </a:accent3>
      <a:accent4>
        <a:srgbClr val="0073CF"/>
      </a:accent4>
      <a:accent5>
        <a:srgbClr val="45B382"/>
      </a:accent5>
      <a:accent6>
        <a:srgbClr val="FFCF20"/>
      </a:accent6>
      <a:hlink>
        <a:srgbClr val="9A46CF"/>
      </a:hlink>
      <a:folHlink>
        <a:srgbClr val="0073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E slide masters WIP" id="{437A64AE-BA19-453A-839E-EE382A09BD3C}" vid="{8192D8EA-DF26-43DF-8CAA-29FF35F2ABA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52a623b-6375-4778-b723-7841c8e6bfd2">
      <Terms xmlns="http://schemas.microsoft.com/office/infopath/2007/PartnerControls"/>
    </lcf76f155ced4ddcb4097134ff3c332f>
    <TaxCatchAll xmlns="d145486e-cd3a-4614-bcff-70f94a67475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AAED3A5CA5B5449A0911B531EE679C" ma:contentTypeVersion="15" ma:contentTypeDescription="Create a new document." ma:contentTypeScope="" ma:versionID="d821dccd9cacdb941d035cd0bd906587">
  <xsd:schema xmlns:xsd="http://www.w3.org/2001/XMLSchema" xmlns:xs="http://www.w3.org/2001/XMLSchema" xmlns:p="http://schemas.microsoft.com/office/2006/metadata/properties" xmlns:ns2="752a623b-6375-4778-b723-7841c8e6bfd2" xmlns:ns3="d145486e-cd3a-4614-bcff-70f94a674753" targetNamespace="http://schemas.microsoft.com/office/2006/metadata/properties" ma:root="true" ma:fieldsID="8b0c175ea8881e9d3a4a5b1b608a79cd" ns2:_="" ns3:_="">
    <xsd:import namespace="752a623b-6375-4778-b723-7841c8e6bfd2"/>
    <xsd:import namespace="d145486e-cd3a-4614-bcff-70f94a6747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2a623b-6375-4778-b723-7841c8e6bf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e0a39fc-eab5-4218-a4ea-be23ca52b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45486e-cd3a-4614-bcff-70f94a67475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4ebe84-c38d-419a-bdf3-2b3b05e49ea2}" ma:internalName="TaxCatchAll" ma:showField="CatchAllData" ma:web="d145486e-cd3a-4614-bcff-70f94a674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D1FC41-23C7-41B0-B5F9-BF4CD38AD2ED}">
  <ds:schemaRefs>
    <ds:schemaRef ds:uri="http://purl.org/dc/elements/1.1/"/>
    <ds:schemaRef ds:uri="http://www.w3.org/XML/1998/namespace"/>
    <ds:schemaRef ds:uri="http://schemas.microsoft.com/office/2006/metadata/properties"/>
    <ds:schemaRef ds:uri="http://schemas.microsoft.com/office/2006/documentManagement/types"/>
    <ds:schemaRef ds:uri="d145486e-cd3a-4614-bcff-70f94a674753"/>
    <ds:schemaRef ds:uri="http://purl.org/dc/terms/"/>
    <ds:schemaRef ds:uri="http://schemas.microsoft.com/office/infopath/2007/PartnerControls"/>
    <ds:schemaRef ds:uri="http://schemas.openxmlformats.org/package/2006/metadata/core-properties"/>
    <ds:schemaRef ds:uri="752a623b-6375-4778-b723-7841c8e6bfd2"/>
    <ds:schemaRef ds:uri="http://purl.org/dc/dcmitype/"/>
  </ds:schemaRefs>
</ds:datastoreItem>
</file>

<file path=customXml/itemProps2.xml><?xml version="1.0" encoding="utf-8"?>
<ds:datastoreItem xmlns:ds="http://schemas.openxmlformats.org/officeDocument/2006/customXml" ds:itemID="{0D3564A6-35D7-4CD3-8197-4315167F6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2a623b-6375-4778-b723-7841c8e6bfd2"/>
    <ds:schemaRef ds:uri="d145486e-cd3a-4614-bcff-70f94a674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C521DD-2673-4EE6-BB9B-DC5C3320FFBB}">
  <ds:schemaRefs>
    <ds:schemaRef ds:uri="http://schemas.microsoft.com/sharepoint/v3/contenttype/forms"/>
  </ds:schemaRefs>
</ds:datastoreItem>
</file>

<file path=docMetadata/LabelInfo.xml><?xml version="1.0" encoding="utf-8"?>
<clbl:labelList xmlns:clbl="http://schemas.microsoft.com/office/2020/mipLabelMetadata">
  <clbl:label id="{93e6beba-c4aa-4731-af5d-d735b097eadb}" enabled="0" method="" siteId="{93e6beba-c4aa-4731-af5d-d735b097eadb}" removed="1"/>
</clbl:labelList>
</file>

<file path=docProps/app.xml><?xml version="1.0" encoding="utf-8"?>
<Properties xmlns="http://schemas.openxmlformats.org/officeDocument/2006/extended-properties" xmlns:vt="http://schemas.openxmlformats.org/officeDocument/2006/docPropsVTypes">
  <Template/>
  <TotalTime>54</TotalTime>
  <Words>5121</Words>
  <Application>Microsoft Office PowerPoint</Application>
  <PresentationFormat>Widescreen</PresentationFormat>
  <Paragraphs>542</Paragraphs>
  <Slides>49</Slides>
  <Notes>49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Arial</vt:lpstr>
      <vt:lpstr>Calibri</vt:lpstr>
      <vt:lpstr>Courier New</vt:lpstr>
      <vt:lpstr>Symbol</vt:lpstr>
      <vt:lpstr>Wingdings</vt:lpstr>
      <vt:lpstr>Custom Design</vt:lpstr>
      <vt:lpstr>1_Custom Design</vt:lpstr>
      <vt:lpstr>PowerPoint Presentation</vt:lpstr>
      <vt:lpstr>DNA manipulation in the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Philippa Mulberry</dc:creator>
  <cp:keywords/>
  <dc:description/>
  <cp:lastModifiedBy>Philippa Mulberry</cp:lastModifiedBy>
  <cp:revision>33</cp:revision>
  <dcterms:created xsi:type="dcterms:W3CDTF">2025-04-04T13:08:50Z</dcterms:created>
  <dcterms:modified xsi:type="dcterms:W3CDTF">2026-06-02T10:37:25Z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0x01010034AAED3A5CA5B5449A0911B531EE679C</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