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4" r:id="rId4"/>
  </p:sldMasterIdLst>
  <p:notesMasterIdLst>
    <p:notesMasterId r:id="rId21"/>
  </p:notesMasterIdLst>
  <p:handoutMasterIdLst>
    <p:handoutMasterId r:id="rId22"/>
  </p:handoutMasterIdLst>
  <p:sldIdLst>
    <p:sldId id="354" r:id="rId5"/>
    <p:sldId id="359" r:id="rId6"/>
    <p:sldId id="324" r:id="rId7"/>
    <p:sldId id="323" r:id="rId8"/>
    <p:sldId id="389" r:id="rId9"/>
    <p:sldId id="392" r:id="rId10"/>
    <p:sldId id="393" r:id="rId11"/>
    <p:sldId id="378" r:id="rId12"/>
    <p:sldId id="379" r:id="rId13"/>
    <p:sldId id="380" r:id="rId14"/>
    <p:sldId id="381" r:id="rId15"/>
    <p:sldId id="383" r:id="rId16"/>
    <p:sldId id="391" r:id="rId17"/>
    <p:sldId id="387" r:id="rId18"/>
    <p:sldId id="286" r:id="rId19"/>
    <p:sldId id="3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Your presentation" id="{61A68ED7-730A-9E4A-B4EA-760A21F30216}">
          <p14:sldIdLst>
            <p14:sldId id="354"/>
            <p14:sldId id="359"/>
            <p14:sldId id="324"/>
            <p14:sldId id="323"/>
            <p14:sldId id="389"/>
            <p14:sldId id="392"/>
            <p14:sldId id="393"/>
            <p14:sldId id="378"/>
            <p14:sldId id="379"/>
            <p14:sldId id="380"/>
            <p14:sldId id="381"/>
            <p14:sldId id="383"/>
            <p14:sldId id="391"/>
            <p14:sldId id="387"/>
            <p14:sldId id="286"/>
            <p14:sldId id="38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80A2"/>
    <a:srgbClr val="F0F8FE"/>
    <a:srgbClr val="B1BCD2"/>
    <a:srgbClr val="3888D8"/>
    <a:srgbClr val="649FDA"/>
    <a:srgbClr val="0070C0"/>
    <a:srgbClr val="6FBCF8"/>
    <a:srgbClr val="49AEFF"/>
    <a:srgbClr val="2B95E5"/>
    <a:srgbClr val="EC95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26121B-6DFB-4502-8B7C-0D08D75D5A27}" v="40" dt="2026-06-01T16:27:02.7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–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Themed Style 2 –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ippa Mulberry" userId="f5af0a63-dfb9-4e85-9483-49b99f7b5ba4" providerId="ADAL" clId="{16643BF5-AF20-4C85-9AF9-07C29F282FCB}"/>
    <pc:docChg chg="undo custSel modSld modMainMaster">
      <pc:chgData name="Philippa Mulberry" userId="f5af0a63-dfb9-4e85-9483-49b99f7b5ba4" providerId="ADAL" clId="{16643BF5-AF20-4C85-9AF9-07C29F282FCB}" dt="2026-06-02T11:18:12.278" v="403" actId="207"/>
      <pc:docMkLst>
        <pc:docMk/>
      </pc:docMkLst>
      <pc:sldChg chg="modSp mod">
        <pc:chgData name="Philippa Mulberry" userId="f5af0a63-dfb9-4e85-9483-49b99f7b5ba4" providerId="ADAL" clId="{16643BF5-AF20-4C85-9AF9-07C29F282FCB}" dt="2026-06-02T11:18:12.278" v="403" actId="207"/>
        <pc:sldMkLst>
          <pc:docMk/>
          <pc:sldMk cId="2530675064" sldId="286"/>
        </pc:sldMkLst>
        <pc:spChg chg="mod">
          <ac:chgData name="Philippa Mulberry" userId="f5af0a63-dfb9-4e85-9483-49b99f7b5ba4" providerId="ADAL" clId="{16643BF5-AF20-4C85-9AF9-07C29F282FCB}" dt="2026-06-01T15:41:56.700" v="148" actId="1076"/>
          <ac:spMkLst>
            <pc:docMk/>
            <pc:sldMk cId="2530675064" sldId="286"/>
            <ac:spMk id="3" creationId="{B0646E33-56D2-C793-2B3B-BE08CF16A163}"/>
          </ac:spMkLst>
        </pc:spChg>
        <pc:spChg chg="mod">
          <ac:chgData name="Philippa Mulberry" userId="f5af0a63-dfb9-4e85-9483-49b99f7b5ba4" providerId="ADAL" clId="{16643BF5-AF20-4C85-9AF9-07C29F282FCB}" dt="2026-06-02T11:17:37.706" v="389" actId="207"/>
          <ac:spMkLst>
            <pc:docMk/>
            <pc:sldMk cId="2530675064" sldId="286"/>
            <ac:spMk id="17" creationId="{61202B0F-206A-29F3-390A-C56FEFFBA04E}"/>
          </ac:spMkLst>
        </pc:spChg>
        <pc:spChg chg="mod">
          <ac:chgData name="Philippa Mulberry" userId="f5af0a63-dfb9-4e85-9483-49b99f7b5ba4" providerId="ADAL" clId="{16643BF5-AF20-4C85-9AF9-07C29F282FCB}" dt="2026-06-02T11:18:00.165" v="399" actId="207"/>
          <ac:spMkLst>
            <pc:docMk/>
            <pc:sldMk cId="2530675064" sldId="286"/>
            <ac:spMk id="19" creationId="{EFF5DF55-5377-C648-C44E-EEF14B47A5BF}"/>
          </ac:spMkLst>
        </pc:spChg>
        <pc:spChg chg="mod">
          <ac:chgData name="Philippa Mulberry" userId="f5af0a63-dfb9-4e85-9483-49b99f7b5ba4" providerId="ADAL" clId="{16643BF5-AF20-4C85-9AF9-07C29F282FCB}" dt="2026-06-02T11:18:12.278" v="403" actId="207"/>
          <ac:spMkLst>
            <pc:docMk/>
            <pc:sldMk cId="2530675064" sldId="286"/>
            <ac:spMk id="20" creationId="{1A91A4A6-417E-3E0C-494A-07216A0167D1}"/>
          </ac:spMkLst>
        </pc:spChg>
        <pc:spChg chg="mod">
          <ac:chgData name="Philippa Mulberry" userId="f5af0a63-dfb9-4e85-9483-49b99f7b5ba4" providerId="ADAL" clId="{16643BF5-AF20-4C85-9AF9-07C29F282FCB}" dt="2026-06-02T11:17:44.917" v="392" actId="207"/>
          <ac:spMkLst>
            <pc:docMk/>
            <pc:sldMk cId="2530675064" sldId="286"/>
            <ac:spMk id="22" creationId="{23FA3482-6314-C1EC-DC91-0202A781C326}"/>
          </ac:spMkLst>
        </pc:spChg>
        <pc:spChg chg="mod">
          <ac:chgData name="Philippa Mulberry" userId="f5af0a63-dfb9-4e85-9483-49b99f7b5ba4" providerId="ADAL" clId="{16643BF5-AF20-4C85-9AF9-07C29F282FCB}" dt="2026-06-02T11:17:53.475" v="396" actId="207"/>
          <ac:spMkLst>
            <pc:docMk/>
            <pc:sldMk cId="2530675064" sldId="286"/>
            <ac:spMk id="23" creationId="{9F45D069-0B7E-8BC6-0693-66616335E04C}"/>
          </ac:spMkLst>
        </pc:spChg>
        <pc:spChg chg="mod">
          <ac:chgData name="Philippa Mulberry" userId="f5af0a63-dfb9-4e85-9483-49b99f7b5ba4" providerId="ADAL" clId="{16643BF5-AF20-4C85-9AF9-07C29F282FCB}" dt="2026-06-02T11:17:56.170" v="397" actId="207"/>
          <ac:spMkLst>
            <pc:docMk/>
            <pc:sldMk cId="2530675064" sldId="286"/>
            <ac:spMk id="26" creationId="{7DA8D37F-A7EB-FEF6-D5B0-F6F0874537B0}"/>
          </ac:spMkLst>
        </pc:spChg>
        <pc:spChg chg="mod">
          <ac:chgData name="Philippa Mulberry" userId="f5af0a63-dfb9-4e85-9483-49b99f7b5ba4" providerId="ADAL" clId="{16643BF5-AF20-4C85-9AF9-07C29F282FCB}" dt="2026-06-02T11:18:04.161" v="401" actId="207"/>
          <ac:spMkLst>
            <pc:docMk/>
            <pc:sldMk cId="2530675064" sldId="286"/>
            <ac:spMk id="27" creationId="{1EF32A84-590E-99A0-8F3A-30ED33D849D1}"/>
          </ac:spMkLst>
        </pc:spChg>
        <pc:spChg chg="mod">
          <ac:chgData name="Philippa Mulberry" userId="f5af0a63-dfb9-4e85-9483-49b99f7b5ba4" providerId="ADAL" clId="{16643BF5-AF20-4C85-9AF9-07C29F282FCB}" dt="2026-06-02T11:17:58.463" v="398" actId="207"/>
          <ac:spMkLst>
            <pc:docMk/>
            <pc:sldMk cId="2530675064" sldId="286"/>
            <ac:spMk id="29" creationId="{011FBEEA-FFE3-3BFA-8153-D3BCF6AE2AA9}"/>
          </ac:spMkLst>
        </pc:spChg>
        <pc:spChg chg="mod">
          <ac:chgData name="Philippa Mulberry" userId="f5af0a63-dfb9-4e85-9483-49b99f7b5ba4" providerId="ADAL" clId="{16643BF5-AF20-4C85-9AF9-07C29F282FCB}" dt="2026-06-02T11:18:06.379" v="402" actId="207"/>
          <ac:spMkLst>
            <pc:docMk/>
            <pc:sldMk cId="2530675064" sldId="286"/>
            <ac:spMk id="37" creationId="{BC8D2618-4D8C-9417-D2CC-785A023854DE}"/>
          </ac:spMkLst>
        </pc:spChg>
        <pc:spChg chg="mod">
          <ac:chgData name="Philippa Mulberry" userId="f5af0a63-dfb9-4e85-9483-49b99f7b5ba4" providerId="ADAL" clId="{16643BF5-AF20-4C85-9AF9-07C29F282FCB}" dt="2026-06-02T11:17:42.691" v="391" actId="207"/>
          <ac:spMkLst>
            <pc:docMk/>
            <pc:sldMk cId="2530675064" sldId="286"/>
            <ac:spMk id="45" creationId="{A40F6E93-73BA-F71B-CBDE-F2110E7147D0}"/>
          </ac:spMkLst>
        </pc:spChg>
        <pc:spChg chg="mod">
          <ac:chgData name="Philippa Mulberry" userId="f5af0a63-dfb9-4e85-9483-49b99f7b5ba4" providerId="ADAL" clId="{16643BF5-AF20-4C85-9AF9-07C29F282FCB}" dt="2026-06-02T11:17:51.239" v="395" actId="207"/>
          <ac:spMkLst>
            <pc:docMk/>
            <pc:sldMk cId="2530675064" sldId="286"/>
            <ac:spMk id="49" creationId="{A7E246F8-15E8-E183-A1B7-454A3A1B90B4}"/>
          </ac:spMkLst>
        </pc:spChg>
        <pc:spChg chg="mod">
          <ac:chgData name="Philippa Mulberry" userId="f5af0a63-dfb9-4e85-9483-49b99f7b5ba4" providerId="ADAL" clId="{16643BF5-AF20-4C85-9AF9-07C29F282FCB}" dt="2026-06-02T11:17:49.341" v="394" actId="207"/>
          <ac:spMkLst>
            <pc:docMk/>
            <pc:sldMk cId="2530675064" sldId="286"/>
            <ac:spMk id="50" creationId="{E3893694-E14C-013A-F3DC-F1C1F0F7171C}"/>
          </ac:spMkLst>
        </pc:spChg>
        <pc:spChg chg="mod">
          <ac:chgData name="Philippa Mulberry" userId="f5af0a63-dfb9-4e85-9483-49b99f7b5ba4" providerId="ADAL" clId="{16643BF5-AF20-4C85-9AF9-07C29F282FCB}" dt="2026-06-02T11:17:40.147" v="390" actId="207"/>
          <ac:spMkLst>
            <pc:docMk/>
            <pc:sldMk cId="2530675064" sldId="286"/>
            <ac:spMk id="70" creationId="{0B0A0AAA-5649-0EE4-6BCA-0A7CBD2F0713}"/>
          </ac:spMkLst>
        </pc:spChg>
        <pc:grpChg chg="mod">
          <ac:chgData name="Philippa Mulberry" userId="f5af0a63-dfb9-4e85-9483-49b99f7b5ba4" providerId="ADAL" clId="{16643BF5-AF20-4C85-9AF9-07C29F282FCB}" dt="2026-06-01T15:41:59.943" v="149" actId="1076"/>
          <ac:grpSpMkLst>
            <pc:docMk/>
            <pc:sldMk cId="2530675064" sldId="286"/>
            <ac:grpSpMk id="11" creationId="{08797E2B-9978-A934-4634-543F027BD31C}"/>
          </ac:grpSpMkLst>
        </pc:grpChg>
      </pc:sldChg>
      <pc:sldChg chg="modSp mod">
        <pc:chgData name="Philippa Mulberry" userId="f5af0a63-dfb9-4e85-9483-49b99f7b5ba4" providerId="ADAL" clId="{16643BF5-AF20-4C85-9AF9-07C29F282FCB}" dt="2026-06-01T15:38:07.126" v="100" actId="1076"/>
        <pc:sldMkLst>
          <pc:docMk/>
          <pc:sldMk cId="4032664459" sldId="323"/>
        </pc:sldMkLst>
        <pc:spChg chg="mod">
          <ac:chgData name="Philippa Mulberry" userId="f5af0a63-dfb9-4e85-9483-49b99f7b5ba4" providerId="ADAL" clId="{16643BF5-AF20-4C85-9AF9-07C29F282FCB}" dt="2026-06-01T15:38:03.837" v="99" actId="1076"/>
          <ac:spMkLst>
            <pc:docMk/>
            <pc:sldMk cId="4032664459" sldId="323"/>
            <ac:spMk id="23" creationId="{47A5C5CC-8EB0-D0D7-3D4E-AD442148B100}"/>
          </ac:spMkLst>
        </pc:spChg>
        <pc:grpChg chg="mod">
          <ac:chgData name="Philippa Mulberry" userId="f5af0a63-dfb9-4e85-9483-49b99f7b5ba4" providerId="ADAL" clId="{16643BF5-AF20-4C85-9AF9-07C29F282FCB}" dt="2026-06-01T15:38:07.126" v="100" actId="1076"/>
          <ac:grpSpMkLst>
            <pc:docMk/>
            <pc:sldMk cId="4032664459" sldId="323"/>
            <ac:grpSpMk id="2" creationId="{28E5A736-754F-4DEA-C0B9-E38DF56500B8}"/>
          </ac:grpSpMkLst>
        </pc:grpChg>
      </pc:sldChg>
      <pc:sldChg chg="addSp delSp modSp mod">
        <pc:chgData name="Philippa Mulberry" userId="f5af0a63-dfb9-4e85-9483-49b99f7b5ba4" providerId="ADAL" clId="{16643BF5-AF20-4C85-9AF9-07C29F282FCB}" dt="2026-06-01T15:39:15.842" v="129" actId="14100"/>
        <pc:sldMkLst>
          <pc:docMk/>
          <pc:sldMk cId="1178328528" sldId="324"/>
        </pc:sldMkLst>
        <pc:spChg chg="mod">
          <ac:chgData name="Philippa Mulberry" userId="f5af0a63-dfb9-4e85-9483-49b99f7b5ba4" providerId="ADAL" clId="{16643BF5-AF20-4C85-9AF9-07C29F282FCB}" dt="2026-06-01T15:37:22.540" v="94" actId="207"/>
          <ac:spMkLst>
            <pc:docMk/>
            <pc:sldMk cId="1178328528" sldId="324"/>
            <ac:spMk id="11" creationId="{96B80189-9D2F-9436-99E4-F28D46A616A8}"/>
          </ac:spMkLst>
        </pc:spChg>
        <pc:spChg chg="mod">
          <ac:chgData name="Philippa Mulberry" userId="f5af0a63-dfb9-4e85-9483-49b99f7b5ba4" providerId="ADAL" clId="{16643BF5-AF20-4C85-9AF9-07C29F282FCB}" dt="2026-06-01T15:37:53.996" v="98" actId="1076"/>
          <ac:spMkLst>
            <pc:docMk/>
            <pc:sldMk cId="1178328528" sldId="324"/>
            <ac:spMk id="13" creationId="{A3C0CA96-A58C-9FC1-7B84-03D29993F030}"/>
          </ac:spMkLst>
        </pc:spChg>
        <pc:spChg chg="mod">
          <ac:chgData name="Philippa Mulberry" userId="f5af0a63-dfb9-4e85-9483-49b99f7b5ba4" providerId="ADAL" clId="{16643BF5-AF20-4C85-9AF9-07C29F282FCB}" dt="2026-06-01T15:37:30.833" v="95" actId="207"/>
          <ac:spMkLst>
            <pc:docMk/>
            <pc:sldMk cId="1178328528" sldId="324"/>
            <ac:spMk id="14" creationId="{3A718B98-AD45-0321-F12C-82D7FA57C366}"/>
          </ac:spMkLst>
        </pc:spChg>
        <pc:grpChg chg="add del mod">
          <ac:chgData name="Philippa Mulberry" userId="f5af0a63-dfb9-4e85-9483-49b99f7b5ba4" providerId="ADAL" clId="{16643BF5-AF20-4C85-9AF9-07C29F282FCB}" dt="2026-06-01T15:38:39.418" v="104" actId="478"/>
          <ac:grpSpMkLst>
            <pc:docMk/>
            <pc:sldMk cId="1178328528" sldId="324"/>
            <ac:grpSpMk id="2" creationId="{08F8B987-A904-2975-08C6-F5FAD56C09A6}"/>
          </ac:grpSpMkLst>
        </pc:grpChg>
        <pc:grpChg chg="add mod">
          <ac:chgData name="Philippa Mulberry" userId="f5af0a63-dfb9-4e85-9483-49b99f7b5ba4" providerId="ADAL" clId="{16643BF5-AF20-4C85-9AF9-07C29F282FCB}" dt="2026-06-01T15:39:15.842" v="129" actId="14100"/>
          <ac:grpSpMkLst>
            <pc:docMk/>
            <pc:sldMk cId="1178328528" sldId="324"/>
            <ac:grpSpMk id="5" creationId="{FD0AEC06-C42B-2396-5988-2D880CD9B5A5}"/>
          </ac:grpSpMkLst>
        </pc:grpChg>
        <pc:cxnChg chg="mod">
          <ac:chgData name="Philippa Mulberry" userId="f5af0a63-dfb9-4e85-9483-49b99f7b5ba4" providerId="ADAL" clId="{16643BF5-AF20-4C85-9AF9-07C29F282FCB}" dt="2026-06-01T15:37:47.333" v="96"/>
          <ac:cxnSpMkLst>
            <pc:docMk/>
            <pc:sldMk cId="1178328528" sldId="324"/>
            <ac:cxnSpMk id="3" creationId="{3BD4B1A3-63C8-443D-E006-17C0776E71B1}"/>
          </ac:cxnSpMkLst>
        </pc:cxnChg>
        <pc:cxnChg chg="mod">
          <ac:chgData name="Philippa Mulberry" userId="f5af0a63-dfb9-4e85-9483-49b99f7b5ba4" providerId="ADAL" clId="{16643BF5-AF20-4C85-9AF9-07C29F282FCB}" dt="2026-06-01T15:37:47.333" v="96"/>
          <ac:cxnSpMkLst>
            <pc:docMk/>
            <pc:sldMk cId="1178328528" sldId="324"/>
            <ac:cxnSpMk id="4" creationId="{5555CEC6-5CB7-4502-416D-435F3CD7AA3C}"/>
          </ac:cxnSpMkLst>
        </pc:cxnChg>
        <pc:cxnChg chg="mod">
          <ac:chgData name="Philippa Mulberry" userId="f5af0a63-dfb9-4e85-9483-49b99f7b5ba4" providerId="ADAL" clId="{16643BF5-AF20-4C85-9AF9-07C29F282FCB}" dt="2026-06-01T15:38:44.895" v="105"/>
          <ac:cxnSpMkLst>
            <pc:docMk/>
            <pc:sldMk cId="1178328528" sldId="324"/>
            <ac:cxnSpMk id="6" creationId="{355CC583-27BC-310F-6410-D47C18D07F04}"/>
          </ac:cxnSpMkLst>
        </pc:cxnChg>
        <pc:cxnChg chg="mod">
          <ac:chgData name="Philippa Mulberry" userId="f5af0a63-dfb9-4e85-9483-49b99f7b5ba4" providerId="ADAL" clId="{16643BF5-AF20-4C85-9AF9-07C29F282FCB}" dt="2026-06-01T15:38:44.895" v="105"/>
          <ac:cxnSpMkLst>
            <pc:docMk/>
            <pc:sldMk cId="1178328528" sldId="324"/>
            <ac:cxnSpMk id="7" creationId="{385AA422-24EE-25A3-C442-7088AD0AC710}"/>
          </ac:cxnSpMkLst>
        </pc:cxnChg>
        <pc:cxnChg chg="del">
          <ac:chgData name="Philippa Mulberry" userId="f5af0a63-dfb9-4e85-9483-49b99f7b5ba4" providerId="ADAL" clId="{16643BF5-AF20-4C85-9AF9-07C29F282FCB}" dt="2026-06-01T15:36:44.803" v="93" actId="478"/>
          <ac:cxnSpMkLst>
            <pc:docMk/>
            <pc:sldMk cId="1178328528" sldId="324"/>
            <ac:cxnSpMk id="12" creationId="{6EB96A74-6D51-8548-FA7B-7DAD759C4321}"/>
          </ac:cxnSpMkLst>
        </pc:cxnChg>
        <pc:cxnChg chg="del">
          <ac:chgData name="Philippa Mulberry" userId="f5af0a63-dfb9-4e85-9483-49b99f7b5ba4" providerId="ADAL" clId="{16643BF5-AF20-4C85-9AF9-07C29F282FCB}" dt="2026-06-01T15:36:43.206" v="92" actId="478"/>
          <ac:cxnSpMkLst>
            <pc:docMk/>
            <pc:sldMk cId="1178328528" sldId="324"/>
            <ac:cxnSpMk id="15" creationId="{C834EF87-D625-C611-F813-3E59C66E54DA}"/>
          </ac:cxnSpMkLst>
        </pc:cxnChg>
      </pc:sldChg>
      <pc:sldChg chg="addSp delSp modSp mod">
        <pc:chgData name="Philippa Mulberry" userId="f5af0a63-dfb9-4e85-9483-49b99f7b5ba4" providerId="ADAL" clId="{16643BF5-AF20-4C85-9AF9-07C29F282FCB}" dt="2026-06-01T16:32:29.957" v="388" actId="1038"/>
        <pc:sldMkLst>
          <pc:docMk/>
          <pc:sldMk cId="3568362711" sldId="354"/>
        </pc:sldMkLst>
        <pc:spChg chg="mod">
          <ac:chgData name="Philippa Mulberry" userId="f5af0a63-dfb9-4e85-9483-49b99f7b5ba4" providerId="ADAL" clId="{16643BF5-AF20-4C85-9AF9-07C29F282FCB}" dt="2026-06-01T16:32:18.711" v="346" actId="1037"/>
          <ac:spMkLst>
            <pc:docMk/>
            <pc:sldMk cId="3568362711" sldId="354"/>
            <ac:spMk id="2" creationId="{C15BEA5C-388A-5E44-51B6-E7916128870D}"/>
          </ac:spMkLst>
        </pc:spChg>
        <pc:spChg chg="mod">
          <ac:chgData name="Philippa Mulberry" userId="f5af0a63-dfb9-4e85-9483-49b99f7b5ba4" providerId="ADAL" clId="{16643BF5-AF20-4C85-9AF9-07C29F282FCB}" dt="2026-06-01T16:32:18.711" v="346" actId="1037"/>
          <ac:spMkLst>
            <pc:docMk/>
            <pc:sldMk cId="3568362711" sldId="354"/>
            <ac:spMk id="6" creationId="{8F183C62-CD84-420C-0416-AF477D4291A7}"/>
          </ac:spMkLst>
        </pc:spChg>
        <pc:picChg chg="add mod">
          <ac:chgData name="Philippa Mulberry" userId="f5af0a63-dfb9-4e85-9483-49b99f7b5ba4" providerId="ADAL" clId="{16643BF5-AF20-4C85-9AF9-07C29F282FCB}" dt="2026-06-01T16:32:29.957" v="388" actId="1038"/>
          <ac:picMkLst>
            <pc:docMk/>
            <pc:sldMk cId="3568362711" sldId="354"/>
            <ac:picMk id="3" creationId="{FD13411B-D923-7884-2218-A6DC04DDFF87}"/>
          </ac:picMkLst>
        </pc:picChg>
        <pc:picChg chg="del">
          <ac:chgData name="Philippa Mulberry" userId="f5af0a63-dfb9-4e85-9483-49b99f7b5ba4" providerId="ADAL" clId="{16643BF5-AF20-4C85-9AF9-07C29F282FCB}" dt="2026-06-01T16:21:09.337" v="193" actId="478"/>
          <ac:picMkLst>
            <pc:docMk/>
            <pc:sldMk cId="3568362711" sldId="354"/>
            <ac:picMk id="7" creationId="{A4150F77-E183-9706-8F65-93A2040CF2C4}"/>
          </ac:picMkLst>
        </pc:picChg>
        <pc:picChg chg="mod">
          <ac:chgData name="Philippa Mulberry" userId="f5af0a63-dfb9-4e85-9483-49b99f7b5ba4" providerId="ADAL" clId="{16643BF5-AF20-4C85-9AF9-07C29F282FCB}" dt="2026-06-01T16:32:02.517" v="331" actId="1038"/>
          <ac:picMkLst>
            <pc:docMk/>
            <pc:sldMk cId="3568362711" sldId="354"/>
            <ac:picMk id="8" creationId="{33D02A5D-8B4A-CE3A-03AA-A614BA336E05}"/>
          </ac:picMkLst>
        </pc:picChg>
        <pc:picChg chg="add mod">
          <ac:chgData name="Philippa Mulberry" userId="f5af0a63-dfb9-4e85-9483-49b99f7b5ba4" providerId="ADAL" clId="{16643BF5-AF20-4C85-9AF9-07C29F282FCB}" dt="2026-06-01T16:26:43.270" v="196" actId="1076"/>
          <ac:picMkLst>
            <pc:docMk/>
            <pc:sldMk cId="3568362711" sldId="354"/>
            <ac:picMk id="1026" creationId="{F782D1D5-1D60-AE40-CA5B-A49050F4F0AC}"/>
          </ac:picMkLst>
        </pc:picChg>
      </pc:sldChg>
      <pc:sldChg chg="addSp delSp modSp mod">
        <pc:chgData name="Philippa Mulberry" userId="f5af0a63-dfb9-4e85-9483-49b99f7b5ba4" providerId="ADAL" clId="{16643BF5-AF20-4C85-9AF9-07C29F282FCB}" dt="2026-06-01T15:39:37.063" v="133" actId="1076"/>
        <pc:sldMkLst>
          <pc:docMk/>
          <pc:sldMk cId="18959589" sldId="359"/>
        </pc:sldMkLst>
        <pc:grpChg chg="add mod">
          <ac:chgData name="Philippa Mulberry" userId="f5af0a63-dfb9-4e85-9483-49b99f7b5ba4" providerId="ADAL" clId="{16643BF5-AF20-4C85-9AF9-07C29F282FCB}" dt="2026-06-01T15:39:37.063" v="133" actId="1076"/>
          <ac:grpSpMkLst>
            <pc:docMk/>
            <pc:sldMk cId="18959589" sldId="359"/>
            <ac:grpSpMk id="2" creationId="{20847A85-6309-DE5D-F28F-54445624C415}"/>
          </ac:grpSpMkLst>
        </pc:grpChg>
        <pc:cxnChg chg="del">
          <ac:chgData name="Philippa Mulberry" userId="f5af0a63-dfb9-4e85-9483-49b99f7b5ba4" providerId="ADAL" clId="{16643BF5-AF20-4C85-9AF9-07C29F282FCB}" dt="2026-06-01T15:39:31.090" v="131" actId="478"/>
          <ac:cxnSpMkLst>
            <pc:docMk/>
            <pc:sldMk cId="18959589" sldId="359"/>
            <ac:cxnSpMk id="5" creationId="{9C1A3D86-B949-E27A-1084-AF91C416A005}"/>
          </ac:cxnSpMkLst>
        </pc:cxnChg>
        <pc:cxnChg chg="del">
          <ac:chgData name="Philippa Mulberry" userId="f5af0a63-dfb9-4e85-9483-49b99f7b5ba4" providerId="ADAL" clId="{16643BF5-AF20-4C85-9AF9-07C29F282FCB}" dt="2026-06-01T15:39:30.139" v="130" actId="478"/>
          <ac:cxnSpMkLst>
            <pc:docMk/>
            <pc:sldMk cId="18959589" sldId="359"/>
            <ac:cxnSpMk id="6" creationId="{8C07D249-5741-E8AA-BC2B-5D6FB2BC7BF3}"/>
          </ac:cxnSpMkLst>
        </pc:cxnChg>
        <pc:cxnChg chg="mod">
          <ac:chgData name="Philippa Mulberry" userId="f5af0a63-dfb9-4e85-9483-49b99f7b5ba4" providerId="ADAL" clId="{16643BF5-AF20-4C85-9AF9-07C29F282FCB}" dt="2026-06-01T15:39:33.123" v="132"/>
          <ac:cxnSpMkLst>
            <pc:docMk/>
            <pc:sldMk cId="18959589" sldId="359"/>
            <ac:cxnSpMk id="7" creationId="{7E5D9D3A-D6AB-F7D7-621D-A3C7222BF660}"/>
          </ac:cxnSpMkLst>
        </pc:cxnChg>
        <pc:cxnChg chg="mod">
          <ac:chgData name="Philippa Mulberry" userId="f5af0a63-dfb9-4e85-9483-49b99f7b5ba4" providerId="ADAL" clId="{16643BF5-AF20-4C85-9AF9-07C29F282FCB}" dt="2026-06-01T15:39:33.123" v="132"/>
          <ac:cxnSpMkLst>
            <pc:docMk/>
            <pc:sldMk cId="18959589" sldId="359"/>
            <ac:cxnSpMk id="8" creationId="{F79C328C-C4DC-832D-708C-A054A71A6663}"/>
          </ac:cxnSpMkLst>
        </pc:cxnChg>
      </pc:sldChg>
      <pc:sldChg chg="modSp mod">
        <pc:chgData name="Philippa Mulberry" userId="f5af0a63-dfb9-4e85-9483-49b99f7b5ba4" providerId="ADAL" clId="{16643BF5-AF20-4C85-9AF9-07C29F282FCB}" dt="2026-06-01T15:41:10.884" v="141" actId="1076"/>
        <pc:sldMkLst>
          <pc:docMk/>
          <pc:sldMk cId="442355553" sldId="378"/>
        </pc:sldMkLst>
        <pc:spChg chg="mod">
          <ac:chgData name="Philippa Mulberry" userId="f5af0a63-dfb9-4e85-9483-49b99f7b5ba4" providerId="ADAL" clId="{16643BF5-AF20-4C85-9AF9-07C29F282FCB}" dt="2026-06-01T15:41:08.183" v="140" actId="1076"/>
          <ac:spMkLst>
            <pc:docMk/>
            <pc:sldMk cId="442355553" sldId="378"/>
            <ac:spMk id="3" creationId="{71F8814F-6923-82DD-5893-40FF98F5E0B8}"/>
          </ac:spMkLst>
        </pc:spChg>
        <pc:grpChg chg="mod">
          <ac:chgData name="Philippa Mulberry" userId="f5af0a63-dfb9-4e85-9483-49b99f7b5ba4" providerId="ADAL" clId="{16643BF5-AF20-4C85-9AF9-07C29F282FCB}" dt="2026-06-01T15:41:10.884" v="141" actId="1076"/>
          <ac:grpSpMkLst>
            <pc:docMk/>
            <pc:sldMk cId="442355553" sldId="378"/>
            <ac:grpSpMk id="7" creationId="{3152853D-C7AE-1B18-EFFE-5BFFD442D789}"/>
          </ac:grpSpMkLst>
        </pc:grpChg>
      </pc:sldChg>
      <pc:sldChg chg="modSp mod">
        <pc:chgData name="Philippa Mulberry" userId="f5af0a63-dfb9-4e85-9483-49b99f7b5ba4" providerId="ADAL" clId="{16643BF5-AF20-4C85-9AF9-07C29F282FCB}" dt="2026-06-01T15:41:22.337" v="143" actId="1076"/>
        <pc:sldMkLst>
          <pc:docMk/>
          <pc:sldMk cId="1579662243" sldId="379"/>
        </pc:sldMkLst>
        <pc:spChg chg="mod">
          <ac:chgData name="Philippa Mulberry" userId="f5af0a63-dfb9-4e85-9483-49b99f7b5ba4" providerId="ADAL" clId="{16643BF5-AF20-4C85-9AF9-07C29F282FCB}" dt="2026-06-01T15:41:18.474" v="142" actId="1076"/>
          <ac:spMkLst>
            <pc:docMk/>
            <pc:sldMk cId="1579662243" sldId="379"/>
            <ac:spMk id="3" creationId="{9C994103-9BF5-771B-1D00-A5C6C2D18B0C}"/>
          </ac:spMkLst>
        </pc:spChg>
        <pc:grpChg chg="mod">
          <ac:chgData name="Philippa Mulberry" userId="f5af0a63-dfb9-4e85-9483-49b99f7b5ba4" providerId="ADAL" clId="{16643BF5-AF20-4C85-9AF9-07C29F282FCB}" dt="2026-06-01T15:41:22.337" v="143" actId="1076"/>
          <ac:grpSpMkLst>
            <pc:docMk/>
            <pc:sldMk cId="1579662243" sldId="379"/>
            <ac:grpSpMk id="7" creationId="{9B8C378C-F486-6BDF-7E47-9F5EA131DB3A}"/>
          </ac:grpSpMkLst>
        </pc:grpChg>
      </pc:sldChg>
      <pc:sldChg chg="modSp mod">
        <pc:chgData name="Philippa Mulberry" userId="f5af0a63-dfb9-4e85-9483-49b99f7b5ba4" providerId="ADAL" clId="{16643BF5-AF20-4C85-9AF9-07C29F282FCB}" dt="2026-06-01T15:41:30.633" v="145" actId="1076"/>
        <pc:sldMkLst>
          <pc:docMk/>
          <pc:sldMk cId="3896872439" sldId="380"/>
        </pc:sldMkLst>
        <pc:spChg chg="mod">
          <ac:chgData name="Philippa Mulberry" userId="f5af0a63-dfb9-4e85-9483-49b99f7b5ba4" providerId="ADAL" clId="{16643BF5-AF20-4C85-9AF9-07C29F282FCB}" dt="2026-06-01T15:41:27.197" v="144" actId="1076"/>
          <ac:spMkLst>
            <pc:docMk/>
            <pc:sldMk cId="3896872439" sldId="380"/>
            <ac:spMk id="3" creationId="{F6681FD9-5107-B25A-50BB-E969002D9C1D}"/>
          </ac:spMkLst>
        </pc:spChg>
        <pc:grpChg chg="mod">
          <ac:chgData name="Philippa Mulberry" userId="f5af0a63-dfb9-4e85-9483-49b99f7b5ba4" providerId="ADAL" clId="{16643BF5-AF20-4C85-9AF9-07C29F282FCB}" dt="2026-06-01T15:41:30.633" v="145" actId="1076"/>
          <ac:grpSpMkLst>
            <pc:docMk/>
            <pc:sldMk cId="3896872439" sldId="380"/>
            <ac:grpSpMk id="7" creationId="{6195BDFD-2034-3FEB-3686-6F7BE783217D}"/>
          </ac:grpSpMkLst>
        </pc:grpChg>
      </pc:sldChg>
      <pc:sldChg chg="modSp mod">
        <pc:chgData name="Philippa Mulberry" userId="f5af0a63-dfb9-4e85-9483-49b99f7b5ba4" providerId="ADAL" clId="{16643BF5-AF20-4C85-9AF9-07C29F282FCB}" dt="2026-06-01T15:41:39.324" v="147" actId="1076"/>
        <pc:sldMkLst>
          <pc:docMk/>
          <pc:sldMk cId="670137155" sldId="381"/>
        </pc:sldMkLst>
        <pc:spChg chg="mod">
          <ac:chgData name="Philippa Mulberry" userId="f5af0a63-dfb9-4e85-9483-49b99f7b5ba4" providerId="ADAL" clId="{16643BF5-AF20-4C85-9AF9-07C29F282FCB}" dt="2026-06-01T15:41:36.824" v="146" actId="1076"/>
          <ac:spMkLst>
            <pc:docMk/>
            <pc:sldMk cId="670137155" sldId="381"/>
            <ac:spMk id="3" creationId="{0DA63473-3941-E130-47BD-7CFBEAE1A748}"/>
          </ac:spMkLst>
        </pc:spChg>
        <pc:grpChg chg="mod">
          <ac:chgData name="Philippa Mulberry" userId="f5af0a63-dfb9-4e85-9483-49b99f7b5ba4" providerId="ADAL" clId="{16643BF5-AF20-4C85-9AF9-07C29F282FCB}" dt="2026-06-01T15:41:39.324" v="147" actId="1076"/>
          <ac:grpSpMkLst>
            <pc:docMk/>
            <pc:sldMk cId="670137155" sldId="381"/>
            <ac:grpSpMk id="7" creationId="{78A2CCF2-455B-05B3-CA27-76FF8BE00F62}"/>
          </ac:grpSpMkLst>
        </pc:grpChg>
      </pc:sldChg>
      <pc:sldChg chg="modSp mod">
        <pc:chgData name="Philippa Mulberry" userId="f5af0a63-dfb9-4e85-9483-49b99f7b5ba4" providerId="ADAL" clId="{16643BF5-AF20-4C85-9AF9-07C29F282FCB}" dt="2026-06-01T15:40:23.821" v="134" actId="1076"/>
        <pc:sldMkLst>
          <pc:docMk/>
          <pc:sldMk cId="259047920" sldId="389"/>
        </pc:sldMkLst>
        <pc:spChg chg="mod">
          <ac:chgData name="Philippa Mulberry" userId="f5af0a63-dfb9-4e85-9483-49b99f7b5ba4" providerId="ADAL" clId="{16643BF5-AF20-4C85-9AF9-07C29F282FCB}" dt="2026-06-01T15:30:30.726" v="30"/>
          <ac:spMkLst>
            <pc:docMk/>
            <pc:sldMk cId="259047920" sldId="389"/>
            <ac:spMk id="6" creationId="{543AE7B2-E22A-1508-5B9A-44DACA157BAA}"/>
          </ac:spMkLst>
        </pc:spChg>
        <pc:grpChg chg="mod">
          <ac:chgData name="Philippa Mulberry" userId="f5af0a63-dfb9-4e85-9483-49b99f7b5ba4" providerId="ADAL" clId="{16643BF5-AF20-4C85-9AF9-07C29F282FCB}" dt="2026-06-01T15:40:23.821" v="134" actId="1076"/>
          <ac:grpSpMkLst>
            <pc:docMk/>
            <pc:sldMk cId="259047920" sldId="389"/>
            <ac:grpSpMk id="2" creationId="{B18F2A30-4CB7-6C7A-268B-69BE17229ECF}"/>
          </ac:grpSpMkLst>
        </pc:grpChg>
      </pc:sldChg>
      <pc:sldChg chg="modSp">
        <pc:chgData name="Philippa Mulberry" userId="f5af0a63-dfb9-4e85-9483-49b99f7b5ba4" providerId="ADAL" clId="{16643BF5-AF20-4C85-9AF9-07C29F282FCB}" dt="2026-06-01T15:30:30.726" v="30"/>
        <pc:sldMkLst>
          <pc:docMk/>
          <pc:sldMk cId="4257341213" sldId="391"/>
        </pc:sldMkLst>
        <pc:picChg chg="mod">
          <ac:chgData name="Philippa Mulberry" userId="f5af0a63-dfb9-4e85-9483-49b99f7b5ba4" providerId="ADAL" clId="{16643BF5-AF20-4C85-9AF9-07C29F282FCB}" dt="2026-06-01T15:30:30.726" v="30"/>
          <ac:picMkLst>
            <pc:docMk/>
            <pc:sldMk cId="4257341213" sldId="391"/>
            <ac:picMk id="9" creationId="{6ECAFE6B-7427-0671-4BE5-7E5E06112E04}"/>
          </ac:picMkLst>
        </pc:picChg>
      </pc:sldChg>
      <pc:sldChg chg="modSp mod">
        <pc:chgData name="Philippa Mulberry" userId="f5af0a63-dfb9-4e85-9483-49b99f7b5ba4" providerId="ADAL" clId="{16643BF5-AF20-4C85-9AF9-07C29F282FCB}" dt="2026-06-01T15:44:18.275" v="150" actId="207"/>
        <pc:sldMkLst>
          <pc:docMk/>
          <pc:sldMk cId="3823197919" sldId="392"/>
        </pc:sldMkLst>
        <pc:spChg chg="mod">
          <ac:chgData name="Philippa Mulberry" userId="f5af0a63-dfb9-4e85-9483-49b99f7b5ba4" providerId="ADAL" clId="{16643BF5-AF20-4C85-9AF9-07C29F282FCB}" dt="2026-06-01T15:44:18.275" v="150" actId="207"/>
          <ac:spMkLst>
            <pc:docMk/>
            <pc:sldMk cId="3823197919" sldId="392"/>
            <ac:spMk id="6" creationId="{50C783DC-38CE-4DCE-8C6A-90F4F481177D}"/>
          </ac:spMkLst>
        </pc:spChg>
        <pc:spChg chg="mod">
          <ac:chgData name="Philippa Mulberry" userId="f5af0a63-dfb9-4e85-9483-49b99f7b5ba4" providerId="ADAL" clId="{16643BF5-AF20-4C85-9AF9-07C29F282FCB}" dt="2026-06-01T15:40:30.825" v="135" actId="1076"/>
          <ac:spMkLst>
            <pc:docMk/>
            <pc:sldMk cId="3823197919" sldId="392"/>
            <ac:spMk id="23" creationId="{BDD4A2D7-D291-7D08-A9AD-37CDAC7409D1}"/>
          </ac:spMkLst>
        </pc:spChg>
        <pc:grpChg chg="mod">
          <ac:chgData name="Philippa Mulberry" userId="f5af0a63-dfb9-4e85-9483-49b99f7b5ba4" providerId="ADAL" clId="{16643BF5-AF20-4C85-9AF9-07C29F282FCB}" dt="2026-06-01T15:40:35.112" v="136" actId="1076"/>
          <ac:grpSpMkLst>
            <pc:docMk/>
            <pc:sldMk cId="3823197919" sldId="392"/>
            <ac:grpSpMk id="2" creationId="{145CBE33-BC44-9B0D-21E1-7FCDC076065C}"/>
          </ac:grpSpMkLst>
        </pc:grpChg>
      </pc:sldChg>
      <pc:sldChg chg="modSp mod">
        <pc:chgData name="Philippa Mulberry" userId="f5af0a63-dfb9-4e85-9483-49b99f7b5ba4" providerId="ADAL" clId="{16643BF5-AF20-4C85-9AF9-07C29F282FCB}" dt="2026-06-01T15:44:25.085" v="151" actId="207"/>
        <pc:sldMkLst>
          <pc:docMk/>
          <pc:sldMk cId="494219929" sldId="393"/>
        </pc:sldMkLst>
        <pc:spChg chg="mod">
          <ac:chgData name="Philippa Mulberry" userId="f5af0a63-dfb9-4e85-9483-49b99f7b5ba4" providerId="ADAL" clId="{16643BF5-AF20-4C85-9AF9-07C29F282FCB}" dt="2026-06-01T15:44:25.085" v="151" actId="207"/>
          <ac:spMkLst>
            <pc:docMk/>
            <pc:sldMk cId="494219929" sldId="393"/>
            <ac:spMk id="6" creationId="{6F8FA0C1-8740-BDD2-DFD6-04B437A2FDFB}"/>
          </ac:spMkLst>
        </pc:spChg>
        <pc:spChg chg="mod">
          <ac:chgData name="Philippa Mulberry" userId="f5af0a63-dfb9-4e85-9483-49b99f7b5ba4" providerId="ADAL" clId="{16643BF5-AF20-4C85-9AF9-07C29F282FCB}" dt="2026-06-01T15:40:42.441" v="137" actId="1076"/>
          <ac:spMkLst>
            <pc:docMk/>
            <pc:sldMk cId="494219929" sldId="393"/>
            <ac:spMk id="23" creationId="{806788A4-EB97-0823-A5BE-96E30D2F1091}"/>
          </ac:spMkLst>
        </pc:spChg>
        <pc:grpChg chg="mod">
          <ac:chgData name="Philippa Mulberry" userId="f5af0a63-dfb9-4e85-9483-49b99f7b5ba4" providerId="ADAL" clId="{16643BF5-AF20-4C85-9AF9-07C29F282FCB}" dt="2026-06-01T15:40:47.566" v="138" actId="1076"/>
          <ac:grpSpMkLst>
            <pc:docMk/>
            <pc:sldMk cId="494219929" sldId="393"/>
            <ac:grpSpMk id="2" creationId="{D7190E9C-19AF-7D99-1873-A5D3787D221E}"/>
          </ac:grpSpMkLst>
        </pc:grpChg>
      </pc:sldChg>
      <pc:sldMasterChg chg="modSp setBg modSldLayout">
        <pc:chgData name="Philippa Mulberry" userId="f5af0a63-dfb9-4e85-9483-49b99f7b5ba4" providerId="ADAL" clId="{16643BF5-AF20-4C85-9AF9-07C29F282FCB}" dt="2026-06-01T16:26:57.761" v="198" actId="21"/>
        <pc:sldMasterMkLst>
          <pc:docMk/>
          <pc:sldMasterMk cId="2541647148" sldId="2147483724"/>
        </pc:sldMasterMkLst>
        <pc:spChg chg="mod">
          <ac:chgData name="Philippa Mulberry" userId="f5af0a63-dfb9-4e85-9483-49b99f7b5ba4" providerId="ADAL" clId="{16643BF5-AF20-4C85-9AF9-07C29F282FCB}" dt="2026-06-01T15:36:15.526" v="90" actId="207"/>
          <ac:spMkLst>
            <pc:docMk/>
            <pc:sldMasterMk cId="2541647148" sldId="2147483724"/>
            <ac:spMk id="3" creationId="{7402F3FB-3941-B1B0-81AF-09F9A0409923}"/>
          </ac:spMkLst>
        </pc:spChg>
        <pc:sldLayoutChg chg="delSp mod setBg">
          <pc:chgData name="Philippa Mulberry" userId="f5af0a63-dfb9-4e85-9483-49b99f7b5ba4" providerId="ADAL" clId="{16643BF5-AF20-4C85-9AF9-07C29F282FCB}" dt="2026-06-01T15:32:26.850" v="38" actId="478"/>
          <pc:sldLayoutMkLst>
            <pc:docMk/>
            <pc:sldMasterMk cId="2541647148" sldId="2147483724"/>
            <pc:sldLayoutMk cId="1968271505" sldId="2147483725"/>
          </pc:sldLayoutMkLst>
          <pc:spChg chg="del">
            <ac:chgData name="Philippa Mulberry" userId="f5af0a63-dfb9-4e85-9483-49b99f7b5ba4" providerId="ADAL" clId="{16643BF5-AF20-4C85-9AF9-07C29F282FCB}" dt="2026-06-01T15:32:26.850" v="38" actId="478"/>
            <ac:spMkLst>
              <pc:docMk/>
              <pc:sldMasterMk cId="2541647148" sldId="2147483724"/>
              <pc:sldLayoutMk cId="1968271505" sldId="2147483725"/>
              <ac:spMk id="7" creationId="{D325CEFF-6637-AEB7-AC40-0B45FBEC531E}"/>
            </ac:spMkLst>
          </pc:spChg>
          <pc:grpChg chg="del">
            <ac:chgData name="Philippa Mulberry" userId="f5af0a63-dfb9-4e85-9483-49b99f7b5ba4" providerId="ADAL" clId="{16643BF5-AF20-4C85-9AF9-07C29F282FCB}" dt="2026-06-01T15:28:30.477" v="2" actId="478"/>
            <ac:grpSpMkLst>
              <pc:docMk/>
              <pc:sldMasterMk cId="2541647148" sldId="2147483724"/>
              <pc:sldLayoutMk cId="1968271505" sldId="2147483725"/>
              <ac:grpSpMk id="4" creationId="{2D21DDF9-A387-0B5D-70CE-EF241AC46FB1}"/>
            </ac:grpSpMkLst>
          </pc:grpChg>
        </pc:sldLayoutChg>
        <pc:sldLayoutChg chg="delSp mod setBg">
          <pc:chgData name="Philippa Mulberry" userId="f5af0a63-dfb9-4e85-9483-49b99f7b5ba4" providerId="ADAL" clId="{16643BF5-AF20-4C85-9AF9-07C29F282FCB}" dt="2026-06-01T15:32:38.364" v="41"/>
          <pc:sldLayoutMkLst>
            <pc:docMk/>
            <pc:sldMasterMk cId="2541647148" sldId="2147483724"/>
            <pc:sldLayoutMk cId="3630746106" sldId="2147483726"/>
          </pc:sldLayoutMkLst>
          <pc:spChg chg="del">
            <ac:chgData name="Philippa Mulberry" userId="f5af0a63-dfb9-4e85-9483-49b99f7b5ba4" providerId="ADAL" clId="{16643BF5-AF20-4C85-9AF9-07C29F282FCB}" dt="2026-06-01T15:32:31.027" v="39" actId="478"/>
            <ac:spMkLst>
              <pc:docMk/>
              <pc:sldMasterMk cId="2541647148" sldId="2147483724"/>
              <pc:sldLayoutMk cId="3630746106" sldId="2147483726"/>
              <ac:spMk id="10" creationId="{B2D4FCCA-585D-5BB7-D0DD-E31F43EC6D18}"/>
            </ac:spMkLst>
          </pc:spChg>
          <pc:grpChg chg="del">
            <ac:chgData name="Philippa Mulberry" userId="f5af0a63-dfb9-4e85-9483-49b99f7b5ba4" providerId="ADAL" clId="{16643BF5-AF20-4C85-9AF9-07C29F282FCB}" dt="2026-06-01T15:28:32.591" v="3" actId="478"/>
            <ac:grpSpMkLst>
              <pc:docMk/>
              <pc:sldMasterMk cId="2541647148" sldId="2147483724"/>
              <pc:sldLayoutMk cId="3630746106" sldId="2147483726"/>
              <ac:grpSpMk id="2" creationId="{3D34EAE0-DC57-5351-3831-0FFAF19C2E2B}"/>
            </ac:grpSpMkLst>
          </pc:grpChg>
        </pc:sldLayoutChg>
        <pc:sldLayoutChg chg="delSp modSp mod setBg">
          <pc:chgData name="Philippa Mulberry" userId="f5af0a63-dfb9-4e85-9483-49b99f7b5ba4" providerId="ADAL" clId="{16643BF5-AF20-4C85-9AF9-07C29F282FCB}" dt="2026-06-01T15:32:58.217" v="46" actId="207"/>
          <pc:sldLayoutMkLst>
            <pc:docMk/>
            <pc:sldMasterMk cId="2541647148" sldId="2147483724"/>
            <pc:sldLayoutMk cId="413400679" sldId="2147483728"/>
          </pc:sldLayoutMkLst>
          <pc:spChg chg="mod">
            <ac:chgData name="Philippa Mulberry" userId="f5af0a63-dfb9-4e85-9483-49b99f7b5ba4" providerId="ADAL" clId="{16643BF5-AF20-4C85-9AF9-07C29F282FCB}" dt="2026-06-01T15:32:58.217" v="46" actId="207"/>
            <ac:spMkLst>
              <pc:docMk/>
              <pc:sldMasterMk cId="2541647148" sldId="2147483724"/>
              <pc:sldLayoutMk cId="413400679" sldId="2147483728"/>
              <ac:spMk id="3" creationId="{784AFA50-852A-F29D-3F0F-409AFD88BA3A}"/>
            </ac:spMkLst>
          </pc:spChg>
          <pc:spChg chg="mod">
            <ac:chgData name="Philippa Mulberry" userId="f5af0a63-dfb9-4e85-9483-49b99f7b5ba4" providerId="ADAL" clId="{16643BF5-AF20-4C85-9AF9-07C29F282FCB}" dt="2026-06-01T15:32:58.217" v="46" actId="207"/>
            <ac:spMkLst>
              <pc:docMk/>
              <pc:sldMasterMk cId="2541647148" sldId="2147483724"/>
              <pc:sldLayoutMk cId="413400679" sldId="2147483728"/>
              <ac:spMk id="4" creationId="{9774EB01-1BE4-AFF3-03D4-8A980ED53619}"/>
            </ac:spMkLst>
          </pc:spChg>
          <pc:spChg chg="mod">
            <ac:chgData name="Philippa Mulberry" userId="f5af0a63-dfb9-4e85-9483-49b99f7b5ba4" providerId="ADAL" clId="{16643BF5-AF20-4C85-9AF9-07C29F282FCB}" dt="2026-06-01T15:32:58.217" v="46" actId="207"/>
            <ac:spMkLst>
              <pc:docMk/>
              <pc:sldMasterMk cId="2541647148" sldId="2147483724"/>
              <pc:sldLayoutMk cId="413400679" sldId="2147483728"/>
              <ac:spMk id="6" creationId="{1C3F3347-1652-27C3-83B5-925BE17FF1E3}"/>
            </ac:spMkLst>
          </pc:spChg>
          <pc:spChg chg="del">
            <ac:chgData name="Philippa Mulberry" userId="f5af0a63-dfb9-4e85-9483-49b99f7b5ba4" providerId="ADAL" clId="{16643BF5-AF20-4C85-9AF9-07C29F282FCB}" dt="2026-06-01T15:32:43.971" v="42" actId="478"/>
            <ac:spMkLst>
              <pc:docMk/>
              <pc:sldMasterMk cId="2541647148" sldId="2147483724"/>
              <pc:sldLayoutMk cId="413400679" sldId="2147483728"/>
              <ac:spMk id="12" creationId="{B1CC9449-69BE-AEF1-9E33-060495A481CE}"/>
            </ac:spMkLst>
          </pc:spChg>
          <pc:grpChg chg="del">
            <ac:chgData name="Philippa Mulberry" userId="f5af0a63-dfb9-4e85-9483-49b99f7b5ba4" providerId="ADAL" clId="{16643BF5-AF20-4C85-9AF9-07C29F282FCB}" dt="2026-06-01T15:28:34.682" v="4" actId="478"/>
            <ac:grpSpMkLst>
              <pc:docMk/>
              <pc:sldMasterMk cId="2541647148" sldId="2147483724"/>
              <pc:sldLayoutMk cId="413400679" sldId="2147483728"/>
              <ac:grpSpMk id="2" creationId="{8E3DC274-555B-96EA-D209-AA7614BE380E}"/>
            </ac:grpSpMkLst>
          </pc:grpChg>
        </pc:sldLayoutChg>
        <pc:sldLayoutChg chg="delSp mod setBg">
          <pc:chgData name="Philippa Mulberry" userId="f5af0a63-dfb9-4e85-9483-49b99f7b5ba4" providerId="ADAL" clId="{16643BF5-AF20-4C85-9AF9-07C29F282FCB}" dt="2026-06-01T15:34:20.765" v="63" actId="478"/>
          <pc:sldLayoutMkLst>
            <pc:docMk/>
            <pc:sldMasterMk cId="2541647148" sldId="2147483724"/>
            <pc:sldLayoutMk cId="1481988089" sldId="2147483730"/>
          </pc:sldLayoutMkLst>
          <pc:spChg chg="del">
            <ac:chgData name="Philippa Mulberry" userId="f5af0a63-dfb9-4e85-9483-49b99f7b5ba4" providerId="ADAL" clId="{16643BF5-AF20-4C85-9AF9-07C29F282FCB}" dt="2026-06-01T15:34:20.765" v="63" actId="478"/>
            <ac:spMkLst>
              <pc:docMk/>
              <pc:sldMasterMk cId="2541647148" sldId="2147483724"/>
              <pc:sldLayoutMk cId="1481988089" sldId="2147483730"/>
              <ac:spMk id="4" creationId="{C80D63A4-9900-0C26-B11C-2882EC0E47CC}"/>
            </ac:spMkLst>
          </pc:spChg>
        </pc:sldLayoutChg>
        <pc:sldLayoutChg chg="delSp mod setBg">
          <pc:chgData name="Philippa Mulberry" userId="f5af0a63-dfb9-4e85-9483-49b99f7b5ba4" providerId="ADAL" clId="{16643BF5-AF20-4C85-9AF9-07C29F282FCB}" dt="2026-06-01T15:36:02.248" v="88"/>
          <pc:sldLayoutMkLst>
            <pc:docMk/>
            <pc:sldMasterMk cId="2541647148" sldId="2147483724"/>
            <pc:sldLayoutMk cId="3685031243" sldId="2147483736"/>
          </pc:sldLayoutMkLst>
          <pc:picChg chg="del">
            <ac:chgData name="Philippa Mulberry" userId="f5af0a63-dfb9-4e85-9483-49b99f7b5ba4" providerId="ADAL" clId="{16643BF5-AF20-4C85-9AF9-07C29F282FCB}" dt="2026-06-01T15:35:58.754" v="87" actId="478"/>
            <ac:picMkLst>
              <pc:docMk/>
              <pc:sldMasterMk cId="2541647148" sldId="2147483724"/>
              <pc:sldLayoutMk cId="3685031243" sldId="2147483736"/>
              <ac:picMk id="5" creationId="{C1745C82-63D0-54F7-5851-8BDBFD65D064}"/>
            </ac:picMkLst>
          </pc:picChg>
        </pc:sldLayoutChg>
        <pc:sldLayoutChg chg="delSp modSp mod setBg">
          <pc:chgData name="Philippa Mulberry" userId="f5af0a63-dfb9-4e85-9483-49b99f7b5ba4" providerId="ADAL" clId="{16643BF5-AF20-4C85-9AF9-07C29F282FCB}" dt="2026-06-01T16:26:57.761" v="198" actId="21"/>
          <pc:sldLayoutMkLst>
            <pc:docMk/>
            <pc:sldMasterMk cId="2541647148" sldId="2147483724"/>
            <pc:sldLayoutMk cId="2957971456" sldId="2147483737"/>
          </pc:sldLayoutMkLst>
          <pc:spChg chg="mod">
            <ac:chgData name="Philippa Mulberry" userId="f5af0a63-dfb9-4e85-9483-49b99f7b5ba4" providerId="ADAL" clId="{16643BF5-AF20-4C85-9AF9-07C29F282FCB}" dt="2026-06-01T16:16:56.988" v="183" actId="207"/>
            <ac:spMkLst>
              <pc:docMk/>
              <pc:sldMasterMk cId="2541647148" sldId="2147483724"/>
              <pc:sldLayoutMk cId="2957971456" sldId="2147483737"/>
              <ac:spMk id="2" creationId="{6017EFDF-C1D9-C223-10FB-BBA4AACB11D2}"/>
            </ac:spMkLst>
          </pc:spChg>
          <pc:spChg chg="mod">
            <ac:chgData name="Philippa Mulberry" userId="f5af0a63-dfb9-4e85-9483-49b99f7b5ba4" providerId="ADAL" clId="{16643BF5-AF20-4C85-9AF9-07C29F282FCB}" dt="2026-06-01T16:17:02.650" v="184" actId="207"/>
            <ac:spMkLst>
              <pc:docMk/>
              <pc:sldMasterMk cId="2541647148" sldId="2147483724"/>
              <pc:sldLayoutMk cId="2957971456" sldId="2147483737"/>
              <ac:spMk id="3" creationId="{EC50DE21-9FDD-81B0-FEB8-222484B8A115}"/>
            </ac:spMkLst>
          </pc:spChg>
          <pc:grpChg chg="del">
            <ac:chgData name="Philippa Mulberry" userId="f5af0a63-dfb9-4e85-9483-49b99f7b5ba4" providerId="ADAL" clId="{16643BF5-AF20-4C85-9AF9-07C29F282FCB}" dt="2026-06-01T15:28:26.766" v="1" actId="478"/>
            <ac:grpSpMkLst>
              <pc:docMk/>
              <pc:sldMasterMk cId="2541647148" sldId="2147483724"/>
              <pc:sldLayoutMk cId="2957971456" sldId="2147483737"/>
              <ac:grpSpMk id="15" creationId="{CA611CC8-1472-04CB-3B84-7A35B9A7585F}"/>
            </ac:grpSpMkLst>
          </pc:grpChg>
          <pc:picChg chg="del mod">
            <ac:chgData name="Philippa Mulberry" userId="f5af0a63-dfb9-4e85-9483-49b99f7b5ba4" providerId="ADAL" clId="{16643BF5-AF20-4C85-9AF9-07C29F282FCB}" dt="2026-06-01T16:21:20.859" v="194" actId="478"/>
            <ac:picMkLst>
              <pc:docMk/>
              <pc:sldMasterMk cId="2541647148" sldId="2147483724"/>
              <pc:sldLayoutMk cId="2957971456" sldId="2147483737"/>
              <ac:picMk id="4" creationId="{299A1C83-3B66-093C-691D-A4209FC557B1}"/>
            </ac:picMkLst>
          </pc:picChg>
          <pc:picChg chg="del mod">
            <ac:chgData name="Philippa Mulberry" userId="f5af0a63-dfb9-4e85-9483-49b99f7b5ba4" providerId="ADAL" clId="{16643BF5-AF20-4C85-9AF9-07C29F282FCB}" dt="2026-06-01T16:26:57.761" v="198" actId="21"/>
            <ac:picMkLst>
              <pc:docMk/>
              <pc:sldMasterMk cId="2541647148" sldId="2147483724"/>
              <pc:sldLayoutMk cId="2957971456" sldId="2147483737"/>
              <ac:picMk id="6" creationId="{FD13411B-D923-7884-2218-A6DC04DDFF87}"/>
            </ac:picMkLst>
          </pc:picChg>
        </pc:sldLayoutChg>
        <pc:sldLayoutChg chg="delSp mod setBg">
          <pc:chgData name="Philippa Mulberry" userId="f5af0a63-dfb9-4e85-9483-49b99f7b5ba4" providerId="ADAL" clId="{16643BF5-AF20-4C85-9AF9-07C29F282FCB}" dt="2026-06-01T15:35:45.657" v="85" actId="478"/>
          <pc:sldLayoutMkLst>
            <pc:docMk/>
            <pc:sldMasterMk cId="2541647148" sldId="2147483724"/>
            <pc:sldLayoutMk cId="3151920094" sldId="2147483738"/>
          </pc:sldLayoutMkLst>
          <pc:spChg chg="del">
            <ac:chgData name="Philippa Mulberry" userId="f5af0a63-dfb9-4e85-9483-49b99f7b5ba4" providerId="ADAL" clId="{16643BF5-AF20-4C85-9AF9-07C29F282FCB}" dt="2026-06-01T15:35:45.657" v="85" actId="478"/>
            <ac:spMkLst>
              <pc:docMk/>
              <pc:sldMasterMk cId="2541647148" sldId="2147483724"/>
              <pc:sldLayoutMk cId="3151920094" sldId="2147483738"/>
              <ac:spMk id="8" creationId="{B98AE738-3F3E-44B2-EBDA-A555C44807AC}"/>
            </ac:spMkLst>
          </pc:spChg>
        </pc:sldLayoutChg>
        <pc:sldLayoutChg chg="setBg">
          <pc:chgData name="Philippa Mulberry" userId="f5af0a63-dfb9-4e85-9483-49b99f7b5ba4" providerId="ADAL" clId="{16643BF5-AF20-4C85-9AF9-07C29F282FCB}" dt="2026-06-01T15:33:14.776" v="47"/>
          <pc:sldLayoutMkLst>
            <pc:docMk/>
            <pc:sldMasterMk cId="2541647148" sldId="2147483724"/>
            <pc:sldLayoutMk cId="337850132" sldId="2147483739"/>
          </pc:sldLayoutMkLst>
        </pc:sldLayoutChg>
        <pc:sldLayoutChg chg="setBg">
          <pc:chgData name="Philippa Mulberry" userId="f5af0a63-dfb9-4e85-9483-49b99f7b5ba4" providerId="ADAL" clId="{16643BF5-AF20-4C85-9AF9-07C29F282FCB}" dt="2026-06-01T15:33:14.776" v="47"/>
          <pc:sldLayoutMkLst>
            <pc:docMk/>
            <pc:sldMasterMk cId="2541647148" sldId="2147483724"/>
            <pc:sldLayoutMk cId="1588190479" sldId="2147483740"/>
          </pc:sldLayoutMkLst>
        </pc:sldLayoutChg>
        <pc:sldLayoutChg chg="delSp mod setBg">
          <pc:chgData name="Philippa Mulberry" userId="f5af0a63-dfb9-4e85-9483-49b99f7b5ba4" providerId="ADAL" clId="{16643BF5-AF20-4C85-9AF9-07C29F282FCB}" dt="2026-06-01T15:34:03.101" v="58" actId="478"/>
          <pc:sldLayoutMkLst>
            <pc:docMk/>
            <pc:sldMasterMk cId="2541647148" sldId="2147483724"/>
            <pc:sldLayoutMk cId="3321226837" sldId="2147483744"/>
          </pc:sldLayoutMkLst>
          <pc:spChg chg="del">
            <ac:chgData name="Philippa Mulberry" userId="f5af0a63-dfb9-4e85-9483-49b99f7b5ba4" providerId="ADAL" clId="{16643BF5-AF20-4C85-9AF9-07C29F282FCB}" dt="2026-06-01T15:34:03.101" v="58" actId="478"/>
            <ac:spMkLst>
              <pc:docMk/>
              <pc:sldMasterMk cId="2541647148" sldId="2147483724"/>
              <pc:sldLayoutMk cId="3321226837" sldId="2147483744"/>
              <ac:spMk id="2" creationId="{0AE14379-AF3A-DFB0-0AC7-E537582E9582}"/>
            </ac:spMkLst>
          </pc:spChg>
          <pc:grpChg chg="del">
            <ac:chgData name="Philippa Mulberry" userId="f5af0a63-dfb9-4e85-9483-49b99f7b5ba4" providerId="ADAL" clId="{16643BF5-AF20-4C85-9AF9-07C29F282FCB}" dt="2026-06-01T15:28:55.759" v="13" actId="478"/>
            <ac:grpSpMkLst>
              <pc:docMk/>
              <pc:sldMasterMk cId="2541647148" sldId="2147483724"/>
              <pc:sldLayoutMk cId="3321226837" sldId="2147483744"/>
              <ac:grpSpMk id="4" creationId="{3117D360-2EC1-B77D-57BA-77BCD682A324}"/>
            </ac:grpSpMkLst>
          </pc:grpChg>
        </pc:sldLayoutChg>
        <pc:sldLayoutChg chg="setBg">
          <pc:chgData name="Philippa Mulberry" userId="f5af0a63-dfb9-4e85-9483-49b99f7b5ba4" providerId="ADAL" clId="{16643BF5-AF20-4C85-9AF9-07C29F282FCB}" dt="2026-06-01T15:33:14.776" v="47"/>
          <pc:sldLayoutMkLst>
            <pc:docMk/>
            <pc:sldMasterMk cId="2541647148" sldId="2147483724"/>
            <pc:sldLayoutMk cId="1412640394" sldId="2147483745"/>
          </pc:sldLayoutMkLst>
        </pc:sldLayoutChg>
        <pc:sldLayoutChg chg="setBg">
          <pc:chgData name="Philippa Mulberry" userId="f5af0a63-dfb9-4e85-9483-49b99f7b5ba4" providerId="ADAL" clId="{16643BF5-AF20-4C85-9AF9-07C29F282FCB}" dt="2026-06-01T15:33:14.776" v="47"/>
          <pc:sldLayoutMkLst>
            <pc:docMk/>
            <pc:sldMasterMk cId="2541647148" sldId="2147483724"/>
            <pc:sldLayoutMk cId="1613532663" sldId="2147483746"/>
          </pc:sldLayoutMkLst>
        </pc:sldLayoutChg>
        <pc:sldLayoutChg chg="delSp mod setBg">
          <pc:chgData name="Philippa Mulberry" userId="f5af0a63-dfb9-4e85-9483-49b99f7b5ba4" providerId="ADAL" clId="{16643BF5-AF20-4C85-9AF9-07C29F282FCB}" dt="2026-06-01T15:33:22.380" v="48" actId="478"/>
          <pc:sldLayoutMkLst>
            <pc:docMk/>
            <pc:sldMasterMk cId="2541647148" sldId="2147483724"/>
            <pc:sldLayoutMk cId="3049167430" sldId="2147483747"/>
          </pc:sldLayoutMkLst>
          <pc:spChg chg="del">
            <ac:chgData name="Philippa Mulberry" userId="f5af0a63-dfb9-4e85-9483-49b99f7b5ba4" providerId="ADAL" clId="{16643BF5-AF20-4C85-9AF9-07C29F282FCB}" dt="2026-06-01T15:33:22.380" v="48" actId="478"/>
            <ac:spMkLst>
              <pc:docMk/>
              <pc:sldMasterMk cId="2541647148" sldId="2147483724"/>
              <pc:sldLayoutMk cId="3049167430" sldId="2147483747"/>
              <ac:spMk id="12" creationId="{B1CC9449-69BE-AEF1-9E33-060495A481CE}"/>
            </ac:spMkLst>
          </pc:spChg>
          <pc:grpChg chg="del">
            <ac:chgData name="Philippa Mulberry" userId="f5af0a63-dfb9-4e85-9483-49b99f7b5ba4" providerId="ADAL" clId="{16643BF5-AF20-4C85-9AF9-07C29F282FCB}" dt="2026-06-01T15:28:36.843" v="5" actId="478"/>
            <ac:grpSpMkLst>
              <pc:docMk/>
              <pc:sldMasterMk cId="2541647148" sldId="2147483724"/>
              <pc:sldLayoutMk cId="3049167430" sldId="2147483747"/>
              <ac:grpSpMk id="5" creationId="{A9864B2C-0B18-F569-B1F0-F3E51859479A}"/>
            </ac:grpSpMkLst>
          </pc:grpChg>
        </pc:sldLayoutChg>
        <pc:sldLayoutChg chg="delSp mod setBg">
          <pc:chgData name="Philippa Mulberry" userId="f5af0a63-dfb9-4e85-9483-49b99f7b5ba4" providerId="ADAL" clId="{16643BF5-AF20-4C85-9AF9-07C29F282FCB}" dt="2026-06-01T15:33:14.776" v="47"/>
          <pc:sldLayoutMkLst>
            <pc:docMk/>
            <pc:sldMasterMk cId="2541647148" sldId="2147483724"/>
            <pc:sldLayoutMk cId="285592511" sldId="2147483748"/>
          </pc:sldLayoutMkLst>
          <pc:picChg chg="del">
            <ac:chgData name="Philippa Mulberry" userId="f5af0a63-dfb9-4e85-9483-49b99f7b5ba4" providerId="ADAL" clId="{16643BF5-AF20-4C85-9AF9-07C29F282FCB}" dt="2026-06-01T15:29:18.581" v="19" actId="478"/>
            <ac:picMkLst>
              <pc:docMk/>
              <pc:sldMasterMk cId="2541647148" sldId="2147483724"/>
              <pc:sldLayoutMk cId="285592511" sldId="2147483748"/>
              <ac:picMk id="6" creationId="{053AFEBB-2A4D-D82A-102E-6D4BDC22913F}"/>
            </ac:picMkLst>
          </pc:picChg>
        </pc:sldLayoutChg>
        <pc:sldLayoutChg chg="delSp mod setBg">
          <pc:chgData name="Philippa Mulberry" userId="f5af0a63-dfb9-4e85-9483-49b99f7b5ba4" providerId="ADAL" clId="{16643BF5-AF20-4C85-9AF9-07C29F282FCB}" dt="2026-06-01T15:35:47.714" v="86" actId="478"/>
          <pc:sldLayoutMkLst>
            <pc:docMk/>
            <pc:sldMasterMk cId="2541647148" sldId="2147483724"/>
            <pc:sldLayoutMk cId="462659538" sldId="2147483749"/>
          </pc:sldLayoutMkLst>
          <pc:spChg chg="del">
            <ac:chgData name="Philippa Mulberry" userId="f5af0a63-dfb9-4e85-9483-49b99f7b5ba4" providerId="ADAL" clId="{16643BF5-AF20-4C85-9AF9-07C29F282FCB}" dt="2026-06-01T15:35:47.714" v="86" actId="478"/>
            <ac:spMkLst>
              <pc:docMk/>
              <pc:sldMasterMk cId="2541647148" sldId="2147483724"/>
              <pc:sldLayoutMk cId="462659538" sldId="2147483749"/>
              <ac:spMk id="8" creationId="{B98AE738-3F3E-44B2-EBDA-A555C44807AC}"/>
            </ac:spMkLst>
          </pc:spChg>
        </pc:sldLayoutChg>
        <pc:sldLayoutChg chg="delSp mod setBg">
          <pc:chgData name="Philippa Mulberry" userId="f5af0a63-dfb9-4e85-9483-49b99f7b5ba4" providerId="ADAL" clId="{16643BF5-AF20-4C85-9AF9-07C29F282FCB}" dt="2026-06-01T15:33:14.776" v="47"/>
          <pc:sldLayoutMkLst>
            <pc:docMk/>
            <pc:sldMasterMk cId="2541647148" sldId="2147483724"/>
            <pc:sldLayoutMk cId="2989411279" sldId="2147483750"/>
          </pc:sldLayoutMkLst>
          <pc:grpChg chg="del">
            <ac:chgData name="Philippa Mulberry" userId="f5af0a63-dfb9-4e85-9483-49b99f7b5ba4" providerId="ADAL" clId="{16643BF5-AF20-4C85-9AF9-07C29F282FCB}" dt="2026-06-01T15:28:58.464" v="14" actId="478"/>
            <ac:grpSpMkLst>
              <pc:docMk/>
              <pc:sldMasterMk cId="2541647148" sldId="2147483724"/>
              <pc:sldLayoutMk cId="2989411279" sldId="2147483750"/>
              <ac:grpSpMk id="2" creationId="{5DDD2A0F-50F1-3E97-8B18-3EA5B04C5E0E}"/>
            </ac:grpSpMkLst>
          </pc:grpChg>
        </pc:sldLayoutChg>
        <pc:sldLayoutChg chg="delSp mod setBg">
          <pc:chgData name="Philippa Mulberry" userId="f5af0a63-dfb9-4e85-9483-49b99f7b5ba4" providerId="ADAL" clId="{16643BF5-AF20-4C85-9AF9-07C29F282FCB}" dt="2026-06-01T15:34:15.081" v="61" actId="478"/>
          <pc:sldLayoutMkLst>
            <pc:docMk/>
            <pc:sldMasterMk cId="2541647148" sldId="2147483724"/>
            <pc:sldLayoutMk cId="651195177" sldId="2147483751"/>
          </pc:sldLayoutMkLst>
          <pc:spChg chg="del">
            <ac:chgData name="Philippa Mulberry" userId="f5af0a63-dfb9-4e85-9483-49b99f7b5ba4" providerId="ADAL" clId="{16643BF5-AF20-4C85-9AF9-07C29F282FCB}" dt="2026-06-01T15:34:15.081" v="61" actId="478"/>
            <ac:spMkLst>
              <pc:docMk/>
              <pc:sldMasterMk cId="2541647148" sldId="2147483724"/>
              <pc:sldLayoutMk cId="651195177" sldId="2147483751"/>
              <ac:spMk id="3" creationId="{2466DB9E-7A66-0DCE-14C5-5269C6887027}"/>
            </ac:spMkLst>
          </pc:spChg>
        </pc:sldLayoutChg>
        <pc:sldLayoutChg chg="delSp mod setBg">
          <pc:chgData name="Philippa Mulberry" userId="f5af0a63-dfb9-4e85-9483-49b99f7b5ba4" providerId="ADAL" clId="{16643BF5-AF20-4C85-9AF9-07C29F282FCB}" dt="2026-06-01T15:33:25.032" v="49" actId="478"/>
          <pc:sldLayoutMkLst>
            <pc:docMk/>
            <pc:sldMasterMk cId="2541647148" sldId="2147483724"/>
            <pc:sldLayoutMk cId="1188560327" sldId="2147483752"/>
          </pc:sldLayoutMkLst>
          <pc:spChg chg="del">
            <ac:chgData name="Philippa Mulberry" userId="f5af0a63-dfb9-4e85-9483-49b99f7b5ba4" providerId="ADAL" clId="{16643BF5-AF20-4C85-9AF9-07C29F282FCB}" dt="2026-06-01T15:33:25.032" v="49" actId="478"/>
            <ac:spMkLst>
              <pc:docMk/>
              <pc:sldMasterMk cId="2541647148" sldId="2147483724"/>
              <pc:sldLayoutMk cId="1188560327" sldId="2147483752"/>
              <ac:spMk id="12" creationId="{B1CC9449-69BE-AEF1-9E33-060495A481CE}"/>
            </ac:spMkLst>
          </pc:spChg>
          <pc:grpChg chg="del">
            <ac:chgData name="Philippa Mulberry" userId="f5af0a63-dfb9-4e85-9483-49b99f7b5ba4" providerId="ADAL" clId="{16643BF5-AF20-4C85-9AF9-07C29F282FCB}" dt="2026-06-01T15:28:38.907" v="6" actId="478"/>
            <ac:grpSpMkLst>
              <pc:docMk/>
              <pc:sldMasterMk cId="2541647148" sldId="2147483724"/>
              <pc:sldLayoutMk cId="1188560327" sldId="2147483752"/>
              <ac:grpSpMk id="2" creationId="{7D3C2AE1-A779-49DB-9F8E-1ABB7F6F73FD}"/>
            </ac:grpSpMkLst>
          </pc:grpChg>
        </pc:sldLayoutChg>
        <pc:sldLayoutChg chg="delSp mod setBg">
          <pc:chgData name="Philippa Mulberry" userId="f5af0a63-dfb9-4e85-9483-49b99f7b5ba4" providerId="ADAL" clId="{16643BF5-AF20-4C85-9AF9-07C29F282FCB}" dt="2026-06-01T15:33:26.796" v="50" actId="478"/>
          <pc:sldLayoutMkLst>
            <pc:docMk/>
            <pc:sldMasterMk cId="2541647148" sldId="2147483724"/>
            <pc:sldLayoutMk cId="1019163778" sldId="2147483753"/>
          </pc:sldLayoutMkLst>
          <pc:spChg chg="del">
            <ac:chgData name="Philippa Mulberry" userId="f5af0a63-dfb9-4e85-9483-49b99f7b5ba4" providerId="ADAL" clId="{16643BF5-AF20-4C85-9AF9-07C29F282FCB}" dt="2026-06-01T15:33:26.796" v="50" actId="478"/>
            <ac:spMkLst>
              <pc:docMk/>
              <pc:sldMasterMk cId="2541647148" sldId="2147483724"/>
              <pc:sldLayoutMk cId="1019163778" sldId="2147483753"/>
              <ac:spMk id="12" creationId="{B1CC9449-69BE-AEF1-9E33-060495A481CE}"/>
            </ac:spMkLst>
          </pc:spChg>
          <pc:grpChg chg="del">
            <ac:chgData name="Philippa Mulberry" userId="f5af0a63-dfb9-4e85-9483-49b99f7b5ba4" providerId="ADAL" clId="{16643BF5-AF20-4C85-9AF9-07C29F282FCB}" dt="2026-06-01T15:28:40.701" v="7" actId="478"/>
            <ac:grpSpMkLst>
              <pc:docMk/>
              <pc:sldMasterMk cId="2541647148" sldId="2147483724"/>
              <pc:sldLayoutMk cId="1019163778" sldId="2147483753"/>
              <ac:grpSpMk id="2" creationId="{160CA482-7A8C-98FB-EB9A-C09392F9F6DF}"/>
            </ac:grpSpMkLst>
          </pc:grpChg>
        </pc:sldLayoutChg>
        <pc:sldLayoutChg chg="delSp mod setBg">
          <pc:chgData name="Philippa Mulberry" userId="f5af0a63-dfb9-4e85-9483-49b99f7b5ba4" providerId="ADAL" clId="{16643BF5-AF20-4C85-9AF9-07C29F282FCB}" dt="2026-06-01T15:33:28.463" v="51" actId="478"/>
          <pc:sldLayoutMkLst>
            <pc:docMk/>
            <pc:sldMasterMk cId="2541647148" sldId="2147483724"/>
            <pc:sldLayoutMk cId="991522218" sldId="2147483754"/>
          </pc:sldLayoutMkLst>
          <pc:spChg chg="del">
            <ac:chgData name="Philippa Mulberry" userId="f5af0a63-dfb9-4e85-9483-49b99f7b5ba4" providerId="ADAL" clId="{16643BF5-AF20-4C85-9AF9-07C29F282FCB}" dt="2026-06-01T15:33:28.463" v="51" actId="478"/>
            <ac:spMkLst>
              <pc:docMk/>
              <pc:sldMasterMk cId="2541647148" sldId="2147483724"/>
              <pc:sldLayoutMk cId="991522218" sldId="2147483754"/>
              <ac:spMk id="12" creationId="{B1CC9449-69BE-AEF1-9E33-060495A481CE}"/>
            </ac:spMkLst>
          </pc:spChg>
          <pc:grpChg chg="del">
            <ac:chgData name="Philippa Mulberry" userId="f5af0a63-dfb9-4e85-9483-49b99f7b5ba4" providerId="ADAL" clId="{16643BF5-AF20-4C85-9AF9-07C29F282FCB}" dt="2026-06-01T15:28:44.612" v="8" actId="478"/>
            <ac:grpSpMkLst>
              <pc:docMk/>
              <pc:sldMasterMk cId="2541647148" sldId="2147483724"/>
              <pc:sldLayoutMk cId="991522218" sldId="2147483754"/>
              <ac:grpSpMk id="2" creationId="{6F337B24-E926-FA3E-ED0C-4946099039C0}"/>
            </ac:grpSpMkLst>
          </pc:grpChg>
        </pc:sldLayoutChg>
        <pc:sldLayoutChg chg="delSp mod setBg">
          <pc:chgData name="Philippa Mulberry" userId="f5af0a63-dfb9-4e85-9483-49b99f7b5ba4" providerId="ADAL" clId="{16643BF5-AF20-4C85-9AF9-07C29F282FCB}" dt="2026-06-01T15:33:14.776" v="47"/>
          <pc:sldLayoutMkLst>
            <pc:docMk/>
            <pc:sldMasterMk cId="2541647148" sldId="2147483724"/>
            <pc:sldLayoutMk cId="3634284792" sldId="2147483755"/>
          </pc:sldLayoutMkLst>
          <pc:grpChg chg="del">
            <ac:chgData name="Philippa Mulberry" userId="f5af0a63-dfb9-4e85-9483-49b99f7b5ba4" providerId="ADAL" clId="{16643BF5-AF20-4C85-9AF9-07C29F282FCB}" dt="2026-06-01T15:29:07.451" v="18" actId="478"/>
            <ac:grpSpMkLst>
              <pc:docMk/>
              <pc:sldMasterMk cId="2541647148" sldId="2147483724"/>
              <pc:sldLayoutMk cId="3634284792" sldId="2147483755"/>
              <ac:grpSpMk id="4" creationId="{A092B433-9A22-DF0F-3917-64AA89B39EB5}"/>
            </ac:grpSpMkLst>
          </pc:grpChg>
        </pc:sldLayoutChg>
        <pc:sldLayoutChg chg="delSp mod setBg">
          <pc:chgData name="Philippa Mulberry" userId="f5af0a63-dfb9-4e85-9483-49b99f7b5ba4" providerId="ADAL" clId="{16643BF5-AF20-4C85-9AF9-07C29F282FCB}" dt="2026-06-01T15:34:08.187" v="59" actId="478"/>
          <pc:sldLayoutMkLst>
            <pc:docMk/>
            <pc:sldMasterMk cId="2541647148" sldId="2147483724"/>
            <pc:sldLayoutMk cId="826840886" sldId="2147483756"/>
          </pc:sldLayoutMkLst>
          <pc:spChg chg="del">
            <ac:chgData name="Philippa Mulberry" userId="f5af0a63-dfb9-4e85-9483-49b99f7b5ba4" providerId="ADAL" clId="{16643BF5-AF20-4C85-9AF9-07C29F282FCB}" dt="2026-06-01T15:34:08.187" v="59" actId="478"/>
            <ac:spMkLst>
              <pc:docMk/>
              <pc:sldMasterMk cId="2541647148" sldId="2147483724"/>
              <pc:sldLayoutMk cId="826840886" sldId="2147483756"/>
              <ac:spMk id="2" creationId="{0AE14379-AF3A-DFB0-0AC7-E537582E9582}"/>
            </ac:spMkLst>
          </pc:spChg>
          <pc:grpChg chg="del">
            <ac:chgData name="Philippa Mulberry" userId="f5af0a63-dfb9-4e85-9483-49b99f7b5ba4" providerId="ADAL" clId="{16643BF5-AF20-4C85-9AF9-07C29F282FCB}" dt="2026-06-01T15:29:02.971" v="16" actId="478"/>
            <ac:grpSpMkLst>
              <pc:docMk/>
              <pc:sldMasterMk cId="2541647148" sldId="2147483724"/>
              <pc:sldLayoutMk cId="826840886" sldId="2147483756"/>
              <ac:grpSpMk id="4" creationId="{76679FA9-662B-9C8C-E23D-210512E403ED}"/>
            </ac:grpSpMkLst>
          </pc:grpChg>
        </pc:sldLayoutChg>
        <pc:sldLayoutChg chg="delSp modSp mod setBg">
          <pc:chgData name="Philippa Mulberry" userId="f5af0a63-dfb9-4e85-9483-49b99f7b5ba4" providerId="ADAL" clId="{16643BF5-AF20-4C85-9AF9-07C29F282FCB}" dt="2026-06-01T15:33:39.444" v="53" actId="207"/>
          <pc:sldLayoutMkLst>
            <pc:docMk/>
            <pc:sldMasterMk cId="2541647148" sldId="2147483724"/>
            <pc:sldLayoutMk cId="3667444340" sldId="2147483757"/>
          </pc:sldLayoutMkLst>
          <pc:spChg chg="del">
            <ac:chgData name="Philippa Mulberry" userId="f5af0a63-dfb9-4e85-9483-49b99f7b5ba4" providerId="ADAL" clId="{16643BF5-AF20-4C85-9AF9-07C29F282FCB}" dt="2026-06-01T15:33:30.600" v="52" actId="478"/>
            <ac:spMkLst>
              <pc:docMk/>
              <pc:sldMasterMk cId="2541647148" sldId="2147483724"/>
              <pc:sldLayoutMk cId="3667444340" sldId="2147483757"/>
              <ac:spMk id="12" creationId="{B1CC9449-69BE-AEF1-9E33-060495A481CE}"/>
            </ac:spMkLst>
          </pc:spChg>
          <pc:spChg chg="mod">
            <ac:chgData name="Philippa Mulberry" userId="f5af0a63-dfb9-4e85-9483-49b99f7b5ba4" providerId="ADAL" clId="{16643BF5-AF20-4C85-9AF9-07C29F282FCB}" dt="2026-06-01T15:33:39.444" v="53" actId="207"/>
            <ac:spMkLst>
              <pc:docMk/>
              <pc:sldMasterMk cId="2541647148" sldId="2147483724"/>
              <pc:sldLayoutMk cId="3667444340" sldId="2147483757"/>
              <ac:spMk id="16" creationId="{41172836-3009-20E3-DA40-6C3FEACBA65A}"/>
            </ac:spMkLst>
          </pc:spChg>
          <pc:spChg chg="mod">
            <ac:chgData name="Philippa Mulberry" userId="f5af0a63-dfb9-4e85-9483-49b99f7b5ba4" providerId="ADAL" clId="{16643BF5-AF20-4C85-9AF9-07C29F282FCB}" dt="2026-06-01T15:33:39.444" v="53" actId="207"/>
            <ac:spMkLst>
              <pc:docMk/>
              <pc:sldMasterMk cId="2541647148" sldId="2147483724"/>
              <pc:sldLayoutMk cId="3667444340" sldId="2147483757"/>
              <ac:spMk id="19" creationId="{CBA2B73B-3CA1-E02B-8954-5F3E2DAE7606}"/>
            </ac:spMkLst>
          </pc:spChg>
          <pc:spChg chg="mod">
            <ac:chgData name="Philippa Mulberry" userId="f5af0a63-dfb9-4e85-9483-49b99f7b5ba4" providerId="ADAL" clId="{16643BF5-AF20-4C85-9AF9-07C29F282FCB}" dt="2026-06-01T15:33:39.444" v="53" actId="207"/>
            <ac:spMkLst>
              <pc:docMk/>
              <pc:sldMasterMk cId="2541647148" sldId="2147483724"/>
              <pc:sldLayoutMk cId="3667444340" sldId="2147483757"/>
              <ac:spMk id="22" creationId="{04DF6A99-482C-45EE-B2CD-3DDD0FFB050A}"/>
            </ac:spMkLst>
          </pc:spChg>
          <pc:grpChg chg="del">
            <ac:chgData name="Philippa Mulberry" userId="f5af0a63-dfb9-4e85-9483-49b99f7b5ba4" providerId="ADAL" clId="{16643BF5-AF20-4C85-9AF9-07C29F282FCB}" dt="2026-06-01T15:28:47.329" v="9" actId="478"/>
            <ac:grpSpMkLst>
              <pc:docMk/>
              <pc:sldMasterMk cId="2541647148" sldId="2147483724"/>
              <pc:sldLayoutMk cId="3667444340" sldId="2147483757"/>
              <ac:grpSpMk id="2" creationId="{C3DC58F9-E558-8415-3E9C-742293D12E64}"/>
            </ac:grpSpMkLst>
          </pc:grpChg>
        </pc:sldLayoutChg>
        <pc:sldLayoutChg chg="delSp mod setBg">
          <pc:chgData name="Philippa Mulberry" userId="f5af0a63-dfb9-4e85-9483-49b99f7b5ba4" providerId="ADAL" clId="{16643BF5-AF20-4C85-9AF9-07C29F282FCB}" dt="2026-06-01T15:33:56.188" v="56" actId="478"/>
          <pc:sldLayoutMkLst>
            <pc:docMk/>
            <pc:sldMasterMk cId="2541647148" sldId="2147483724"/>
            <pc:sldLayoutMk cId="749818383" sldId="2147483758"/>
          </pc:sldLayoutMkLst>
          <pc:spChg chg="del">
            <ac:chgData name="Philippa Mulberry" userId="f5af0a63-dfb9-4e85-9483-49b99f7b5ba4" providerId="ADAL" clId="{16643BF5-AF20-4C85-9AF9-07C29F282FCB}" dt="2026-06-01T15:33:56.188" v="56" actId="478"/>
            <ac:spMkLst>
              <pc:docMk/>
              <pc:sldMasterMk cId="2541647148" sldId="2147483724"/>
              <pc:sldLayoutMk cId="749818383" sldId="2147483758"/>
              <ac:spMk id="12" creationId="{B1CC9449-69BE-AEF1-9E33-060495A481CE}"/>
            </ac:spMkLst>
          </pc:spChg>
          <pc:grpChg chg="del">
            <ac:chgData name="Philippa Mulberry" userId="f5af0a63-dfb9-4e85-9483-49b99f7b5ba4" providerId="ADAL" clId="{16643BF5-AF20-4C85-9AF9-07C29F282FCB}" dt="2026-06-01T15:28:51.234" v="11" actId="478"/>
            <ac:grpSpMkLst>
              <pc:docMk/>
              <pc:sldMasterMk cId="2541647148" sldId="2147483724"/>
              <pc:sldLayoutMk cId="749818383" sldId="2147483758"/>
              <ac:grpSpMk id="2" creationId="{C2E64320-2FCC-E20C-683A-2920E90A981B}"/>
            </ac:grpSpMkLst>
          </pc:grpChg>
        </pc:sldLayoutChg>
        <pc:sldLayoutChg chg="delSp modSp mod setBg">
          <pc:chgData name="Philippa Mulberry" userId="f5af0a63-dfb9-4e85-9483-49b99f7b5ba4" providerId="ADAL" clId="{16643BF5-AF20-4C85-9AF9-07C29F282FCB}" dt="2026-06-01T15:33:51.758" v="55" actId="207"/>
          <pc:sldLayoutMkLst>
            <pc:docMk/>
            <pc:sldMasterMk cId="2541647148" sldId="2147483724"/>
            <pc:sldLayoutMk cId="4287514717" sldId="2147483759"/>
          </pc:sldLayoutMkLst>
          <pc:spChg chg="mod">
            <ac:chgData name="Philippa Mulberry" userId="f5af0a63-dfb9-4e85-9483-49b99f7b5ba4" providerId="ADAL" clId="{16643BF5-AF20-4C85-9AF9-07C29F282FCB}" dt="2026-06-01T15:33:51.758" v="55" actId="207"/>
            <ac:spMkLst>
              <pc:docMk/>
              <pc:sldMasterMk cId="2541647148" sldId="2147483724"/>
              <pc:sldLayoutMk cId="4287514717" sldId="2147483759"/>
              <ac:spMk id="4" creationId="{9D71305A-9B66-093C-F802-B24414502F60}"/>
            </ac:spMkLst>
          </pc:spChg>
          <pc:spChg chg="mod">
            <ac:chgData name="Philippa Mulberry" userId="f5af0a63-dfb9-4e85-9483-49b99f7b5ba4" providerId="ADAL" clId="{16643BF5-AF20-4C85-9AF9-07C29F282FCB}" dt="2026-06-01T15:33:51.758" v="55" actId="207"/>
            <ac:spMkLst>
              <pc:docMk/>
              <pc:sldMasterMk cId="2541647148" sldId="2147483724"/>
              <pc:sldLayoutMk cId="4287514717" sldId="2147483759"/>
              <ac:spMk id="7" creationId="{C2D4EA0C-83BA-9CA9-A370-6444BBCD79AE}"/>
            </ac:spMkLst>
          </pc:spChg>
          <pc:spChg chg="mod">
            <ac:chgData name="Philippa Mulberry" userId="f5af0a63-dfb9-4e85-9483-49b99f7b5ba4" providerId="ADAL" clId="{16643BF5-AF20-4C85-9AF9-07C29F282FCB}" dt="2026-06-01T15:33:51.758" v="55" actId="207"/>
            <ac:spMkLst>
              <pc:docMk/>
              <pc:sldMasterMk cId="2541647148" sldId="2147483724"/>
              <pc:sldLayoutMk cId="4287514717" sldId="2147483759"/>
              <ac:spMk id="9" creationId="{5F1A546A-EE1B-66B3-31E0-1CC9C890D605}"/>
            </ac:spMkLst>
          </pc:spChg>
          <pc:spChg chg="del">
            <ac:chgData name="Philippa Mulberry" userId="f5af0a63-dfb9-4e85-9483-49b99f7b5ba4" providerId="ADAL" clId="{16643BF5-AF20-4C85-9AF9-07C29F282FCB}" dt="2026-06-01T15:33:44.030" v="54" actId="478"/>
            <ac:spMkLst>
              <pc:docMk/>
              <pc:sldMasterMk cId="2541647148" sldId="2147483724"/>
              <pc:sldLayoutMk cId="4287514717" sldId="2147483759"/>
              <ac:spMk id="12" creationId="{B1CC9449-69BE-AEF1-9E33-060495A481CE}"/>
            </ac:spMkLst>
          </pc:spChg>
          <pc:spChg chg="mod">
            <ac:chgData name="Philippa Mulberry" userId="f5af0a63-dfb9-4e85-9483-49b99f7b5ba4" providerId="ADAL" clId="{16643BF5-AF20-4C85-9AF9-07C29F282FCB}" dt="2026-06-01T15:33:51.758" v="55" actId="207"/>
            <ac:spMkLst>
              <pc:docMk/>
              <pc:sldMasterMk cId="2541647148" sldId="2147483724"/>
              <pc:sldLayoutMk cId="4287514717" sldId="2147483759"/>
              <ac:spMk id="16" creationId="{41172836-3009-20E3-DA40-6C3FEACBA65A}"/>
            </ac:spMkLst>
          </pc:spChg>
          <pc:spChg chg="mod">
            <ac:chgData name="Philippa Mulberry" userId="f5af0a63-dfb9-4e85-9483-49b99f7b5ba4" providerId="ADAL" clId="{16643BF5-AF20-4C85-9AF9-07C29F282FCB}" dt="2026-06-01T15:33:51.758" v="55" actId="207"/>
            <ac:spMkLst>
              <pc:docMk/>
              <pc:sldMasterMk cId="2541647148" sldId="2147483724"/>
              <pc:sldLayoutMk cId="4287514717" sldId="2147483759"/>
              <ac:spMk id="19" creationId="{CBA2B73B-3CA1-E02B-8954-5F3E2DAE7606}"/>
            </ac:spMkLst>
          </pc:spChg>
          <pc:spChg chg="mod">
            <ac:chgData name="Philippa Mulberry" userId="f5af0a63-dfb9-4e85-9483-49b99f7b5ba4" providerId="ADAL" clId="{16643BF5-AF20-4C85-9AF9-07C29F282FCB}" dt="2026-06-01T15:33:51.758" v="55" actId="207"/>
            <ac:spMkLst>
              <pc:docMk/>
              <pc:sldMasterMk cId="2541647148" sldId="2147483724"/>
              <pc:sldLayoutMk cId="4287514717" sldId="2147483759"/>
              <ac:spMk id="22" creationId="{04DF6A99-482C-45EE-B2CD-3DDD0FFB050A}"/>
            </ac:spMkLst>
          </pc:spChg>
          <pc:grpChg chg="del">
            <ac:chgData name="Philippa Mulberry" userId="f5af0a63-dfb9-4e85-9483-49b99f7b5ba4" providerId="ADAL" clId="{16643BF5-AF20-4C85-9AF9-07C29F282FCB}" dt="2026-06-01T15:28:49.305" v="10" actId="478"/>
            <ac:grpSpMkLst>
              <pc:docMk/>
              <pc:sldMasterMk cId="2541647148" sldId="2147483724"/>
              <pc:sldLayoutMk cId="4287514717" sldId="2147483759"/>
              <ac:grpSpMk id="2" creationId="{DF9C4207-D5E9-7AEB-1C7A-71D09E21D638}"/>
            </ac:grpSpMkLst>
          </pc:grpChg>
        </pc:sldLayoutChg>
        <pc:sldLayoutChg chg="delSp mod setBg">
          <pc:chgData name="Philippa Mulberry" userId="f5af0a63-dfb9-4e85-9483-49b99f7b5ba4" providerId="ADAL" clId="{16643BF5-AF20-4C85-9AF9-07C29F282FCB}" dt="2026-06-01T15:34:01.134" v="57" actId="478"/>
          <pc:sldLayoutMkLst>
            <pc:docMk/>
            <pc:sldMasterMk cId="2541647148" sldId="2147483724"/>
            <pc:sldLayoutMk cId="616708675" sldId="2147483760"/>
          </pc:sldLayoutMkLst>
          <pc:spChg chg="del">
            <ac:chgData name="Philippa Mulberry" userId="f5af0a63-dfb9-4e85-9483-49b99f7b5ba4" providerId="ADAL" clId="{16643BF5-AF20-4C85-9AF9-07C29F282FCB}" dt="2026-06-01T15:34:01.134" v="57" actId="478"/>
            <ac:spMkLst>
              <pc:docMk/>
              <pc:sldMasterMk cId="2541647148" sldId="2147483724"/>
              <pc:sldLayoutMk cId="616708675" sldId="2147483760"/>
              <ac:spMk id="12" creationId="{B1CC9449-69BE-AEF1-9E33-060495A481CE}"/>
            </ac:spMkLst>
          </pc:spChg>
          <pc:grpChg chg="del">
            <ac:chgData name="Philippa Mulberry" userId="f5af0a63-dfb9-4e85-9483-49b99f7b5ba4" providerId="ADAL" clId="{16643BF5-AF20-4C85-9AF9-07C29F282FCB}" dt="2026-06-01T15:28:53.538" v="12" actId="478"/>
            <ac:grpSpMkLst>
              <pc:docMk/>
              <pc:sldMasterMk cId="2541647148" sldId="2147483724"/>
              <pc:sldLayoutMk cId="616708675" sldId="2147483760"/>
              <ac:grpSpMk id="2" creationId="{BA83C7DA-CE5E-B200-DDCD-1FA521344FEE}"/>
            </ac:grpSpMkLst>
          </pc:grpChg>
        </pc:sldLayoutChg>
        <pc:sldLayoutChg chg="delSp mod setBg">
          <pc:chgData name="Philippa Mulberry" userId="f5af0a63-dfb9-4e85-9483-49b99f7b5ba4" providerId="ADAL" clId="{16643BF5-AF20-4C85-9AF9-07C29F282FCB}" dt="2026-06-01T15:33:14.776" v="47"/>
          <pc:sldLayoutMkLst>
            <pc:docMk/>
            <pc:sldMasterMk cId="2541647148" sldId="2147483724"/>
            <pc:sldLayoutMk cId="1720200895" sldId="2147483761"/>
          </pc:sldLayoutMkLst>
          <pc:grpChg chg="del">
            <ac:chgData name="Philippa Mulberry" userId="f5af0a63-dfb9-4e85-9483-49b99f7b5ba4" providerId="ADAL" clId="{16643BF5-AF20-4C85-9AF9-07C29F282FCB}" dt="2026-06-01T15:29:00.796" v="15" actId="478"/>
            <ac:grpSpMkLst>
              <pc:docMk/>
              <pc:sldMasterMk cId="2541647148" sldId="2147483724"/>
              <pc:sldLayoutMk cId="1720200895" sldId="2147483761"/>
              <ac:grpSpMk id="2" creationId="{E24C4D2C-75D2-0065-390D-EEAB4636D47F}"/>
            </ac:grpSpMkLst>
          </pc:grpChg>
        </pc:sldLayoutChg>
        <pc:sldLayoutChg chg="setBg">
          <pc:chgData name="Philippa Mulberry" userId="f5af0a63-dfb9-4e85-9483-49b99f7b5ba4" providerId="ADAL" clId="{16643BF5-AF20-4C85-9AF9-07C29F282FCB}" dt="2026-06-01T15:33:14.776" v="47"/>
          <pc:sldLayoutMkLst>
            <pc:docMk/>
            <pc:sldMasterMk cId="2541647148" sldId="2147483724"/>
            <pc:sldLayoutMk cId="3623659259" sldId="2147483762"/>
          </pc:sldLayoutMkLst>
        </pc:sldLayoutChg>
        <pc:sldLayoutChg chg="delSp mod setBg">
          <pc:chgData name="Philippa Mulberry" userId="f5af0a63-dfb9-4e85-9483-49b99f7b5ba4" providerId="ADAL" clId="{16643BF5-AF20-4C85-9AF9-07C29F282FCB}" dt="2026-06-01T15:34:11.015" v="60" actId="478"/>
          <pc:sldLayoutMkLst>
            <pc:docMk/>
            <pc:sldMasterMk cId="2541647148" sldId="2147483724"/>
            <pc:sldLayoutMk cId="2594994111" sldId="2147483763"/>
          </pc:sldLayoutMkLst>
          <pc:spChg chg="del">
            <ac:chgData name="Philippa Mulberry" userId="f5af0a63-dfb9-4e85-9483-49b99f7b5ba4" providerId="ADAL" clId="{16643BF5-AF20-4C85-9AF9-07C29F282FCB}" dt="2026-06-01T15:34:11.015" v="60" actId="478"/>
            <ac:spMkLst>
              <pc:docMk/>
              <pc:sldMasterMk cId="2541647148" sldId="2147483724"/>
              <pc:sldLayoutMk cId="2594994111" sldId="2147483763"/>
              <ac:spMk id="2" creationId="{0AE14379-AF3A-DFB0-0AC7-E537582E9582}"/>
            </ac:spMkLst>
          </pc:spChg>
          <pc:grpChg chg="del">
            <ac:chgData name="Philippa Mulberry" userId="f5af0a63-dfb9-4e85-9483-49b99f7b5ba4" providerId="ADAL" clId="{16643BF5-AF20-4C85-9AF9-07C29F282FCB}" dt="2026-06-01T15:29:05.069" v="17" actId="478"/>
            <ac:grpSpMkLst>
              <pc:docMk/>
              <pc:sldMasterMk cId="2541647148" sldId="2147483724"/>
              <pc:sldLayoutMk cId="2594994111" sldId="2147483763"/>
              <ac:grpSpMk id="6" creationId="{C746FF32-5FCA-03C0-98C9-3FB20D5BDB01}"/>
            </ac:grpSpMkLst>
          </pc:grpChg>
        </pc:sldLayoutChg>
        <pc:sldLayoutChg chg="delSp mod setBg">
          <pc:chgData name="Philippa Mulberry" userId="f5af0a63-dfb9-4e85-9483-49b99f7b5ba4" providerId="ADAL" clId="{16643BF5-AF20-4C85-9AF9-07C29F282FCB}" dt="2026-06-01T15:34:17.897" v="62" actId="478"/>
          <pc:sldLayoutMkLst>
            <pc:docMk/>
            <pc:sldMasterMk cId="2541647148" sldId="2147483724"/>
            <pc:sldLayoutMk cId="276399796" sldId="2147483764"/>
          </pc:sldLayoutMkLst>
          <pc:spChg chg="del">
            <ac:chgData name="Philippa Mulberry" userId="f5af0a63-dfb9-4e85-9483-49b99f7b5ba4" providerId="ADAL" clId="{16643BF5-AF20-4C85-9AF9-07C29F282FCB}" dt="2026-06-01T15:34:17.897" v="62" actId="478"/>
            <ac:spMkLst>
              <pc:docMk/>
              <pc:sldMasterMk cId="2541647148" sldId="2147483724"/>
              <pc:sldLayoutMk cId="276399796" sldId="2147483764"/>
              <ac:spMk id="3" creationId="{2466DB9E-7A66-0DCE-14C5-5269C6887027}"/>
            </ac:spMkLst>
          </pc:spChg>
        </pc:sldLayoutChg>
        <pc:sldLayoutChg chg="setBg">
          <pc:chgData name="Philippa Mulberry" userId="f5af0a63-dfb9-4e85-9483-49b99f7b5ba4" providerId="ADAL" clId="{16643BF5-AF20-4C85-9AF9-07C29F282FCB}" dt="2026-06-01T15:33:14.776" v="47"/>
          <pc:sldLayoutMkLst>
            <pc:docMk/>
            <pc:sldMasterMk cId="2541647148" sldId="2147483724"/>
            <pc:sldLayoutMk cId="2658700058" sldId="2147483765"/>
          </pc:sldLayoutMkLst>
        </pc:sldLayoutChg>
        <pc:sldLayoutChg chg="setBg">
          <pc:chgData name="Philippa Mulberry" userId="f5af0a63-dfb9-4e85-9483-49b99f7b5ba4" providerId="ADAL" clId="{16643BF5-AF20-4C85-9AF9-07C29F282FCB}" dt="2026-06-01T15:33:14.776" v="47"/>
          <pc:sldLayoutMkLst>
            <pc:docMk/>
            <pc:sldMasterMk cId="2541647148" sldId="2147483724"/>
            <pc:sldLayoutMk cId="3127261465" sldId="2147483784"/>
          </pc:sldLayoutMkLst>
        </pc:sldLayoutChg>
        <pc:sldLayoutChg chg="delSp mod setBg">
          <pc:chgData name="Philippa Mulberry" userId="f5af0a63-dfb9-4e85-9483-49b99f7b5ba4" providerId="ADAL" clId="{16643BF5-AF20-4C85-9AF9-07C29F282FCB}" dt="2026-06-01T15:34:23.751" v="64" actId="478"/>
          <pc:sldLayoutMkLst>
            <pc:docMk/>
            <pc:sldMasterMk cId="2541647148" sldId="2147483724"/>
            <pc:sldLayoutMk cId="3506106778" sldId="2147483785"/>
          </pc:sldLayoutMkLst>
          <pc:spChg chg="del">
            <ac:chgData name="Philippa Mulberry" userId="f5af0a63-dfb9-4e85-9483-49b99f7b5ba4" providerId="ADAL" clId="{16643BF5-AF20-4C85-9AF9-07C29F282FCB}" dt="2026-06-01T15:34:23.751" v="64" actId="478"/>
            <ac:spMkLst>
              <pc:docMk/>
              <pc:sldMasterMk cId="2541647148" sldId="2147483724"/>
              <pc:sldLayoutMk cId="3506106778" sldId="2147483785"/>
              <ac:spMk id="10" creationId="{B2D4FCCA-585D-5BB7-D0DD-E31F43EC6D18}"/>
            </ac:spMkLst>
          </pc:spChg>
        </pc:sldLayoutChg>
        <pc:sldLayoutChg chg="delSp modSp mod setBg">
          <pc:chgData name="Philippa Mulberry" userId="f5af0a63-dfb9-4e85-9483-49b99f7b5ba4" providerId="ADAL" clId="{16643BF5-AF20-4C85-9AF9-07C29F282FCB}" dt="2026-06-01T15:34:35.277" v="66" actId="207"/>
          <pc:sldLayoutMkLst>
            <pc:docMk/>
            <pc:sldMasterMk cId="2541647148" sldId="2147483724"/>
            <pc:sldLayoutMk cId="3486021545" sldId="2147483786"/>
          </pc:sldLayoutMkLst>
          <pc:spChg chg="mod">
            <ac:chgData name="Philippa Mulberry" userId="f5af0a63-dfb9-4e85-9483-49b99f7b5ba4" providerId="ADAL" clId="{16643BF5-AF20-4C85-9AF9-07C29F282FCB}" dt="2026-06-01T15:34:35.277" v="66" actId="207"/>
            <ac:spMkLst>
              <pc:docMk/>
              <pc:sldMasterMk cId="2541647148" sldId="2147483724"/>
              <pc:sldLayoutMk cId="3486021545" sldId="2147483786"/>
              <ac:spMk id="3" creationId="{784AFA50-852A-F29D-3F0F-409AFD88BA3A}"/>
            </ac:spMkLst>
          </pc:spChg>
          <pc:spChg chg="mod">
            <ac:chgData name="Philippa Mulberry" userId="f5af0a63-dfb9-4e85-9483-49b99f7b5ba4" providerId="ADAL" clId="{16643BF5-AF20-4C85-9AF9-07C29F282FCB}" dt="2026-06-01T15:34:35.277" v="66" actId="207"/>
            <ac:spMkLst>
              <pc:docMk/>
              <pc:sldMasterMk cId="2541647148" sldId="2147483724"/>
              <pc:sldLayoutMk cId="3486021545" sldId="2147483786"/>
              <ac:spMk id="4" creationId="{9774EB01-1BE4-AFF3-03D4-8A980ED53619}"/>
            </ac:spMkLst>
          </pc:spChg>
          <pc:spChg chg="del">
            <ac:chgData name="Philippa Mulberry" userId="f5af0a63-dfb9-4e85-9483-49b99f7b5ba4" providerId="ADAL" clId="{16643BF5-AF20-4C85-9AF9-07C29F282FCB}" dt="2026-06-01T15:34:26.166" v="65" actId="478"/>
            <ac:spMkLst>
              <pc:docMk/>
              <pc:sldMasterMk cId="2541647148" sldId="2147483724"/>
              <pc:sldLayoutMk cId="3486021545" sldId="2147483786"/>
              <ac:spMk id="12" creationId="{B1CC9449-69BE-AEF1-9E33-060495A481CE}"/>
            </ac:spMkLst>
          </pc:spChg>
        </pc:sldLayoutChg>
        <pc:sldLayoutChg chg="delSp mod setBg">
          <pc:chgData name="Philippa Mulberry" userId="f5af0a63-dfb9-4e85-9483-49b99f7b5ba4" providerId="ADAL" clId="{16643BF5-AF20-4C85-9AF9-07C29F282FCB}" dt="2026-06-01T15:34:42.008" v="67" actId="478"/>
          <pc:sldLayoutMkLst>
            <pc:docMk/>
            <pc:sldMasterMk cId="2541647148" sldId="2147483724"/>
            <pc:sldLayoutMk cId="3301720331" sldId="2147483787"/>
          </pc:sldLayoutMkLst>
          <pc:spChg chg="del">
            <ac:chgData name="Philippa Mulberry" userId="f5af0a63-dfb9-4e85-9483-49b99f7b5ba4" providerId="ADAL" clId="{16643BF5-AF20-4C85-9AF9-07C29F282FCB}" dt="2026-06-01T15:34:42.008" v="67" actId="478"/>
            <ac:spMkLst>
              <pc:docMk/>
              <pc:sldMasterMk cId="2541647148" sldId="2147483724"/>
              <pc:sldLayoutMk cId="3301720331" sldId="2147483787"/>
              <ac:spMk id="12" creationId="{B1CC9449-69BE-AEF1-9E33-060495A481CE}"/>
            </ac:spMkLst>
          </pc:spChg>
        </pc:sldLayoutChg>
        <pc:sldLayoutChg chg="delSp mod setBg">
          <pc:chgData name="Philippa Mulberry" userId="f5af0a63-dfb9-4e85-9483-49b99f7b5ba4" providerId="ADAL" clId="{16643BF5-AF20-4C85-9AF9-07C29F282FCB}" dt="2026-06-01T15:34:44.345" v="68" actId="478"/>
          <pc:sldLayoutMkLst>
            <pc:docMk/>
            <pc:sldMasterMk cId="2541647148" sldId="2147483724"/>
            <pc:sldLayoutMk cId="3198845785" sldId="2147483788"/>
          </pc:sldLayoutMkLst>
          <pc:spChg chg="del">
            <ac:chgData name="Philippa Mulberry" userId="f5af0a63-dfb9-4e85-9483-49b99f7b5ba4" providerId="ADAL" clId="{16643BF5-AF20-4C85-9AF9-07C29F282FCB}" dt="2026-06-01T15:34:44.345" v="68" actId="478"/>
            <ac:spMkLst>
              <pc:docMk/>
              <pc:sldMasterMk cId="2541647148" sldId="2147483724"/>
              <pc:sldLayoutMk cId="3198845785" sldId="2147483788"/>
              <ac:spMk id="12" creationId="{B1CC9449-69BE-AEF1-9E33-060495A481CE}"/>
            </ac:spMkLst>
          </pc:spChg>
        </pc:sldLayoutChg>
        <pc:sldLayoutChg chg="delSp mod setBg">
          <pc:chgData name="Philippa Mulberry" userId="f5af0a63-dfb9-4e85-9483-49b99f7b5ba4" providerId="ADAL" clId="{16643BF5-AF20-4C85-9AF9-07C29F282FCB}" dt="2026-06-01T15:34:46.728" v="69" actId="478"/>
          <pc:sldLayoutMkLst>
            <pc:docMk/>
            <pc:sldMasterMk cId="2541647148" sldId="2147483724"/>
            <pc:sldLayoutMk cId="4035004843" sldId="2147483789"/>
          </pc:sldLayoutMkLst>
          <pc:spChg chg="del">
            <ac:chgData name="Philippa Mulberry" userId="f5af0a63-dfb9-4e85-9483-49b99f7b5ba4" providerId="ADAL" clId="{16643BF5-AF20-4C85-9AF9-07C29F282FCB}" dt="2026-06-01T15:34:46.728" v="69" actId="478"/>
            <ac:spMkLst>
              <pc:docMk/>
              <pc:sldMasterMk cId="2541647148" sldId="2147483724"/>
              <pc:sldLayoutMk cId="4035004843" sldId="2147483789"/>
              <ac:spMk id="12" creationId="{B1CC9449-69BE-AEF1-9E33-060495A481CE}"/>
            </ac:spMkLst>
          </pc:spChg>
        </pc:sldLayoutChg>
        <pc:sldLayoutChg chg="delSp mod setBg">
          <pc:chgData name="Philippa Mulberry" userId="f5af0a63-dfb9-4e85-9483-49b99f7b5ba4" providerId="ADAL" clId="{16643BF5-AF20-4C85-9AF9-07C29F282FCB}" dt="2026-06-01T15:34:50.484" v="70" actId="478"/>
          <pc:sldLayoutMkLst>
            <pc:docMk/>
            <pc:sldMasterMk cId="2541647148" sldId="2147483724"/>
            <pc:sldLayoutMk cId="4213890803" sldId="2147483790"/>
          </pc:sldLayoutMkLst>
          <pc:spChg chg="del">
            <ac:chgData name="Philippa Mulberry" userId="f5af0a63-dfb9-4e85-9483-49b99f7b5ba4" providerId="ADAL" clId="{16643BF5-AF20-4C85-9AF9-07C29F282FCB}" dt="2026-06-01T15:34:50.484" v="70" actId="478"/>
            <ac:spMkLst>
              <pc:docMk/>
              <pc:sldMasterMk cId="2541647148" sldId="2147483724"/>
              <pc:sldLayoutMk cId="4213890803" sldId="2147483790"/>
              <ac:spMk id="12" creationId="{B1CC9449-69BE-AEF1-9E33-060495A481CE}"/>
            </ac:spMkLst>
          </pc:spChg>
        </pc:sldLayoutChg>
        <pc:sldLayoutChg chg="delSp modSp mod setBg">
          <pc:chgData name="Philippa Mulberry" userId="f5af0a63-dfb9-4e85-9483-49b99f7b5ba4" providerId="ADAL" clId="{16643BF5-AF20-4C85-9AF9-07C29F282FCB}" dt="2026-06-01T15:34:57.231" v="72" actId="207"/>
          <pc:sldLayoutMkLst>
            <pc:docMk/>
            <pc:sldMasterMk cId="2541647148" sldId="2147483724"/>
            <pc:sldLayoutMk cId="71354540" sldId="2147483791"/>
          </pc:sldLayoutMkLst>
          <pc:spChg chg="del">
            <ac:chgData name="Philippa Mulberry" userId="f5af0a63-dfb9-4e85-9483-49b99f7b5ba4" providerId="ADAL" clId="{16643BF5-AF20-4C85-9AF9-07C29F282FCB}" dt="2026-06-01T15:34:53.066" v="71" actId="478"/>
            <ac:spMkLst>
              <pc:docMk/>
              <pc:sldMasterMk cId="2541647148" sldId="2147483724"/>
              <pc:sldLayoutMk cId="71354540" sldId="2147483791"/>
              <ac:spMk id="12" creationId="{B1CC9449-69BE-AEF1-9E33-060495A481CE}"/>
            </ac:spMkLst>
          </pc:spChg>
          <pc:spChg chg="mod">
            <ac:chgData name="Philippa Mulberry" userId="f5af0a63-dfb9-4e85-9483-49b99f7b5ba4" providerId="ADAL" clId="{16643BF5-AF20-4C85-9AF9-07C29F282FCB}" dt="2026-06-01T15:34:57.231" v="72" actId="207"/>
            <ac:spMkLst>
              <pc:docMk/>
              <pc:sldMasterMk cId="2541647148" sldId="2147483724"/>
              <pc:sldLayoutMk cId="71354540" sldId="2147483791"/>
              <ac:spMk id="16" creationId="{41172836-3009-20E3-DA40-6C3FEACBA65A}"/>
            </ac:spMkLst>
          </pc:spChg>
          <pc:spChg chg="mod">
            <ac:chgData name="Philippa Mulberry" userId="f5af0a63-dfb9-4e85-9483-49b99f7b5ba4" providerId="ADAL" clId="{16643BF5-AF20-4C85-9AF9-07C29F282FCB}" dt="2026-06-01T15:34:57.231" v="72" actId="207"/>
            <ac:spMkLst>
              <pc:docMk/>
              <pc:sldMasterMk cId="2541647148" sldId="2147483724"/>
              <pc:sldLayoutMk cId="71354540" sldId="2147483791"/>
              <ac:spMk id="19" creationId="{CBA2B73B-3CA1-E02B-8954-5F3E2DAE7606}"/>
            </ac:spMkLst>
          </pc:spChg>
          <pc:spChg chg="mod">
            <ac:chgData name="Philippa Mulberry" userId="f5af0a63-dfb9-4e85-9483-49b99f7b5ba4" providerId="ADAL" clId="{16643BF5-AF20-4C85-9AF9-07C29F282FCB}" dt="2026-06-01T15:34:57.231" v="72" actId="207"/>
            <ac:spMkLst>
              <pc:docMk/>
              <pc:sldMasterMk cId="2541647148" sldId="2147483724"/>
              <pc:sldLayoutMk cId="71354540" sldId="2147483791"/>
              <ac:spMk id="22" creationId="{04DF6A99-482C-45EE-B2CD-3DDD0FFB050A}"/>
            </ac:spMkLst>
          </pc:spChg>
        </pc:sldLayoutChg>
        <pc:sldLayoutChg chg="delSp modSp mod setBg">
          <pc:chgData name="Philippa Mulberry" userId="f5af0a63-dfb9-4e85-9483-49b99f7b5ba4" providerId="ADAL" clId="{16643BF5-AF20-4C85-9AF9-07C29F282FCB}" dt="2026-06-01T15:35:08.398" v="74" actId="207"/>
          <pc:sldLayoutMkLst>
            <pc:docMk/>
            <pc:sldMasterMk cId="2541647148" sldId="2147483724"/>
            <pc:sldLayoutMk cId="160270105" sldId="2147483792"/>
          </pc:sldLayoutMkLst>
          <pc:spChg chg="mod">
            <ac:chgData name="Philippa Mulberry" userId="f5af0a63-dfb9-4e85-9483-49b99f7b5ba4" providerId="ADAL" clId="{16643BF5-AF20-4C85-9AF9-07C29F282FCB}" dt="2026-06-01T15:35:08.398" v="74" actId="207"/>
            <ac:spMkLst>
              <pc:docMk/>
              <pc:sldMasterMk cId="2541647148" sldId="2147483724"/>
              <pc:sldLayoutMk cId="160270105" sldId="2147483792"/>
              <ac:spMk id="4" creationId="{9D71305A-9B66-093C-F802-B24414502F60}"/>
            </ac:spMkLst>
          </pc:spChg>
          <pc:spChg chg="mod">
            <ac:chgData name="Philippa Mulberry" userId="f5af0a63-dfb9-4e85-9483-49b99f7b5ba4" providerId="ADAL" clId="{16643BF5-AF20-4C85-9AF9-07C29F282FCB}" dt="2026-06-01T15:35:08.398" v="74" actId="207"/>
            <ac:spMkLst>
              <pc:docMk/>
              <pc:sldMasterMk cId="2541647148" sldId="2147483724"/>
              <pc:sldLayoutMk cId="160270105" sldId="2147483792"/>
              <ac:spMk id="7" creationId="{C2D4EA0C-83BA-9CA9-A370-6444BBCD79AE}"/>
            </ac:spMkLst>
          </pc:spChg>
          <pc:spChg chg="mod">
            <ac:chgData name="Philippa Mulberry" userId="f5af0a63-dfb9-4e85-9483-49b99f7b5ba4" providerId="ADAL" clId="{16643BF5-AF20-4C85-9AF9-07C29F282FCB}" dt="2026-06-01T15:35:08.398" v="74" actId="207"/>
            <ac:spMkLst>
              <pc:docMk/>
              <pc:sldMasterMk cId="2541647148" sldId="2147483724"/>
              <pc:sldLayoutMk cId="160270105" sldId="2147483792"/>
              <ac:spMk id="9" creationId="{5F1A546A-EE1B-66B3-31E0-1CC9C890D605}"/>
            </ac:spMkLst>
          </pc:spChg>
          <pc:spChg chg="del">
            <ac:chgData name="Philippa Mulberry" userId="f5af0a63-dfb9-4e85-9483-49b99f7b5ba4" providerId="ADAL" clId="{16643BF5-AF20-4C85-9AF9-07C29F282FCB}" dt="2026-06-01T15:35:01.178" v="73" actId="478"/>
            <ac:spMkLst>
              <pc:docMk/>
              <pc:sldMasterMk cId="2541647148" sldId="2147483724"/>
              <pc:sldLayoutMk cId="160270105" sldId="2147483792"/>
              <ac:spMk id="12" creationId="{B1CC9449-69BE-AEF1-9E33-060495A481CE}"/>
            </ac:spMkLst>
          </pc:spChg>
          <pc:spChg chg="mod">
            <ac:chgData name="Philippa Mulberry" userId="f5af0a63-dfb9-4e85-9483-49b99f7b5ba4" providerId="ADAL" clId="{16643BF5-AF20-4C85-9AF9-07C29F282FCB}" dt="2026-06-01T15:35:08.398" v="74" actId="207"/>
            <ac:spMkLst>
              <pc:docMk/>
              <pc:sldMasterMk cId="2541647148" sldId="2147483724"/>
              <pc:sldLayoutMk cId="160270105" sldId="2147483792"/>
              <ac:spMk id="16" creationId="{41172836-3009-20E3-DA40-6C3FEACBA65A}"/>
            </ac:spMkLst>
          </pc:spChg>
          <pc:spChg chg="mod">
            <ac:chgData name="Philippa Mulberry" userId="f5af0a63-dfb9-4e85-9483-49b99f7b5ba4" providerId="ADAL" clId="{16643BF5-AF20-4C85-9AF9-07C29F282FCB}" dt="2026-06-01T15:35:08.398" v="74" actId="207"/>
            <ac:spMkLst>
              <pc:docMk/>
              <pc:sldMasterMk cId="2541647148" sldId="2147483724"/>
              <pc:sldLayoutMk cId="160270105" sldId="2147483792"/>
              <ac:spMk id="19" creationId="{CBA2B73B-3CA1-E02B-8954-5F3E2DAE7606}"/>
            </ac:spMkLst>
          </pc:spChg>
          <pc:spChg chg="mod">
            <ac:chgData name="Philippa Mulberry" userId="f5af0a63-dfb9-4e85-9483-49b99f7b5ba4" providerId="ADAL" clId="{16643BF5-AF20-4C85-9AF9-07C29F282FCB}" dt="2026-06-01T15:35:08.398" v="74" actId="207"/>
            <ac:spMkLst>
              <pc:docMk/>
              <pc:sldMasterMk cId="2541647148" sldId="2147483724"/>
              <pc:sldLayoutMk cId="160270105" sldId="2147483792"/>
              <ac:spMk id="22" creationId="{04DF6A99-482C-45EE-B2CD-3DDD0FFB050A}"/>
            </ac:spMkLst>
          </pc:spChg>
        </pc:sldLayoutChg>
        <pc:sldLayoutChg chg="delSp mod setBg">
          <pc:chgData name="Philippa Mulberry" userId="f5af0a63-dfb9-4e85-9483-49b99f7b5ba4" providerId="ADAL" clId="{16643BF5-AF20-4C85-9AF9-07C29F282FCB}" dt="2026-06-01T15:35:11.419" v="75" actId="478"/>
          <pc:sldLayoutMkLst>
            <pc:docMk/>
            <pc:sldMasterMk cId="2541647148" sldId="2147483724"/>
            <pc:sldLayoutMk cId="3611253817" sldId="2147483793"/>
          </pc:sldLayoutMkLst>
          <pc:spChg chg="del">
            <ac:chgData name="Philippa Mulberry" userId="f5af0a63-dfb9-4e85-9483-49b99f7b5ba4" providerId="ADAL" clId="{16643BF5-AF20-4C85-9AF9-07C29F282FCB}" dt="2026-06-01T15:35:11.419" v="75" actId="478"/>
            <ac:spMkLst>
              <pc:docMk/>
              <pc:sldMasterMk cId="2541647148" sldId="2147483724"/>
              <pc:sldLayoutMk cId="3611253817" sldId="2147483793"/>
              <ac:spMk id="12" creationId="{B1CC9449-69BE-AEF1-9E33-060495A481CE}"/>
            </ac:spMkLst>
          </pc:spChg>
        </pc:sldLayoutChg>
        <pc:sldLayoutChg chg="delSp mod setBg">
          <pc:chgData name="Philippa Mulberry" userId="f5af0a63-dfb9-4e85-9483-49b99f7b5ba4" providerId="ADAL" clId="{16643BF5-AF20-4C85-9AF9-07C29F282FCB}" dt="2026-06-01T15:35:13.673" v="76" actId="478"/>
          <pc:sldLayoutMkLst>
            <pc:docMk/>
            <pc:sldMasterMk cId="2541647148" sldId="2147483724"/>
            <pc:sldLayoutMk cId="1070371290" sldId="2147483794"/>
          </pc:sldLayoutMkLst>
          <pc:spChg chg="del">
            <ac:chgData name="Philippa Mulberry" userId="f5af0a63-dfb9-4e85-9483-49b99f7b5ba4" providerId="ADAL" clId="{16643BF5-AF20-4C85-9AF9-07C29F282FCB}" dt="2026-06-01T15:35:13.673" v="76" actId="478"/>
            <ac:spMkLst>
              <pc:docMk/>
              <pc:sldMasterMk cId="2541647148" sldId="2147483724"/>
              <pc:sldLayoutMk cId="1070371290" sldId="2147483794"/>
              <ac:spMk id="12" creationId="{B1CC9449-69BE-AEF1-9E33-060495A481CE}"/>
            </ac:spMkLst>
          </pc:spChg>
        </pc:sldLayoutChg>
        <pc:sldLayoutChg chg="delSp mod setBg">
          <pc:chgData name="Philippa Mulberry" userId="f5af0a63-dfb9-4e85-9483-49b99f7b5ba4" providerId="ADAL" clId="{16643BF5-AF20-4C85-9AF9-07C29F282FCB}" dt="2026-06-01T15:35:16.790" v="77" actId="478"/>
          <pc:sldLayoutMkLst>
            <pc:docMk/>
            <pc:sldMasterMk cId="2541647148" sldId="2147483724"/>
            <pc:sldLayoutMk cId="1809295895" sldId="2147483795"/>
          </pc:sldLayoutMkLst>
          <pc:spChg chg="del">
            <ac:chgData name="Philippa Mulberry" userId="f5af0a63-dfb9-4e85-9483-49b99f7b5ba4" providerId="ADAL" clId="{16643BF5-AF20-4C85-9AF9-07C29F282FCB}" dt="2026-06-01T15:35:16.790" v="77" actId="478"/>
            <ac:spMkLst>
              <pc:docMk/>
              <pc:sldMasterMk cId="2541647148" sldId="2147483724"/>
              <pc:sldLayoutMk cId="1809295895" sldId="2147483795"/>
              <ac:spMk id="2" creationId="{0AE14379-AF3A-DFB0-0AC7-E537582E9582}"/>
            </ac:spMkLst>
          </pc:spChg>
        </pc:sldLayoutChg>
        <pc:sldLayoutChg chg="setBg">
          <pc:chgData name="Philippa Mulberry" userId="f5af0a63-dfb9-4e85-9483-49b99f7b5ba4" providerId="ADAL" clId="{16643BF5-AF20-4C85-9AF9-07C29F282FCB}" dt="2026-06-01T15:33:14.776" v="47"/>
          <pc:sldLayoutMkLst>
            <pc:docMk/>
            <pc:sldMasterMk cId="2541647148" sldId="2147483724"/>
            <pc:sldLayoutMk cId="2045954115" sldId="2147483796"/>
          </pc:sldLayoutMkLst>
        </pc:sldLayoutChg>
        <pc:sldLayoutChg chg="setBg">
          <pc:chgData name="Philippa Mulberry" userId="f5af0a63-dfb9-4e85-9483-49b99f7b5ba4" providerId="ADAL" clId="{16643BF5-AF20-4C85-9AF9-07C29F282FCB}" dt="2026-06-01T15:33:14.776" v="47"/>
          <pc:sldLayoutMkLst>
            <pc:docMk/>
            <pc:sldMasterMk cId="2541647148" sldId="2147483724"/>
            <pc:sldLayoutMk cId="494275754" sldId="2147483797"/>
          </pc:sldLayoutMkLst>
        </pc:sldLayoutChg>
        <pc:sldLayoutChg chg="delSp mod setBg">
          <pc:chgData name="Philippa Mulberry" userId="f5af0a63-dfb9-4e85-9483-49b99f7b5ba4" providerId="ADAL" clId="{16643BF5-AF20-4C85-9AF9-07C29F282FCB}" dt="2026-06-01T15:35:19.471" v="78" actId="478"/>
          <pc:sldLayoutMkLst>
            <pc:docMk/>
            <pc:sldMasterMk cId="2541647148" sldId="2147483724"/>
            <pc:sldLayoutMk cId="1356763939" sldId="2147483798"/>
          </pc:sldLayoutMkLst>
          <pc:spChg chg="del">
            <ac:chgData name="Philippa Mulberry" userId="f5af0a63-dfb9-4e85-9483-49b99f7b5ba4" providerId="ADAL" clId="{16643BF5-AF20-4C85-9AF9-07C29F282FCB}" dt="2026-06-01T15:35:19.471" v="78" actId="478"/>
            <ac:spMkLst>
              <pc:docMk/>
              <pc:sldMasterMk cId="2541647148" sldId="2147483724"/>
              <pc:sldLayoutMk cId="1356763939" sldId="2147483798"/>
              <ac:spMk id="2" creationId="{0AE14379-AF3A-DFB0-0AC7-E537582E9582}"/>
            </ac:spMkLst>
          </pc:spChg>
        </pc:sldLayoutChg>
        <pc:sldLayoutChg chg="delSp mod setBg">
          <pc:chgData name="Philippa Mulberry" userId="f5af0a63-dfb9-4e85-9483-49b99f7b5ba4" providerId="ADAL" clId="{16643BF5-AF20-4C85-9AF9-07C29F282FCB}" dt="2026-06-01T15:35:23.844" v="79" actId="478"/>
          <pc:sldLayoutMkLst>
            <pc:docMk/>
            <pc:sldMasterMk cId="2541647148" sldId="2147483724"/>
            <pc:sldLayoutMk cId="4290979997" sldId="2147483799"/>
          </pc:sldLayoutMkLst>
          <pc:spChg chg="del">
            <ac:chgData name="Philippa Mulberry" userId="f5af0a63-dfb9-4e85-9483-49b99f7b5ba4" providerId="ADAL" clId="{16643BF5-AF20-4C85-9AF9-07C29F282FCB}" dt="2026-06-01T15:35:23.844" v="79" actId="478"/>
            <ac:spMkLst>
              <pc:docMk/>
              <pc:sldMasterMk cId="2541647148" sldId="2147483724"/>
              <pc:sldLayoutMk cId="4290979997" sldId="2147483799"/>
              <ac:spMk id="2" creationId="{0AE14379-AF3A-DFB0-0AC7-E537582E9582}"/>
            </ac:spMkLst>
          </pc:spChg>
        </pc:sldLayoutChg>
        <pc:sldLayoutChg chg="setBg">
          <pc:chgData name="Philippa Mulberry" userId="f5af0a63-dfb9-4e85-9483-49b99f7b5ba4" providerId="ADAL" clId="{16643BF5-AF20-4C85-9AF9-07C29F282FCB}" dt="2026-06-01T15:33:14.776" v="47"/>
          <pc:sldLayoutMkLst>
            <pc:docMk/>
            <pc:sldMasterMk cId="2541647148" sldId="2147483724"/>
            <pc:sldLayoutMk cId="1910936676" sldId="2147483800"/>
          </pc:sldLayoutMkLst>
        </pc:sldLayoutChg>
        <pc:sldLayoutChg chg="setBg">
          <pc:chgData name="Philippa Mulberry" userId="f5af0a63-dfb9-4e85-9483-49b99f7b5ba4" providerId="ADAL" clId="{16643BF5-AF20-4C85-9AF9-07C29F282FCB}" dt="2026-06-01T15:33:14.776" v="47"/>
          <pc:sldLayoutMkLst>
            <pc:docMk/>
            <pc:sldMasterMk cId="2541647148" sldId="2147483724"/>
            <pc:sldLayoutMk cId="1536489537" sldId="2147483801"/>
          </pc:sldLayoutMkLst>
        </pc:sldLayoutChg>
        <pc:sldLayoutChg chg="delSp mod setBg">
          <pc:chgData name="Philippa Mulberry" userId="f5af0a63-dfb9-4e85-9483-49b99f7b5ba4" providerId="ADAL" clId="{16643BF5-AF20-4C85-9AF9-07C29F282FCB}" dt="2026-06-01T15:35:27.336" v="80" actId="478"/>
          <pc:sldLayoutMkLst>
            <pc:docMk/>
            <pc:sldMasterMk cId="2541647148" sldId="2147483724"/>
            <pc:sldLayoutMk cId="2218434992" sldId="2147483802"/>
          </pc:sldLayoutMkLst>
          <pc:spChg chg="del">
            <ac:chgData name="Philippa Mulberry" userId="f5af0a63-dfb9-4e85-9483-49b99f7b5ba4" providerId="ADAL" clId="{16643BF5-AF20-4C85-9AF9-07C29F282FCB}" dt="2026-06-01T15:35:27.336" v="80" actId="478"/>
            <ac:spMkLst>
              <pc:docMk/>
              <pc:sldMasterMk cId="2541647148" sldId="2147483724"/>
              <pc:sldLayoutMk cId="2218434992" sldId="2147483802"/>
              <ac:spMk id="3" creationId="{2466DB9E-7A66-0DCE-14C5-5269C6887027}"/>
            </ac:spMkLst>
          </pc:spChg>
        </pc:sldLayoutChg>
        <pc:sldLayoutChg chg="delSp modSp mod setBg">
          <pc:chgData name="Philippa Mulberry" userId="f5af0a63-dfb9-4e85-9483-49b99f7b5ba4" providerId="ADAL" clId="{16643BF5-AF20-4C85-9AF9-07C29F282FCB}" dt="2026-06-01T15:35:30.065" v="82" actId="478"/>
          <pc:sldLayoutMkLst>
            <pc:docMk/>
            <pc:sldMasterMk cId="2541647148" sldId="2147483724"/>
            <pc:sldLayoutMk cId="655334551" sldId="2147483803"/>
          </pc:sldLayoutMkLst>
          <pc:spChg chg="del mod">
            <ac:chgData name="Philippa Mulberry" userId="f5af0a63-dfb9-4e85-9483-49b99f7b5ba4" providerId="ADAL" clId="{16643BF5-AF20-4C85-9AF9-07C29F282FCB}" dt="2026-06-01T15:35:30.065" v="82" actId="478"/>
            <ac:spMkLst>
              <pc:docMk/>
              <pc:sldMasterMk cId="2541647148" sldId="2147483724"/>
              <pc:sldLayoutMk cId="655334551" sldId="2147483803"/>
              <ac:spMk id="3" creationId="{2466DB9E-7A66-0DCE-14C5-5269C6887027}"/>
            </ac:spMkLst>
          </pc:spChg>
        </pc:sldLayoutChg>
        <pc:sldLayoutChg chg="setBg">
          <pc:chgData name="Philippa Mulberry" userId="f5af0a63-dfb9-4e85-9483-49b99f7b5ba4" providerId="ADAL" clId="{16643BF5-AF20-4C85-9AF9-07C29F282FCB}" dt="2026-06-01T15:33:14.776" v="47"/>
          <pc:sldLayoutMkLst>
            <pc:docMk/>
            <pc:sldMasterMk cId="2541647148" sldId="2147483724"/>
            <pc:sldLayoutMk cId="3926075353" sldId="2147483804"/>
          </pc:sldLayoutMkLst>
        </pc:sldLayoutChg>
        <pc:sldLayoutChg chg="setBg">
          <pc:chgData name="Philippa Mulberry" userId="f5af0a63-dfb9-4e85-9483-49b99f7b5ba4" providerId="ADAL" clId="{16643BF5-AF20-4C85-9AF9-07C29F282FCB}" dt="2026-06-01T15:33:14.776" v="47"/>
          <pc:sldLayoutMkLst>
            <pc:docMk/>
            <pc:sldMasterMk cId="2541647148" sldId="2147483724"/>
            <pc:sldLayoutMk cId="3892221141" sldId="2147483805"/>
          </pc:sldLayoutMkLst>
        </pc:sldLayoutChg>
        <pc:sldLayoutChg chg="setBg">
          <pc:chgData name="Philippa Mulberry" userId="f5af0a63-dfb9-4e85-9483-49b99f7b5ba4" providerId="ADAL" clId="{16643BF5-AF20-4C85-9AF9-07C29F282FCB}" dt="2026-06-01T15:33:14.776" v="47"/>
          <pc:sldLayoutMkLst>
            <pc:docMk/>
            <pc:sldMasterMk cId="2541647148" sldId="2147483724"/>
            <pc:sldLayoutMk cId="3321746421" sldId="2147483806"/>
          </pc:sldLayoutMkLst>
        </pc:sldLayoutChg>
        <pc:sldLayoutChg chg="setBg">
          <pc:chgData name="Philippa Mulberry" userId="f5af0a63-dfb9-4e85-9483-49b99f7b5ba4" providerId="ADAL" clId="{16643BF5-AF20-4C85-9AF9-07C29F282FCB}" dt="2026-06-01T15:33:14.776" v="47"/>
          <pc:sldLayoutMkLst>
            <pc:docMk/>
            <pc:sldMasterMk cId="2541647148" sldId="2147483724"/>
            <pc:sldLayoutMk cId="3824914159" sldId="2147483807"/>
          </pc:sldLayoutMkLst>
        </pc:sldLayoutChg>
        <pc:sldLayoutChg chg="setBg">
          <pc:chgData name="Philippa Mulberry" userId="f5af0a63-dfb9-4e85-9483-49b99f7b5ba4" providerId="ADAL" clId="{16643BF5-AF20-4C85-9AF9-07C29F282FCB}" dt="2026-06-01T15:33:14.776" v="47"/>
          <pc:sldLayoutMkLst>
            <pc:docMk/>
            <pc:sldMasterMk cId="2541647148" sldId="2147483724"/>
            <pc:sldLayoutMk cId="74866117" sldId="2147483808"/>
          </pc:sldLayoutMkLst>
        </pc:sldLayoutChg>
        <pc:sldLayoutChg chg="delSp mod setBg">
          <pc:chgData name="Philippa Mulberry" userId="f5af0a63-dfb9-4e85-9483-49b99f7b5ba4" providerId="ADAL" clId="{16643BF5-AF20-4C85-9AF9-07C29F282FCB}" dt="2026-06-01T15:35:34.533" v="83" actId="478"/>
          <pc:sldLayoutMkLst>
            <pc:docMk/>
            <pc:sldMasterMk cId="2541647148" sldId="2147483724"/>
            <pc:sldLayoutMk cId="4254769126" sldId="2147483809"/>
          </pc:sldLayoutMkLst>
          <pc:spChg chg="del">
            <ac:chgData name="Philippa Mulberry" userId="f5af0a63-dfb9-4e85-9483-49b99f7b5ba4" providerId="ADAL" clId="{16643BF5-AF20-4C85-9AF9-07C29F282FCB}" dt="2026-06-01T15:35:34.533" v="83" actId="478"/>
            <ac:spMkLst>
              <pc:docMk/>
              <pc:sldMasterMk cId="2541647148" sldId="2147483724"/>
              <pc:sldLayoutMk cId="4254769126" sldId="2147483809"/>
              <ac:spMk id="8" creationId="{B98AE738-3F3E-44B2-EBDA-A555C44807AC}"/>
            </ac:spMkLst>
          </pc:spChg>
        </pc:sldLayoutChg>
        <pc:sldLayoutChg chg="delSp mod setBg">
          <pc:chgData name="Philippa Mulberry" userId="f5af0a63-dfb9-4e85-9483-49b99f7b5ba4" providerId="ADAL" clId="{16643BF5-AF20-4C85-9AF9-07C29F282FCB}" dt="2026-06-01T15:35:37.183" v="84" actId="478"/>
          <pc:sldLayoutMkLst>
            <pc:docMk/>
            <pc:sldMasterMk cId="2541647148" sldId="2147483724"/>
            <pc:sldLayoutMk cId="2507285968" sldId="2147483810"/>
          </pc:sldLayoutMkLst>
          <pc:spChg chg="del">
            <ac:chgData name="Philippa Mulberry" userId="f5af0a63-dfb9-4e85-9483-49b99f7b5ba4" providerId="ADAL" clId="{16643BF5-AF20-4C85-9AF9-07C29F282FCB}" dt="2026-06-01T15:35:37.183" v="84" actId="478"/>
            <ac:spMkLst>
              <pc:docMk/>
              <pc:sldMasterMk cId="2541647148" sldId="2147483724"/>
              <pc:sldLayoutMk cId="2507285968" sldId="2147483810"/>
              <ac:spMk id="8" creationId="{B98AE738-3F3E-44B2-EBDA-A555C44807AC}"/>
            </ac:spMkLst>
          </pc:spChg>
        </pc:sldLayoutChg>
        <pc:sldLayoutChg chg="delSp mod setBg">
          <pc:chgData name="Philippa Mulberry" userId="f5af0a63-dfb9-4e85-9483-49b99f7b5ba4" providerId="ADAL" clId="{16643BF5-AF20-4C85-9AF9-07C29F282FCB}" dt="2026-06-01T15:33:14.776" v="47"/>
          <pc:sldLayoutMkLst>
            <pc:docMk/>
            <pc:sldMasterMk cId="2541647148" sldId="2147483724"/>
            <pc:sldLayoutMk cId="4087502401" sldId="2147483811"/>
          </pc:sldLayoutMkLst>
          <pc:picChg chg="del">
            <ac:chgData name="Philippa Mulberry" userId="f5af0a63-dfb9-4e85-9483-49b99f7b5ba4" providerId="ADAL" clId="{16643BF5-AF20-4C85-9AF9-07C29F282FCB}" dt="2026-06-01T15:29:30.146" v="20" actId="478"/>
            <ac:picMkLst>
              <pc:docMk/>
              <pc:sldMasterMk cId="2541647148" sldId="2147483724"/>
              <pc:sldLayoutMk cId="4087502401" sldId="2147483811"/>
              <ac:picMk id="6" creationId="{72BE1452-1F20-005B-8BC3-9EB161CAEAD2}"/>
            </ac:picMkLst>
          </pc:picChg>
        </pc:sldLayoutChg>
        <pc:sldLayoutChg chg="setBg">
          <pc:chgData name="Philippa Mulberry" userId="f5af0a63-dfb9-4e85-9483-49b99f7b5ba4" providerId="ADAL" clId="{16643BF5-AF20-4C85-9AF9-07C29F282FCB}" dt="2026-06-01T15:33:14.776" v="47"/>
          <pc:sldLayoutMkLst>
            <pc:docMk/>
            <pc:sldMasterMk cId="2541647148" sldId="2147483724"/>
            <pc:sldLayoutMk cId="4154006877" sldId="2147483812"/>
          </pc:sldLayoutMkLst>
        </pc:sldLayoutChg>
      </pc:sldMasterChg>
      <pc:sldMasterChg chg="modSldLayout">
        <pc:chgData name="Philippa Mulberry" userId="f5af0a63-dfb9-4e85-9483-49b99f7b5ba4" providerId="ADAL" clId="{16643BF5-AF20-4C85-9AF9-07C29F282FCB}" dt="2026-06-01T15:29:54.604" v="21"/>
        <pc:sldMasterMkLst>
          <pc:docMk/>
          <pc:sldMasterMk cId="3709185444" sldId="2147483813"/>
        </pc:sldMasterMkLst>
        <pc:sldLayoutChg chg="addSp">
          <pc:chgData name="Philippa Mulberry" userId="f5af0a63-dfb9-4e85-9483-49b99f7b5ba4" providerId="ADAL" clId="{16643BF5-AF20-4C85-9AF9-07C29F282FCB}" dt="2026-06-01T15:29:54.604" v="21"/>
          <pc:sldLayoutMkLst>
            <pc:docMk/>
            <pc:sldMasterMk cId="3709185444" sldId="2147483813"/>
            <pc:sldLayoutMk cId="3643299772" sldId="2147483819"/>
          </pc:sldLayoutMkLst>
          <pc:spChg chg="add">
            <ac:chgData name="Philippa Mulberry" userId="f5af0a63-dfb9-4e85-9483-49b99f7b5ba4" providerId="ADAL" clId="{16643BF5-AF20-4C85-9AF9-07C29F282FCB}" dt="2026-06-01T15:29:54.604" v="21"/>
            <ac:spMkLst>
              <pc:docMk/>
              <pc:sldMasterMk cId="3709185444" sldId="2147483813"/>
              <pc:sldLayoutMk cId="3643299772" sldId="2147483819"/>
              <ac:spMk id="6" creationId="{E67E5215-FB89-223D-6D8A-F14686F58B90}"/>
            </ac:spMkLst>
          </pc:spChg>
        </pc:sldLayoutChg>
      </pc:sldMasterChg>
      <pc:sldMasterChg chg="modSldLayout">
        <pc:chgData name="Philippa Mulberry" userId="f5af0a63-dfb9-4e85-9483-49b99f7b5ba4" providerId="ADAL" clId="{16643BF5-AF20-4C85-9AF9-07C29F282FCB}" dt="2026-06-01T15:30:15.533" v="23"/>
        <pc:sldMasterMkLst>
          <pc:docMk/>
          <pc:sldMasterMk cId="4101896128" sldId="2147483834"/>
        </pc:sldMasterMkLst>
        <pc:sldLayoutChg chg="addSp">
          <pc:chgData name="Philippa Mulberry" userId="f5af0a63-dfb9-4e85-9483-49b99f7b5ba4" providerId="ADAL" clId="{16643BF5-AF20-4C85-9AF9-07C29F282FCB}" dt="2026-06-01T15:30:15.533" v="23"/>
          <pc:sldLayoutMkLst>
            <pc:docMk/>
            <pc:sldMasterMk cId="4101896128" sldId="2147483834"/>
            <pc:sldLayoutMk cId="1213016351" sldId="2147483840"/>
          </pc:sldLayoutMkLst>
          <pc:spChg chg="add">
            <ac:chgData name="Philippa Mulberry" userId="f5af0a63-dfb9-4e85-9483-49b99f7b5ba4" providerId="ADAL" clId="{16643BF5-AF20-4C85-9AF9-07C29F282FCB}" dt="2026-06-01T15:30:15.533" v="23"/>
            <ac:spMkLst>
              <pc:docMk/>
              <pc:sldMasterMk cId="4101896128" sldId="2147483834"/>
              <pc:sldLayoutMk cId="1213016351" sldId="2147483840"/>
              <ac:spMk id="7" creationId="{0EE81AF2-945D-43E1-BD0A-5195FD299FDB}"/>
            </ac:spMkLst>
          </pc:spChg>
        </pc:sldLayoutChg>
      </pc:sldMasterChg>
      <pc:sldMasterChg chg="modSldLayout">
        <pc:chgData name="Philippa Mulberry" userId="f5af0a63-dfb9-4e85-9483-49b99f7b5ba4" providerId="ADAL" clId="{16643BF5-AF20-4C85-9AF9-07C29F282FCB}" dt="2026-06-01T15:30:25.815" v="24"/>
        <pc:sldMasterMkLst>
          <pc:docMk/>
          <pc:sldMasterMk cId="1803966896" sldId="2147483855"/>
        </pc:sldMasterMkLst>
        <pc:sldLayoutChg chg="addSp">
          <pc:chgData name="Philippa Mulberry" userId="f5af0a63-dfb9-4e85-9483-49b99f7b5ba4" providerId="ADAL" clId="{16643BF5-AF20-4C85-9AF9-07C29F282FCB}" dt="2026-06-01T15:30:25.815" v="24"/>
          <pc:sldLayoutMkLst>
            <pc:docMk/>
            <pc:sldMasterMk cId="1803966896" sldId="2147483855"/>
            <pc:sldLayoutMk cId="3510213802" sldId="2147483861"/>
          </pc:sldLayoutMkLst>
          <pc:spChg chg="add">
            <ac:chgData name="Philippa Mulberry" userId="f5af0a63-dfb9-4e85-9483-49b99f7b5ba4" providerId="ADAL" clId="{16643BF5-AF20-4C85-9AF9-07C29F282FCB}" dt="2026-06-01T15:30:25.815" v="24"/>
            <ac:spMkLst>
              <pc:docMk/>
              <pc:sldMasterMk cId="1803966896" sldId="2147483855"/>
              <pc:sldLayoutMk cId="3510213802" sldId="2147483861"/>
              <ac:spMk id="6" creationId="{D48BF9E3-C724-7A0F-9532-B93B207CD1AD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8966F2-21A1-4B2B-ADA6-AD0BB447B7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468BB-CDF2-4507-B4EF-7B369D307A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AAC3A-BD1F-4A00-9099-74B95789FE00}" type="datetimeFigureOut">
              <a:rPr lang="en-GB" smtClean="0">
                <a:latin typeface="Arial" panose="020B0604020202020204" pitchFamily="34" charset="0"/>
              </a:rPr>
              <a:pPr/>
              <a:t>02/06/2026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BCF7D-6037-48D3-84E5-56B8B05521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9E732-656C-4BB5-ACCB-1568C5C66D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F51D9-0FEB-436E-9280-D6033F603547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58406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8E359C8A-39F6-4045-9163-4042C4C26B15}" type="datetimeFigureOut">
              <a:rPr lang="en-GB" smtClean="0"/>
              <a:pPr/>
              <a:t>02/06/2026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30370952-48CC-46D7-9FCD-59FAD40CC02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231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90000"/>
              </a:lnSpc>
            </a:pPr>
            <a:endParaRPr lang="en-GB" alt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18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577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7D58B-A744-54FD-6F91-8456937C0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2EBBEF-C2A1-4023-43D7-2578DDBFCD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158CD4-75F0-4F88-CCF7-5079B19951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altLang="en-US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D2FA8-EDFF-DA8A-F4EA-ABB14B3799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694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562AB-4EE1-4DC5-AC9D-8D7B950BF9FB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852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9515E-5721-3F3F-86E1-032043EB4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C8C592-5A83-E2E0-B02D-C1297F504D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7214F8-EB61-1B9B-1DC9-99B0901B7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63272-5BC4-6208-36FE-26FEEEAD10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387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856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790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344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BCF0D-4CBB-ED31-A268-E74FA0723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6915F4-E051-0B60-9819-3515BC9795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1D54F0-F5C4-681D-76A9-6D75D41B9B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3FBD9-63F0-3B19-BA77-C5A57D98EA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132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EAA7D-EF3C-2EAE-DAF5-8C7C51E13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95BB74-7BA7-4D7C-BAD8-E19DCDD4DA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DB4F89-00A8-06DA-DAA2-91EEAF24CF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35318-16EA-E26D-12A4-9A439C082D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898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9B1D3-9CAE-F168-6A48-AD8990D8B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2E7634-7ABB-EC25-E2BF-248A6F6211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4F2972-9528-0AFF-8D43-B8609BCB1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90EAD-7ECD-AA1D-4552-C892DE4F8D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015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2B10D-296B-2601-259D-8EE07AEFA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8DAC5E-D15F-1BE1-DBEA-1DE0820B67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F2D577-F5C8-6E91-CB0C-8D0597E38A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D776B-0DC1-C65F-DDD8-4FFA584FBB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553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4090A-32F0-832A-9857-412135E1B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D4E7F8-9569-FF52-4E39-1086D6A47C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544441-7F1B-597A-435F-FF6EAAE2BE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3E07A-AF3F-99B8-78FF-5B996D0A68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56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B70D07B2-B36D-0786-1F2F-856C8AC9D9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625" y="3269981"/>
            <a:ext cx="4679262" cy="115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31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: 33/33/33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D6580911-BFEE-F5A7-0FD5-8F9AF7E1D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1172836-3009-20E3-DA40-6C3FEACBA6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1838" y="2312756"/>
            <a:ext cx="3191263" cy="1206053"/>
          </a:xfrm>
        </p:spPr>
        <p:txBody>
          <a:bodyPr>
            <a:no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9E970A3-9B76-5E43-C3FB-15C7F30F30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836" y="3544756"/>
            <a:ext cx="3191263" cy="27699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BA2B73B-3CA1-E02B-8954-5F3E2DAE76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8980" y="2312756"/>
            <a:ext cx="3191263" cy="1206053"/>
          </a:xfrm>
        </p:spPr>
        <p:txBody>
          <a:bodyPr>
            <a:no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5D9D388-4998-48CC-8CFC-BA6D173FC2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8978" y="3544756"/>
            <a:ext cx="3191263" cy="27699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4DF6A99-482C-45EE-B2CD-3DDD0FFB05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00407" y="2312756"/>
            <a:ext cx="3191263" cy="1206053"/>
          </a:xfrm>
        </p:spPr>
        <p:txBody>
          <a:bodyPr>
            <a:no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4C427C6-BE1B-D559-21C0-1BC0404C74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0405" y="3544756"/>
            <a:ext cx="3191263" cy="27699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6744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: 3x2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D6580911-BFEE-F5A7-0FD5-8F9AF7E1D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1172836-3009-20E3-DA40-6C3FEACBA6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1838" y="1750782"/>
            <a:ext cx="3191263" cy="887644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9E970A3-9B76-5E43-C3FB-15C7F30F30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836" y="2648118"/>
            <a:ext cx="3191263" cy="1065344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BA2B73B-3CA1-E02B-8954-5F3E2DAE76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8980" y="1750782"/>
            <a:ext cx="3191263" cy="887644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5D9D388-4998-48CC-8CFC-BA6D173FC2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8978" y="2648118"/>
            <a:ext cx="3191263" cy="1065344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4DF6A99-482C-45EE-B2CD-3DDD0FFB05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00407" y="1750782"/>
            <a:ext cx="3191263" cy="887644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4C427C6-BE1B-D559-21C0-1BC0404C74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0405" y="2648118"/>
            <a:ext cx="3191263" cy="1065344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9D71305A-9B66-093C-F802-B24414502F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1838" y="3932007"/>
            <a:ext cx="3191263" cy="887644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E544FC8E-08AA-0AD4-3FEB-D294C24B8B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6" y="4829343"/>
            <a:ext cx="3191263" cy="1065344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C2D4EA0C-83BA-9CA9-A370-6444BBCD79A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68980" y="3932007"/>
            <a:ext cx="3191263" cy="887644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32B1713-896B-FE0F-A499-6265F6BF475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68978" y="4829343"/>
            <a:ext cx="3191263" cy="1065344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F1A546A-EE1B-66B3-31E0-1CC9C890D6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00407" y="3932007"/>
            <a:ext cx="3191263" cy="887644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C6D0948C-0FAD-7EFE-9C13-A4846AADF0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00405" y="4829343"/>
            <a:ext cx="3191263" cy="1065344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87514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: 33/33/33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D6580911-BFEE-F5A7-0FD5-8F9AF7E1D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9E970A3-9B76-5E43-C3FB-15C7F30F30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836" y="4030531"/>
            <a:ext cx="3191263" cy="276999"/>
          </a:xfrm>
        </p:spPr>
        <p:txBody>
          <a:bodyPr>
            <a:spAutoFit/>
          </a:bodyPr>
          <a:lstStyle>
            <a:lvl1pPr algn="ctr">
              <a:defRPr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5D9D388-4998-48CC-8CFC-BA6D173FC2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8978" y="4030531"/>
            <a:ext cx="3191263" cy="276999"/>
          </a:xfrm>
        </p:spPr>
        <p:txBody>
          <a:bodyPr>
            <a:spAutoFit/>
          </a:bodyPr>
          <a:lstStyle>
            <a:lvl1pPr algn="ctr">
              <a:defRPr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4C427C6-BE1B-D559-21C0-1BC0404C74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0405" y="4030531"/>
            <a:ext cx="3191263" cy="276999"/>
          </a:xfrm>
        </p:spPr>
        <p:txBody>
          <a:bodyPr>
            <a:spAutoFit/>
          </a:bodyPr>
          <a:lstStyle>
            <a:lvl1pPr algn="ctr">
              <a:defRPr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E1F656D-808F-637F-926E-3895CAE464CE}"/>
              </a:ext>
            </a:extLst>
          </p:cNvPr>
          <p:cNvSpPr>
            <a:spLocks noChangeAspect="1"/>
          </p:cNvSpPr>
          <p:nvPr/>
        </p:nvSpPr>
        <p:spPr>
          <a:xfrm>
            <a:off x="5401212" y="2365714"/>
            <a:ext cx="1386000" cy="13871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EFF65A-7612-983C-E857-21AFA2F0C1C5}"/>
              </a:ext>
            </a:extLst>
          </p:cNvPr>
          <p:cNvSpPr>
            <a:spLocks noChangeAspect="1"/>
          </p:cNvSpPr>
          <p:nvPr userDrawn="1"/>
        </p:nvSpPr>
        <p:spPr>
          <a:xfrm>
            <a:off x="9169821" y="2365714"/>
            <a:ext cx="1386000" cy="1386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F0233EA-30F0-BDC2-1C69-608D0ACF6386}"/>
              </a:ext>
            </a:extLst>
          </p:cNvPr>
          <p:cNvSpPr>
            <a:spLocks noChangeAspect="1"/>
          </p:cNvSpPr>
          <p:nvPr/>
        </p:nvSpPr>
        <p:spPr>
          <a:xfrm>
            <a:off x="1638336" y="2365714"/>
            <a:ext cx="1386000" cy="1386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3EF322-EC12-83D6-DF2C-E47F4B049D95}"/>
              </a:ext>
            </a:extLst>
          </p:cNvPr>
          <p:cNvSpPr txBox="1"/>
          <p:nvPr userDrawn="1"/>
        </p:nvSpPr>
        <p:spPr>
          <a:xfrm>
            <a:off x="5410520" y="2735547"/>
            <a:ext cx="13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E95085-6EA6-C444-D74F-2F1DCBF43DA9}"/>
              </a:ext>
            </a:extLst>
          </p:cNvPr>
          <p:cNvSpPr txBox="1"/>
          <p:nvPr userDrawn="1"/>
        </p:nvSpPr>
        <p:spPr>
          <a:xfrm>
            <a:off x="1638336" y="2735547"/>
            <a:ext cx="13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1050F2-959D-9DBA-8B88-6FB7FE8C97CE}"/>
              </a:ext>
            </a:extLst>
          </p:cNvPr>
          <p:cNvSpPr txBox="1"/>
          <p:nvPr userDrawn="1"/>
        </p:nvSpPr>
        <p:spPr>
          <a:xfrm>
            <a:off x="9169821" y="2735547"/>
            <a:ext cx="13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</p:spTree>
    <p:extLst>
      <p:ext uri="{BB962C8B-B14F-4D97-AF65-F5344CB8AC3E}">
        <p14:creationId xmlns:p14="http://schemas.microsoft.com/office/powerpoint/2010/main" val="749818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: 2x3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D6580911-BFEE-F5A7-0FD5-8F9AF7E1D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9E970A3-9B76-5E43-C3FB-15C7F30F30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57375" y="2251304"/>
            <a:ext cx="3848100" cy="246221"/>
          </a:xfrm>
        </p:spPr>
        <p:txBody>
          <a:bodyPr anchor="ctr" anchorCtr="0">
            <a:spAutoFit/>
          </a:bodyPr>
          <a:lstStyle>
            <a:lvl1pPr algn="l"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53E54556-F400-DB79-55CA-73889B1FDE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10475" y="2251304"/>
            <a:ext cx="3848100" cy="246221"/>
          </a:xfrm>
        </p:spPr>
        <p:txBody>
          <a:bodyPr anchor="ctr" anchorCtr="0">
            <a:spAutoFit/>
          </a:bodyPr>
          <a:lstStyle>
            <a:lvl1pPr algn="l"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C52317D6-4C96-3BF6-4B4E-14D86A6BFE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57375" y="3722864"/>
            <a:ext cx="3848100" cy="246221"/>
          </a:xfrm>
        </p:spPr>
        <p:txBody>
          <a:bodyPr anchor="ctr" anchorCtr="0">
            <a:spAutoFit/>
          </a:bodyPr>
          <a:lstStyle>
            <a:lvl1pPr algn="l"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8CF67927-03C2-E4FB-4B59-DBC5AC4C13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10475" y="3722864"/>
            <a:ext cx="3848100" cy="246221"/>
          </a:xfrm>
        </p:spPr>
        <p:txBody>
          <a:bodyPr anchor="ctr" anchorCtr="0">
            <a:spAutoFit/>
          </a:bodyPr>
          <a:lstStyle>
            <a:lvl1pPr algn="l"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4507A0D-A845-5A6A-33B3-43CDF4A7E43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57375" y="5195844"/>
            <a:ext cx="3848100" cy="246221"/>
          </a:xfrm>
        </p:spPr>
        <p:txBody>
          <a:bodyPr anchor="ctr" anchorCtr="0">
            <a:spAutoFit/>
          </a:bodyPr>
          <a:lstStyle>
            <a:lvl1pPr algn="l"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75C0776E-2A34-5845-906F-DA915B3674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10475" y="5195844"/>
            <a:ext cx="3848100" cy="246221"/>
          </a:xfrm>
        </p:spPr>
        <p:txBody>
          <a:bodyPr anchor="ctr" anchorCtr="0">
            <a:spAutoFit/>
          </a:bodyPr>
          <a:lstStyle>
            <a:lvl1pPr algn="l"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16708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k content with image (white)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40400"/>
            <a:ext cx="6096000" cy="6717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8391FA9-616D-F8A0-5C0A-813ECA5B89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4981208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D0B44EF9-CA15-3D5F-4EF6-89C56740C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9" y="622238"/>
            <a:ext cx="4981208" cy="415498"/>
          </a:xfrm>
        </p:spPr>
        <p:txBody>
          <a:bodyPr>
            <a:noAutofit/>
          </a:bodyPr>
          <a:lstStyle/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21226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lock content with image (violet)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8391FA9-616D-F8A0-5C0A-813ECA5B89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5003136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Placeholder 6">
            <a:extLst>
              <a:ext uri="{FF2B5EF4-FFF2-40B4-BE49-F238E27FC236}">
                <a16:creationId xmlns:a16="http://schemas.microsoft.com/office/drawing/2014/main" id="{F617994B-D56A-8D33-A579-E62EA74CF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5003137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9411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lock content with image (violet)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8391FA9-616D-F8A0-5C0A-813ECA5B89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3225" y="1341439"/>
            <a:ext cx="4706938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Placeholder 6">
            <a:extLst>
              <a:ext uri="{FF2B5EF4-FFF2-40B4-BE49-F238E27FC236}">
                <a16:creationId xmlns:a16="http://schemas.microsoft.com/office/drawing/2014/main" id="{F617994B-D56A-8D33-A579-E62EA74CF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3224" y="622238"/>
            <a:ext cx="4706939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20200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lock content with image x2 (white)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F7486F-8A7C-5910-366E-80261A0C0FDE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bg1"/>
                </a:solidFill>
              </a:rPr>
              <a:pPr algn="r"/>
              <a:t>‹#›</a:t>
            </a:fld>
            <a:endParaRPr lang="en-GB" sz="1500">
              <a:solidFill>
                <a:schemeClr val="bg1"/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8391FA9-616D-F8A0-5C0A-813ECA5B89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4981208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D76619-AE34-39B1-DCFE-DFACE1AC16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40399"/>
            <a:ext cx="6096000" cy="3288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2ECA2C9-06AC-E103-0A9E-A2B91E1F25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4F179A4-3CDD-A9CF-3E7F-99B140A5A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9" y="622238"/>
            <a:ext cx="4981208" cy="415498"/>
          </a:xfrm>
        </p:spPr>
        <p:txBody>
          <a:bodyPr>
            <a:noAutofit/>
          </a:bodyPr>
          <a:lstStyle/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26840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lock content with image x2 (white)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D76619-AE34-39B1-DCFE-DFACE1AC16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40399"/>
            <a:ext cx="6096000" cy="3288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2ECA2C9-06AC-E103-0A9E-A2B91E1F25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37BEFEE-EDAC-D8BE-AA05-7F5BADDA20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3225" y="1341439"/>
            <a:ext cx="4706938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40503100-E31F-A287-D16C-678D26022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3224" y="622238"/>
            <a:ext cx="4706939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94994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lock content with image x2 (violet)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8391FA9-616D-F8A0-5C0A-813ECA5B89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5003136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BBCA096-D10F-BA5C-4519-8E50BCF39C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3" name="Title Placeholder 6">
            <a:extLst>
              <a:ext uri="{FF2B5EF4-FFF2-40B4-BE49-F238E27FC236}">
                <a16:creationId xmlns:a16="http://schemas.microsoft.com/office/drawing/2014/main" id="{ACD25BEF-5BBF-CDB3-FD0E-CFBAADF2E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5003137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34284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EFDF-C1D9-C223-10FB-BBA4AACB11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838" y="1341438"/>
            <a:ext cx="10728325" cy="158591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6000" b="1">
                <a:solidFill>
                  <a:srgbClr val="5080A2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0DE21-9FDD-81B0-FEB8-222484B8A1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9" y="2927350"/>
            <a:ext cx="5364162" cy="576293"/>
          </a:xfrm>
        </p:spPr>
        <p:txBody>
          <a:bodyPr lIns="36000" tIns="144000">
            <a:spAutoFit/>
          </a:bodyPr>
          <a:lstStyle>
            <a:lvl1pPr marL="0" indent="0" algn="l">
              <a:buNone/>
              <a:defRPr sz="2800">
                <a:solidFill>
                  <a:srgbClr val="5080A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Presentation subtitle </a:t>
            </a:r>
          </a:p>
        </p:txBody>
      </p:sp>
    </p:spTree>
    <p:extLst>
      <p:ext uri="{BB962C8B-B14F-4D97-AF65-F5344CB8AC3E}">
        <p14:creationId xmlns:p14="http://schemas.microsoft.com/office/powerpoint/2010/main" val="2957971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lock content with image x2 (violet)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BBCA096-D10F-BA5C-4519-8E50BCF39C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336AA3D-9BDB-AF0F-9390-4BC2B20183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3225" y="1341439"/>
            <a:ext cx="4706938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Placeholder 6">
            <a:extLst>
              <a:ext uri="{FF2B5EF4-FFF2-40B4-BE49-F238E27FC236}">
                <a16:creationId xmlns:a16="http://schemas.microsoft.com/office/drawing/2014/main" id="{B740DC23-7E35-4C98-9F7A-C1242C7B13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3224" y="622238"/>
            <a:ext cx="4706939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23659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ull quote with image (white)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6">
            <a:extLst>
              <a:ext uri="{FF2B5EF4-FFF2-40B4-BE49-F238E27FC236}">
                <a16:creationId xmlns:a16="http://schemas.microsoft.com/office/drawing/2014/main" id="{E0ABB1D3-8A76-D512-A549-E9D62F36A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vert="horz" lIns="720000" tIns="720000" rIns="720000" bIns="720000" rtlCol="0" anchor="ctr" anchorCtr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40400"/>
            <a:ext cx="6096000" cy="6717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651195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ull quote with image (white)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6">
            <a:extLst>
              <a:ext uri="{FF2B5EF4-FFF2-40B4-BE49-F238E27FC236}">
                <a16:creationId xmlns:a16="http://schemas.microsoft.com/office/drawing/2014/main" id="{E0ABB1D3-8A76-D512-A549-E9D62F36A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lIns="720000" tIns="720000" rIns="720000" bIns="720000" rtlCol="0" anchor="ctr" anchorCtr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40400"/>
            <a:ext cx="6096000" cy="6717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76399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ull quote with image (violet)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6">
            <a:extLst>
              <a:ext uri="{FF2B5EF4-FFF2-40B4-BE49-F238E27FC236}">
                <a16:creationId xmlns:a16="http://schemas.microsoft.com/office/drawing/2014/main" id="{E0ABB1D3-8A76-D512-A549-E9D62F36A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vert="horz" lIns="720000" tIns="720000" rIns="720000" bIns="720000" rtlCol="0" anchor="ctr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588190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ull quote with image (violet)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6">
            <a:extLst>
              <a:ext uri="{FF2B5EF4-FFF2-40B4-BE49-F238E27FC236}">
                <a16:creationId xmlns:a16="http://schemas.microsoft.com/office/drawing/2014/main" id="{E0ABB1D3-8A76-D512-A549-E9D62F36A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lIns="720000" tIns="720000" rIns="720000" bIns="720000" rtlCol="0" anchor="ctr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658700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6">
            <a:extLst>
              <a:ext uri="{FF2B5EF4-FFF2-40B4-BE49-F238E27FC236}">
                <a16:creationId xmlns:a16="http://schemas.microsoft.com/office/drawing/2014/main" id="{E0ABB1D3-8A76-D512-A549-E9D62F36A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20713"/>
            <a:ext cx="10728325" cy="5616576"/>
          </a:xfrm>
          <a:prstGeom prst="rect">
            <a:avLst/>
          </a:prstGeom>
        </p:spPr>
        <p:txBody>
          <a:bodyPr vert="horz" lIns="180000" tIns="180000" rIns="180000" bIns="180000" rtlCol="0" anchor="ctr" anchorCtr="0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126403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6">
            <a:extLst>
              <a:ext uri="{FF2B5EF4-FFF2-40B4-BE49-F238E27FC236}">
                <a16:creationId xmlns:a16="http://schemas.microsoft.com/office/drawing/2014/main" id="{38CDF813-AE46-AE39-9279-C1F133F3B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81988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slide image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6DF0232-7BE7-C4E3-F21A-0026855E3A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378501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slide video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B02A5AD2-E41B-68A6-0B6A-854825490524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tIns="1044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insert video</a:t>
            </a:r>
          </a:p>
        </p:txBody>
      </p:sp>
    </p:spTree>
    <p:extLst>
      <p:ext uri="{BB962C8B-B14F-4D97-AF65-F5344CB8AC3E}">
        <p14:creationId xmlns:p14="http://schemas.microsoft.com/office/powerpoint/2010/main" val="16135326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: laptop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7F4088-C0F2-57FC-F2C6-EFC4754FD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273" y="1972630"/>
            <a:ext cx="7861381" cy="4754637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2891222-9588-C4A4-B356-F8CF9B7472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25057" y="2551299"/>
            <a:ext cx="5102311" cy="3235973"/>
          </a:xfrm>
          <a:prstGeom prst="rect">
            <a:avLst/>
          </a:prstGeom>
        </p:spPr>
        <p:txBody>
          <a:bodyPr tIns="612000" anchor="ctr" anchorCtr="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78464D-4517-811F-FC53-80F60C619C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4248534" cy="48958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Placeholder 6">
            <a:extLst>
              <a:ext uri="{FF2B5EF4-FFF2-40B4-BE49-F238E27FC236}">
                <a16:creationId xmlns:a16="http://schemas.microsoft.com/office/drawing/2014/main" id="{30B38B33-4F3D-3AC3-FCD0-6AF81F3BE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51920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EFDF-C1D9-C223-10FB-BBA4AACB11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838" y="1341438"/>
            <a:ext cx="10728325" cy="158591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0DE21-9FDD-81B0-FEB8-222484B8A1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9" y="2944556"/>
            <a:ext cx="5364162" cy="576293"/>
          </a:xfrm>
        </p:spPr>
        <p:txBody>
          <a:bodyPr lIns="36000" tIns="144000">
            <a:sp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Section subtitle</a:t>
            </a: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95BE6AF4-AD4D-5547-1535-175D542779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5182263"/>
            <a:ext cx="3091131" cy="1341550"/>
          </a:xfrm>
          <a:prstGeom prst="rect">
            <a:avLst/>
          </a:prstGeom>
        </p:spPr>
      </p:pic>
      <p:pic>
        <p:nvPicPr>
          <p:cNvPr id="10" name="Picture 9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F517B3BE-C5BA-85C1-DB4D-CAD15582C0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42" y="164471"/>
            <a:ext cx="3964493" cy="9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71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: phone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78464D-4517-811F-FC53-80F60C619C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8" y="1341439"/>
            <a:ext cx="5364161" cy="48958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EACD84-0F27-A227-F1B6-D913D0DB59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12" y="1050697"/>
            <a:ext cx="3267054" cy="5616734"/>
          </a:xfrm>
          <a:prstGeom prst="rect">
            <a:avLst/>
          </a:prstGeom>
        </p:spPr>
      </p:pic>
      <p:sp>
        <p:nvSpPr>
          <p:cNvPr id="9" name="Picture Placeholder 27">
            <a:extLst>
              <a:ext uri="{FF2B5EF4-FFF2-40B4-BE49-F238E27FC236}">
                <a16:creationId xmlns:a16="http://schemas.microsoft.com/office/drawing/2014/main" id="{A87DDBC9-7D6F-E589-CA0D-E37119EDF55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47993" y="1462023"/>
            <a:ext cx="2125150" cy="4628115"/>
          </a:xfrm>
          <a:custGeom>
            <a:avLst/>
            <a:gdLst>
              <a:gd name="connsiteX0" fmla="*/ 401892 w 3804428"/>
              <a:gd name="connsiteY0" fmla="*/ 0 h 8242616"/>
              <a:gd name="connsiteX1" fmla="*/ 787350 w 3804428"/>
              <a:gd name="connsiteY1" fmla="*/ 0 h 8242616"/>
              <a:gd name="connsiteX2" fmla="*/ 839948 w 3804428"/>
              <a:gd name="connsiteY2" fmla="*/ 52595 h 8242616"/>
              <a:gd name="connsiteX3" fmla="*/ 839948 w 3804428"/>
              <a:gd name="connsiteY3" fmla="*/ 83823 h 8242616"/>
              <a:gd name="connsiteX4" fmla="*/ 1061854 w 3804428"/>
              <a:gd name="connsiteY4" fmla="*/ 305708 h 8242616"/>
              <a:gd name="connsiteX5" fmla="*/ 2745040 w 3804428"/>
              <a:gd name="connsiteY5" fmla="*/ 305708 h 8242616"/>
              <a:gd name="connsiteX6" fmla="*/ 2964480 w 3804428"/>
              <a:gd name="connsiteY6" fmla="*/ 86288 h 8242616"/>
              <a:gd name="connsiteX7" fmla="*/ 2964480 w 3804428"/>
              <a:gd name="connsiteY7" fmla="*/ 51773 h 8242616"/>
              <a:gd name="connsiteX8" fmla="*/ 3017078 w 3804428"/>
              <a:gd name="connsiteY8" fmla="*/ 0 h 8242616"/>
              <a:gd name="connsiteX9" fmla="*/ 3403356 w 3804428"/>
              <a:gd name="connsiteY9" fmla="*/ 0 h 8242616"/>
              <a:gd name="connsiteX10" fmla="*/ 3804428 w 3804428"/>
              <a:gd name="connsiteY10" fmla="*/ 401036 h 8242616"/>
              <a:gd name="connsiteX11" fmla="*/ 3804428 w 3804428"/>
              <a:gd name="connsiteY11" fmla="*/ 7841580 h 8242616"/>
              <a:gd name="connsiteX12" fmla="*/ 3403356 w 3804428"/>
              <a:gd name="connsiteY12" fmla="*/ 8242616 h 8242616"/>
              <a:gd name="connsiteX13" fmla="*/ 401892 w 3804428"/>
              <a:gd name="connsiteY13" fmla="*/ 8242616 h 8242616"/>
              <a:gd name="connsiteX14" fmla="*/ 0 w 3804428"/>
              <a:gd name="connsiteY14" fmla="*/ 7841580 h 8242616"/>
              <a:gd name="connsiteX15" fmla="*/ 0 w 3804428"/>
              <a:gd name="connsiteY15" fmla="*/ 401036 h 8242616"/>
              <a:gd name="connsiteX16" fmla="*/ 401892 w 3804428"/>
              <a:gd name="connsiteY16" fmla="*/ 0 h 8242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04428" h="8242616">
                <a:moveTo>
                  <a:pt x="401892" y="0"/>
                </a:moveTo>
                <a:cubicBezTo>
                  <a:pt x="401892" y="0"/>
                  <a:pt x="401892" y="0"/>
                  <a:pt x="787350" y="0"/>
                </a:cubicBezTo>
                <a:cubicBezTo>
                  <a:pt x="816114" y="0"/>
                  <a:pt x="839948" y="23832"/>
                  <a:pt x="839948" y="52595"/>
                </a:cubicBezTo>
                <a:cubicBezTo>
                  <a:pt x="839948" y="52595"/>
                  <a:pt x="839948" y="52595"/>
                  <a:pt x="839948" y="83823"/>
                </a:cubicBezTo>
                <a:cubicBezTo>
                  <a:pt x="839948" y="206271"/>
                  <a:pt x="939394" y="305708"/>
                  <a:pt x="1061854" y="305708"/>
                </a:cubicBezTo>
                <a:cubicBezTo>
                  <a:pt x="1061854" y="305708"/>
                  <a:pt x="1061854" y="305708"/>
                  <a:pt x="2745040" y="305708"/>
                </a:cubicBezTo>
                <a:cubicBezTo>
                  <a:pt x="2866676" y="305708"/>
                  <a:pt x="2964480" y="207915"/>
                  <a:pt x="2964480" y="86288"/>
                </a:cubicBezTo>
                <a:cubicBezTo>
                  <a:pt x="2964480" y="86288"/>
                  <a:pt x="2964480" y="86288"/>
                  <a:pt x="2964480" y="51773"/>
                </a:cubicBezTo>
                <a:cubicBezTo>
                  <a:pt x="2964480" y="23010"/>
                  <a:pt x="2988314" y="0"/>
                  <a:pt x="3017078" y="0"/>
                </a:cubicBezTo>
                <a:cubicBezTo>
                  <a:pt x="3017078" y="0"/>
                  <a:pt x="3017078" y="0"/>
                  <a:pt x="3403356" y="0"/>
                </a:cubicBezTo>
                <a:cubicBezTo>
                  <a:pt x="3625262" y="0"/>
                  <a:pt x="3804428" y="179974"/>
                  <a:pt x="3804428" y="401036"/>
                </a:cubicBezTo>
                <a:cubicBezTo>
                  <a:pt x="3804428" y="401036"/>
                  <a:pt x="3804428" y="401036"/>
                  <a:pt x="3804428" y="7841580"/>
                </a:cubicBezTo>
                <a:cubicBezTo>
                  <a:pt x="3804428" y="8063464"/>
                  <a:pt x="3625262" y="8242616"/>
                  <a:pt x="3403356" y="8242616"/>
                </a:cubicBezTo>
                <a:cubicBezTo>
                  <a:pt x="3403356" y="8242616"/>
                  <a:pt x="3403356" y="8242616"/>
                  <a:pt x="401892" y="8242616"/>
                </a:cubicBezTo>
                <a:cubicBezTo>
                  <a:pt x="179988" y="8242616"/>
                  <a:pt x="0" y="8063464"/>
                  <a:pt x="0" y="7841580"/>
                </a:cubicBezTo>
                <a:cubicBezTo>
                  <a:pt x="0" y="7841580"/>
                  <a:pt x="0" y="7841580"/>
                  <a:pt x="0" y="401036"/>
                </a:cubicBezTo>
                <a:cubicBezTo>
                  <a:pt x="0" y="179974"/>
                  <a:pt x="179988" y="0"/>
                  <a:pt x="401892" y="0"/>
                </a:cubicBezTo>
                <a:close/>
              </a:path>
            </a:pathLst>
          </a:custGeom>
          <a:noFill/>
        </p:spPr>
        <p:txBody>
          <a:bodyPr wrap="square" tIns="61200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12" name="Title Placeholder 6">
            <a:extLst>
              <a:ext uri="{FF2B5EF4-FFF2-40B4-BE49-F238E27FC236}">
                <a16:creationId xmlns:a16="http://schemas.microsoft.com/office/drawing/2014/main" id="{F6D3D1F8-2F3B-7DB7-AC63-17E08558BB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626595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EFDF-C1D9-C223-10FB-BBA4AACB11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838" y="2142520"/>
            <a:ext cx="10728325" cy="784830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lnSpc>
                <a:spcPct val="85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Thanks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0DE21-9FDD-81B0-FEB8-222484B8A1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9" y="2927350"/>
            <a:ext cx="5364162" cy="576293"/>
          </a:xfrm>
        </p:spPr>
        <p:txBody>
          <a:bodyPr lIns="36000" tIns="144000">
            <a:sp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Supporting text e.g. what’s next</a:t>
            </a:r>
          </a:p>
        </p:txBody>
      </p:sp>
      <p:pic>
        <p:nvPicPr>
          <p:cNvPr id="5" name="Picture 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40720C61-1939-12EE-C002-69F502ABD4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42" y="164471"/>
            <a:ext cx="3964493" cy="9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2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AA5F2E10-3E2D-30B1-593B-5EE9CDA0B8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42" y="164471"/>
            <a:ext cx="3964493" cy="979230"/>
          </a:xfrm>
          <a:prstGeom prst="rect">
            <a:avLst/>
          </a:prstGeom>
        </p:spPr>
      </p:pic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1B44F1DB-3AC3-F86D-C5CD-531D376E74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3" y="4946568"/>
            <a:ext cx="3950896" cy="17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614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: 100%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F202A-BD67-64B9-9D95-789AE7171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41438"/>
            <a:ext cx="10728324" cy="48355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DB783B28-99B4-F609-2B19-DB9EFB3DF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061067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: 50/50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AFA50-852A-F29D-3F0F-409AFD88B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838" y="1341438"/>
            <a:ext cx="5184775" cy="4895850"/>
          </a:xfrm>
        </p:spPr>
        <p:txBody>
          <a:bodyPr>
            <a:noAutofit/>
          </a:bodyPr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4EB01-1BE4-AFF3-03D4-8A980ED53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1341438"/>
            <a:ext cx="5184774" cy="4895850"/>
          </a:xfrm>
        </p:spPr>
        <p:txBody>
          <a:bodyPr>
            <a:noAutofit/>
          </a:bodyPr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1C3F3347-1652-27C3-83B5-925BE17FF1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860215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: 33/33/33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AFA50-852A-F29D-3F0F-409AFD88B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838" y="1341438"/>
            <a:ext cx="3473438" cy="48958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4EB01-1BE4-AFF3-03D4-8A980ED53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83069" y="1341438"/>
            <a:ext cx="3377094" cy="48958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6050034-E38D-64E9-6C5A-94A029955BA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55625" y="1341438"/>
            <a:ext cx="3377094" cy="48958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D6580911-BFEE-F5A7-0FD5-8F9AF7E1D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017203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: 30/70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AFA50-852A-F29D-3F0F-409AFD88B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838" y="1341438"/>
            <a:ext cx="3473438" cy="48958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4EB01-1BE4-AFF3-03D4-8A980ED53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55625" y="1341438"/>
            <a:ext cx="7004538" cy="48958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9CEAE5E5-4043-D371-FC40-202902A772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98845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: 70/30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AFA50-852A-F29D-3F0F-409AFD88B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86724" y="1341438"/>
            <a:ext cx="3473438" cy="48958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4EB01-1BE4-AFF3-03D4-8A980ED53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1341438"/>
            <a:ext cx="7004538" cy="48958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FE1568D9-495A-1697-6F7B-F9C8C7A886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350048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: 2x2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AFA50-852A-F29D-3F0F-409AFD88B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3045" y="1341438"/>
            <a:ext cx="5187117" cy="226799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C9CFF57-8B6F-5FC9-94CA-1555AD75390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32324" y="1341438"/>
            <a:ext cx="5187117" cy="226799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2489679-6810-6A0E-B214-CE039B57D31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732323" y="3966943"/>
            <a:ext cx="5187117" cy="226799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B95A216-6A43-03DF-9235-09885B12C23E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273046" y="3966943"/>
            <a:ext cx="5187117" cy="226799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itle Placeholder 6">
            <a:extLst>
              <a:ext uri="{FF2B5EF4-FFF2-40B4-BE49-F238E27FC236}">
                <a16:creationId xmlns:a16="http://schemas.microsoft.com/office/drawing/2014/main" id="{A4180580-E5CE-7F81-6446-5A33D90354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138908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ts: 33/33/33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D6580911-BFEE-F5A7-0FD5-8F9AF7E1D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1172836-3009-20E3-DA40-6C3FEACBA6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1838" y="2312756"/>
            <a:ext cx="3191263" cy="1206053"/>
          </a:xfrm>
        </p:spPr>
        <p:txBody>
          <a:bodyPr>
            <a:no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9E970A3-9B76-5E43-C3FB-15C7F30F30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836" y="3544756"/>
            <a:ext cx="3191263" cy="27699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BA2B73B-3CA1-E02B-8954-5F3E2DAE76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8980" y="2312756"/>
            <a:ext cx="3191263" cy="1206053"/>
          </a:xfrm>
        </p:spPr>
        <p:txBody>
          <a:bodyPr>
            <a:no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5D9D388-4998-48CC-8CFC-BA6D173FC2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8978" y="3544756"/>
            <a:ext cx="3191263" cy="27699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4DF6A99-482C-45EE-B2CD-3DDD0FFB05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00407" y="2312756"/>
            <a:ext cx="3191263" cy="1206053"/>
          </a:xfrm>
        </p:spPr>
        <p:txBody>
          <a:bodyPr>
            <a:no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4C427C6-BE1B-D559-21C0-1BC0404C74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0405" y="3544756"/>
            <a:ext cx="3191263" cy="27699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7135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100%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F202A-BD67-64B9-9D95-789AE7171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41438"/>
            <a:ext cx="10728324" cy="48355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DB783B28-99B4-F609-2B19-DB9EFB3DF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307461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ts: 3x2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D6580911-BFEE-F5A7-0FD5-8F9AF7E1D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1172836-3009-20E3-DA40-6C3FEACBA6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1838" y="1750782"/>
            <a:ext cx="3191263" cy="887644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9E970A3-9B76-5E43-C3FB-15C7F30F30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836" y="2648118"/>
            <a:ext cx="3191263" cy="1065344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BA2B73B-3CA1-E02B-8954-5F3E2DAE76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8980" y="1750782"/>
            <a:ext cx="3191263" cy="887644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5D9D388-4998-48CC-8CFC-BA6D173FC2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8978" y="2648118"/>
            <a:ext cx="3191263" cy="1065344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4DF6A99-482C-45EE-B2CD-3DDD0FFB05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00407" y="1750782"/>
            <a:ext cx="3191263" cy="887644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4C427C6-BE1B-D559-21C0-1BC0404C74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0405" y="2648118"/>
            <a:ext cx="3191263" cy="1065344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9D71305A-9B66-093C-F802-B24414502F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1838" y="3932007"/>
            <a:ext cx="3191263" cy="887644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E544FC8E-08AA-0AD4-3FEB-D294C24B8B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6" y="4829343"/>
            <a:ext cx="3191263" cy="1065344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C2D4EA0C-83BA-9CA9-A370-6444BBCD79A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68980" y="3932007"/>
            <a:ext cx="3191263" cy="887644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32B1713-896B-FE0F-A499-6265F6BF475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68978" y="4829343"/>
            <a:ext cx="3191263" cy="1065344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F1A546A-EE1B-66B3-31E0-1CC9C890D6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00407" y="3932007"/>
            <a:ext cx="3191263" cy="887644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C6D0948C-0FAD-7EFE-9C13-A4846AADF0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00405" y="4829343"/>
            <a:ext cx="3191263" cy="1065344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602701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s: 33/33/33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D6580911-BFEE-F5A7-0FD5-8F9AF7E1D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9E970A3-9B76-5E43-C3FB-15C7F30F30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836" y="4030531"/>
            <a:ext cx="3191263" cy="276999"/>
          </a:xfrm>
        </p:spPr>
        <p:txBody>
          <a:bodyPr>
            <a:spAutoFit/>
          </a:bodyPr>
          <a:lstStyle>
            <a:lvl1pPr algn="ctr">
              <a:defRPr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5D9D388-4998-48CC-8CFC-BA6D173FC2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8978" y="4030531"/>
            <a:ext cx="3191263" cy="276999"/>
          </a:xfrm>
        </p:spPr>
        <p:txBody>
          <a:bodyPr>
            <a:spAutoFit/>
          </a:bodyPr>
          <a:lstStyle>
            <a:lvl1pPr algn="ctr">
              <a:defRPr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4C427C6-BE1B-D559-21C0-1BC0404C74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0405" y="4030531"/>
            <a:ext cx="3191263" cy="276999"/>
          </a:xfrm>
        </p:spPr>
        <p:txBody>
          <a:bodyPr>
            <a:spAutoFit/>
          </a:bodyPr>
          <a:lstStyle>
            <a:lvl1pPr algn="ctr">
              <a:defRPr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E1F656D-808F-637F-926E-3895CAE464CE}"/>
              </a:ext>
            </a:extLst>
          </p:cNvPr>
          <p:cNvSpPr>
            <a:spLocks noChangeAspect="1"/>
          </p:cNvSpPr>
          <p:nvPr/>
        </p:nvSpPr>
        <p:spPr>
          <a:xfrm>
            <a:off x="5401212" y="2365714"/>
            <a:ext cx="1386000" cy="13871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EFF65A-7612-983C-E857-21AFA2F0C1C5}"/>
              </a:ext>
            </a:extLst>
          </p:cNvPr>
          <p:cNvSpPr>
            <a:spLocks noChangeAspect="1"/>
          </p:cNvSpPr>
          <p:nvPr userDrawn="1"/>
        </p:nvSpPr>
        <p:spPr>
          <a:xfrm>
            <a:off x="9169821" y="2365714"/>
            <a:ext cx="1386000" cy="1386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F0233EA-30F0-BDC2-1C69-608D0ACF6386}"/>
              </a:ext>
            </a:extLst>
          </p:cNvPr>
          <p:cNvSpPr>
            <a:spLocks noChangeAspect="1"/>
          </p:cNvSpPr>
          <p:nvPr/>
        </p:nvSpPr>
        <p:spPr>
          <a:xfrm>
            <a:off x="1638336" y="2365714"/>
            <a:ext cx="1386000" cy="1386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3EF322-EC12-83D6-DF2C-E47F4B049D95}"/>
              </a:ext>
            </a:extLst>
          </p:cNvPr>
          <p:cNvSpPr txBox="1"/>
          <p:nvPr userDrawn="1"/>
        </p:nvSpPr>
        <p:spPr>
          <a:xfrm>
            <a:off x="5410520" y="2735547"/>
            <a:ext cx="13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E95085-6EA6-C444-D74F-2F1DCBF43DA9}"/>
              </a:ext>
            </a:extLst>
          </p:cNvPr>
          <p:cNvSpPr txBox="1"/>
          <p:nvPr userDrawn="1"/>
        </p:nvSpPr>
        <p:spPr>
          <a:xfrm>
            <a:off x="1638336" y="2735547"/>
            <a:ext cx="13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1050F2-959D-9DBA-8B88-6FB7FE8C97CE}"/>
              </a:ext>
            </a:extLst>
          </p:cNvPr>
          <p:cNvSpPr txBox="1"/>
          <p:nvPr userDrawn="1"/>
        </p:nvSpPr>
        <p:spPr>
          <a:xfrm>
            <a:off x="9169821" y="2735547"/>
            <a:ext cx="13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</p:spTree>
    <p:extLst>
      <p:ext uri="{BB962C8B-B14F-4D97-AF65-F5344CB8AC3E}">
        <p14:creationId xmlns:p14="http://schemas.microsoft.com/office/powerpoint/2010/main" val="3611253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s: 2x3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D6580911-BFEE-F5A7-0FD5-8F9AF7E1D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9E970A3-9B76-5E43-C3FB-15C7F30F30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57375" y="2251304"/>
            <a:ext cx="3848100" cy="246221"/>
          </a:xfrm>
        </p:spPr>
        <p:txBody>
          <a:bodyPr anchor="ctr" anchorCtr="0">
            <a:spAutoFit/>
          </a:bodyPr>
          <a:lstStyle>
            <a:lvl1pPr algn="l"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F0233EA-30F0-BDC2-1C69-608D0ACF6386}"/>
              </a:ext>
            </a:extLst>
          </p:cNvPr>
          <p:cNvSpPr>
            <a:spLocks noChangeAspect="1"/>
          </p:cNvSpPr>
          <p:nvPr/>
        </p:nvSpPr>
        <p:spPr>
          <a:xfrm>
            <a:off x="731838" y="1883186"/>
            <a:ext cx="981039" cy="9810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E95085-6EA6-C444-D74F-2F1DCBF43DA9}"/>
              </a:ext>
            </a:extLst>
          </p:cNvPr>
          <p:cNvSpPr txBox="1"/>
          <p:nvPr userDrawn="1"/>
        </p:nvSpPr>
        <p:spPr>
          <a:xfrm>
            <a:off x="731838" y="1883185"/>
            <a:ext cx="981039" cy="98103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100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53E54556-F400-DB79-55CA-73889B1FDE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10475" y="2251304"/>
            <a:ext cx="3848100" cy="246221"/>
          </a:xfrm>
        </p:spPr>
        <p:txBody>
          <a:bodyPr anchor="ctr" anchorCtr="0">
            <a:spAutoFit/>
          </a:bodyPr>
          <a:lstStyle>
            <a:lvl1pPr algn="l"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3F549EF-64F2-1B09-7F03-24DE45D4B2A6}"/>
              </a:ext>
            </a:extLst>
          </p:cNvPr>
          <p:cNvSpPr>
            <a:spLocks noChangeAspect="1"/>
          </p:cNvSpPr>
          <p:nvPr userDrawn="1"/>
        </p:nvSpPr>
        <p:spPr>
          <a:xfrm>
            <a:off x="6484938" y="1883186"/>
            <a:ext cx="981039" cy="9810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1A1BB1-71AE-B2DD-B7CD-4C5327393F03}"/>
              </a:ext>
            </a:extLst>
          </p:cNvPr>
          <p:cNvSpPr txBox="1"/>
          <p:nvPr userDrawn="1"/>
        </p:nvSpPr>
        <p:spPr>
          <a:xfrm>
            <a:off x="6484938" y="1883185"/>
            <a:ext cx="981039" cy="98103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100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C52317D6-4C96-3BF6-4B4E-14D86A6BFE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57375" y="3722864"/>
            <a:ext cx="3848100" cy="246221"/>
          </a:xfrm>
        </p:spPr>
        <p:txBody>
          <a:bodyPr anchor="ctr" anchorCtr="0">
            <a:spAutoFit/>
          </a:bodyPr>
          <a:lstStyle>
            <a:lvl1pPr algn="l"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12CDE01-0921-44D4-B114-ED23705D4D96}"/>
              </a:ext>
            </a:extLst>
          </p:cNvPr>
          <p:cNvSpPr>
            <a:spLocks noChangeAspect="1"/>
          </p:cNvSpPr>
          <p:nvPr userDrawn="1"/>
        </p:nvSpPr>
        <p:spPr>
          <a:xfrm>
            <a:off x="731838" y="3354746"/>
            <a:ext cx="981039" cy="9810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CD71A4-5AD1-195A-F04A-D67BEC47DD64}"/>
              </a:ext>
            </a:extLst>
          </p:cNvPr>
          <p:cNvSpPr txBox="1"/>
          <p:nvPr userDrawn="1"/>
        </p:nvSpPr>
        <p:spPr>
          <a:xfrm>
            <a:off x="731838" y="3354745"/>
            <a:ext cx="981039" cy="98103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100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8CF67927-03C2-E4FB-4B59-DBC5AC4C13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10475" y="3722864"/>
            <a:ext cx="3848100" cy="246221"/>
          </a:xfrm>
        </p:spPr>
        <p:txBody>
          <a:bodyPr anchor="ctr" anchorCtr="0">
            <a:spAutoFit/>
          </a:bodyPr>
          <a:lstStyle>
            <a:lvl1pPr algn="l"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BCED6-4726-C81A-3012-8C521E41F9CE}"/>
              </a:ext>
            </a:extLst>
          </p:cNvPr>
          <p:cNvSpPr>
            <a:spLocks noChangeAspect="1"/>
          </p:cNvSpPr>
          <p:nvPr userDrawn="1"/>
        </p:nvSpPr>
        <p:spPr>
          <a:xfrm>
            <a:off x="6484938" y="3354746"/>
            <a:ext cx="981039" cy="9810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4AF041-A893-A704-F2ED-3756F6C53629}"/>
              </a:ext>
            </a:extLst>
          </p:cNvPr>
          <p:cNvSpPr txBox="1"/>
          <p:nvPr userDrawn="1"/>
        </p:nvSpPr>
        <p:spPr>
          <a:xfrm>
            <a:off x="6484938" y="3354745"/>
            <a:ext cx="981039" cy="98103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100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4507A0D-A845-5A6A-33B3-43CDF4A7E43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57375" y="5195844"/>
            <a:ext cx="3848100" cy="246221"/>
          </a:xfrm>
        </p:spPr>
        <p:txBody>
          <a:bodyPr anchor="ctr" anchorCtr="0">
            <a:spAutoFit/>
          </a:bodyPr>
          <a:lstStyle>
            <a:lvl1pPr algn="l"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E1F90C7-0549-7355-5EB4-8456966F4FDB}"/>
              </a:ext>
            </a:extLst>
          </p:cNvPr>
          <p:cNvSpPr>
            <a:spLocks noChangeAspect="1"/>
          </p:cNvSpPr>
          <p:nvPr userDrawn="1"/>
        </p:nvSpPr>
        <p:spPr>
          <a:xfrm>
            <a:off x="731838" y="4827726"/>
            <a:ext cx="981039" cy="9810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90234FA-0C28-C184-9ADD-9104DC3FDD7F}"/>
              </a:ext>
            </a:extLst>
          </p:cNvPr>
          <p:cNvSpPr txBox="1"/>
          <p:nvPr userDrawn="1"/>
        </p:nvSpPr>
        <p:spPr>
          <a:xfrm>
            <a:off x="731838" y="4827725"/>
            <a:ext cx="981039" cy="98103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100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75C0776E-2A34-5845-906F-DA915B3674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10475" y="5195844"/>
            <a:ext cx="3848100" cy="246221"/>
          </a:xfrm>
        </p:spPr>
        <p:txBody>
          <a:bodyPr anchor="ctr" anchorCtr="0">
            <a:spAutoFit/>
          </a:bodyPr>
          <a:lstStyle>
            <a:lvl1pPr algn="l">
              <a:defRPr sz="16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35381D7-04B9-B476-8D73-2C03639B2AFE}"/>
              </a:ext>
            </a:extLst>
          </p:cNvPr>
          <p:cNvSpPr>
            <a:spLocks noChangeAspect="1"/>
          </p:cNvSpPr>
          <p:nvPr userDrawn="1"/>
        </p:nvSpPr>
        <p:spPr>
          <a:xfrm>
            <a:off x="6484938" y="4827726"/>
            <a:ext cx="981039" cy="9810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96760BE-F280-169E-4B63-AAD6BD7153F1}"/>
              </a:ext>
            </a:extLst>
          </p:cNvPr>
          <p:cNvSpPr txBox="1"/>
          <p:nvPr userDrawn="1"/>
        </p:nvSpPr>
        <p:spPr>
          <a:xfrm>
            <a:off x="6484938" y="4827725"/>
            <a:ext cx="981039" cy="98103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100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</p:spTree>
    <p:extLst>
      <p:ext uri="{BB962C8B-B14F-4D97-AF65-F5344CB8AC3E}">
        <p14:creationId xmlns:p14="http://schemas.microsoft.com/office/powerpoint/2010/main" val="1070371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ock content with image (white)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40400"/>
            <a:ext cx="6096000" cy="6717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8391FA9-616D-F8A0-5C0A-813ECA5B89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4981208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D0B44EF9-CA15-3D5F-4EF6-89C56740C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9" y="622238"/>
            <a:ext cx="4981208" cy="415498"/>
          </a:xfrm>
        </p:spPr>
        <p:txBody>
          <a:bodyPr>
            <a:noAutofit/>
          </a:bodyPr>
          <a:lstStyle/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092958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ft block content with image (violet)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8391FA9-616D-F8A0-5C0A-813ECA5B89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5003136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Placeholder 6">
            <a:extLst>
              <a:ext uri="{FF2B5EF4-FFF2-40B4-BE49-F238E27FC236}">
                <a16:creationId xmlns:a16="http://schemas.microsoft.com/office/drawing/2014/main" id="{F617994B-D56A-8D33-A579-E62EA74CF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5003137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459541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ight block content with image (violet)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8391FA9-616D-F8A0-5C0A-813ECA5B89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3225" y="1341439"/>
            <a:ext cx="4706938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Placeholder 6">
            <a:extLst>
              <a:ext uri="{FF2B5EF4-FFF2-40B4-BE49-F238E27FC236}">
                <a16:creationId xmlns:a16="http://schemas.microsoft.com/office/drawing/2014/main" id="{F617994B-D56A-8D33-A579-E62EA74CF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3224" y="622238"/>
            <a:ext cx="4706939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942757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ft block content with image x2 (white)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F7486F-8A7C-5910-366E-80261A0C0FDE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bg1"/>
                </a:solidFill>
              </a:rPr>
              <a:pPr algn="r"/>
              <a:t>‹#›</a:t>
            </a:fld>
            <a:endParaRPr lang="en-GB" sz="1500">
              <a:solidFill>
                <a:schemeClr val="bg1"/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8391FA9-616D-F8A0-5C0A-813ECA5B89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4981208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D76619-AE34-39B1-DCFE-DFACE1AC16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40399"/>
            <a:ext cx="6096000" cy="3288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2ECA2C9-06AC-E103-0A9E-A2B91E1F25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4F179A4-3CDD-A9CF-3E7F-99B140A5A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9" y="622238"/>
            <a:ext cx="4981208" cy="415498"/>
          </a:xfrm>
        </p:spPr>
        <p:txBody>
          <a:bodyPr>
            <a:noAutofit/>
          </a:bodyPr>
          <a:lstStyle/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567639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ight block content with image x2 (white)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D76619-AE34-39B1-DCFE-DFACE1AC16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40399"/>
            <a:ext cx="6096000" cy="3288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2ECA2C9-06AC-E103-0A9E-A2B91E1F25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37BEFEE-EDAC-D8BE-AA05-7F5BADDA20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3225" y="1341439"/>
            <a:ext cx="4706938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40503100-E31F-A287-D16C-678D26022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3224" y="622238"/>
            <a:ext cx="4706939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909799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ft block content with image x2 (violet)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8391FA9-616D-F8A0-5C0A-813ECA5B89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5003136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BBCA096-D10F-BA5C-4519-8E50BCF39C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3" name="Title Placeholder 6">
            <a:extLst>
              <a:ext uri="{FF2B5EF4-FFF2-40B4-BE49-F238E27FC236}">
                <a16:creationId xmlns:a16="http://schemas.microsoft.com/office/drawing/2014/main" id="{ACD25BEF-5BBF-CDB3-FD0E-CFBAADF2E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5003137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109366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ight block content with image x2 (violet)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BBCA096-D10F-BA5C-4519-8E50BCF39C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336AA3D-9BDB-AF0F-9390-4BC2B20183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3225" y="1341439"/>
            <a:ext cx="4706938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Placeholder 6">
            <a:extLst>
              <a:ext uri="{FF2B5EF4-FFF2-40B4-BE49-F238E27FC236}">
                <a16:creationId xmlns:a16="http://schemas.microsoft.com/office/drawing/2014/main" id="{B740DC23-7E35-4C98-9F7A-C1242C7B13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3224" y="622238"/>
            <a:ext cx="4706939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36489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50/50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AFA50-852A-F29D-3F0F-409AFD88B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838" y="1341438"/>
            <a:ext cx="5184775" cy="4895850"/>
          </a:xfrm>
          <a:solidFill>
            <a:srgbClr val="5080A2"/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4EB01-1BE4-AFF3-03D4-8A980ED53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1341438"/>
            <a:ext cx="5184774" cy="4895850"/>
          </a:xfrm>
          <a:solidFill>
            <a:srgbClr val="5080A2"/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1C3F3347-1652-27C3-83B5-925BE17FF1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  <a:solidFill>
            <a:srgbClr val="5080A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34006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ft pull quote with image (white)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6">
            <a:extLst>
              <a:ext uri="{FF2B5EF4-FFF2-40B4-BE49-F238E27FC236}">
                <a16:creationId xmlns:a16="http://schemas.microsoft.com/office/drawing/2014/main" id="{E0ABB1D3-8A76-D512-A549-E9D62F36A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vert="horz" lIns="720000" tIns="720000" rIns="720000" bIns="720000" rtlCol="0" anchor="ctr" anchorCtr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40400"/>
            <a:ext cx="6096000" cy="6717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2184349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ight pull quote with image (white)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6">
            <a:extLst>
              <a:ext uri="{FF2B5EF4-FFF2-40B4-BE49-F238E27FC236}">
                <a16:creationId xmlns:a16="http://schemas.microsoft.com/office/drawing/2014/main" id="{E0ABB1D3-8A76-D512-A549-E9D62F36A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lIns="720000" tIns="720000" rIns="720000" bIns="720000" rtlCol="0" anchor="ctr" anchorCtr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40400"/>
            <a:ext cx="6096000" cy="6717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655334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ft pull quote with image (violet)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6">
            <a:extLst>
              <a:ext uri="{FF2B5EF4-FFF2-40B4-BE49-F238E27FC236}">
                <a16:creationId xmlns:a16="http://schemas.microsoft.com/office/drawing/2014/main" id="{E0ABB1D3-8A76-D512-A549-E9D62F36A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vert="horz" lIns="720000" tIns="720000" rIns="720000" bIns="720000" rtlCol="0" anchor="ctr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7486F-8A7C-5910-366E-80261A0C0FDE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bg1"/>
                </a:solidFill>
              </a:rPr>
              <a:pPr algn="r"/>
              <a:t>‹#›</a:t>
            </a:fld>
            <a:endParaRPr lang="en-GB" sz="15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0753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ight pull quote with image (violet)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6">
            <a:extLst>
              <a:ext uri="{FF2B5EF4-FFF2-40B4-BE49-F238E27FC236}">
                <a16:creationId xmlns:a16="http://schemas.microsoft.com/office/drawing/2014/main" id="{E0ABB1D3-8A76-D512-A549-E9D62F36A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lIns="720000" tIns="720000" rIns="720000" bIns="720000" rtlCol="0" anchor="ctr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8922211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ull quote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6">
            <a:extLst>
              <a:ext uri="{FF2B5EF4-FFF2-40B4-BE49-F238E27FC236}">
                <a16:creationId xmlns:a16="http://schemas.microsoft.com/office/drawing/2014/main" id="{E0ABB1D3-8A76-D512-A549-E9D62F36A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20713"/>
            <a:ext cx="10728325" cy="5616576"/>
          </a:xfrm>
          <a:prstGeom prst="rect">
            <a:avLst/>
          </a:prstGeom>
        </p:spPr>
        <p:txBody>
          <a:bodyPr vert="horz" lIns="180000" tIns="180000" rIns="180000" bIns="180000" rtlCol="0" anchor="ctr" anchorCtr="0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217464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-slide image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6DF0232-7BE7-C4E3-F21A-0026855E3A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8249141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-slide video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B02A5AD2-E41B-68A6-0B6A-854825490524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tIns="1044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insert video</a:t>
            </a:r>
          </a:p>
        </p:txBody>
      </p:sp>
    </p:spTree>
    <p:extLst>
      <p:ext uri="{BB962C8B-B14F-4D97-AF65-F5344CB8AC3E}">
        <p14:creationId xmlns:p14="http://schemas.microsoft.com/office/powerpoint/2010/main" val="748661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ockup: laptop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7F4088-C0F2-57FC-F2C6-EFC4754FD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273" y="1972630"/>
            <a:ext cx="7861381" cy="4754637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2891222-9588-C4A4-B356-F8CF9B7472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25057" y="2551299"/>
            <a:ext cx="5102311" cy="3235973"/>
          </a:xfrm>
          <a:prstGeom prst="rect">
            <a:avLst/>
          </a:prstGeom>
        </p:spPr>
        <p:txBody>
          <a:bodyPr tIns="612000" anchor="ctr" anchorCtr="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78464D-4517-811F-FC53-80F60C619C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4248534" cy="48958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Placeholder 6">
            <a:extLst>
              <a:ext uri="{FF2B5EF4-FFF2-40B4-BE49-F238E27FC236}">
                <a16:creationId xmlns:a16="http://schemas.microsoft.com/office/drawing/2014/main" id="{30B38B33-4F3D-3AC3-FCD0-6AF81F3BE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547691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ockup: phone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78464D-4517-811F-FC53-80F60C619C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8" y="1341439"/>
            <a:ext cx="5364161" cy="48958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EACD84-0F27-A227-F1B6-D913D0DB59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12" y="1050697"/>
            <a:ext cx="3267054" cy="5616734"/>
          </a:xfrm>
          <a:prstGeom prst="rect">
            <a:avLst/>
          </a:prstGeom>
        </p:spPr>
      </p:pic>
      <p:sp>
        <p:nvSpPr>
          <p:cNvPr id="9" name="Picture Placeholder 27">
            <a:extLst>
              <a:ext uri="{FF2B5EF4-FFF2-40B4-BE49-F238E27FC236}">
                <a16:creationId xmlns:a16="http://schemas.microsoft.com/office/drawing/2014/main" id="{A87DDBC9-7D6F-E589-CA0D-E37119EDF55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47993" y="1462023"/>
            <a:ext cx="2125150" cy="4628115"/>
          </a:xfrm>
          <a:custGeom>
            <a:avLst/>
            <a:gdLst>
              <a:gd name="connsiteX0" fmla="*/ 401892 w 3804428"/>
              <a:gd name="connsiteY0" fmla="*/ 0 h 8242616"/>
              <a:gd name="connsiteX1" fmla="*/ 787350 w 3804428"/>
              <a:gd name="connsiteY1" fmla="*/ 0 h 8242616"/>
              <a:gd name="connsiteX2" fmla="*/ 839948 w 3804428"/>
              <a:gd name="connsiteY2" fmla="*/ 52595 h 8242616"/>
              <a:gd name="connsiteX3" fmla="*/ 839948 w 3804428"/>
              <a:gd name="connsiteY3" fmla="*/ 83823 h 8242616"/>
              <a:gd name="connsiteX4" fmla="*/ 1061854 w 3804428"/>
              <a:gd name="connsiteY4" fmla="*/ 305708 h 8242616"/>
              <a:gd name="connsiteX5" fmla="*/ 2745040 w 3804428"/>
              <a:gd name="connsiteY5" fmla="*/ 305708 h 8242616"/>
              <a:gd name="connsiteX6" fmla="*/ 2964480 w 3804428"/>
              <a:gd name="connsiteY6" fmla="*/ 86288 h 8242616"/>
              <a:gd name="connsiteX7" fmla="*/ 2964480 w 3804428"/>
              <a:gd name="connsiteY7" fmla="*/ 51773 h 8242616"/>
              <a:gd name="connsiteX8" fmla="*/ 3017078 w 3804428"/>
              <a:gd name="connsiteY8" fmla="*/ 0 h 8242616"/>
              <a:gd name="connsiteX9" fmla="*/ 3403356 w 3804428"/>
              <a:gd name="connsiteY9" fmla="*/ 0 h 8242616"/>
              <a:gd name="connsiteX10" fmla="*/ 3804428 w 3804428"/>
              <a:gd name="connsiteY10" fmla="*/ 401036 h 8242616"/>
              <a:gd name="connsiteX11" fmla="*/ 3804428 w 3804428"/>
              <a:gd name="connsiteY11" fmla="*/ 7841580 h 8242616"/>
              <a:gd name="connsiteX12" fmla="*/ 3403356 w 3804428"/>
              <a:gd name="connsiteY12" fmla="*/ 8242616 h 8242616"/>
              <a:gd name="connsiteX13" fmla="*/ 401892 w 3804428"/>
              <a:gd name="connsiteY13" fmla="*/ 8242616 h 8242616"/>
              <a:gd name="connsiteX14" fmla="*/ 0 w 3804428"/>
              <a:gd name="connsiteY14" fmla="*/ 7841580 h 8242616"/>
              <a:gd name="connsiteX15" fmla="*/ 0 w 3804428"/>
              <a:gd name="connsiteY15" fmla="*/ 401036 h 8242616"/>
              <a:gd name="connsiteX16" fmla="*/ 401892 w 3804428"/>
              <a:gd name="connsiteY16" fmla="*/ 0 h 8242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04428" h="8242616">
                <a:moveTo>
                  <a:pt x="401892" y="0"/>
                </a:moveTo>
                <a:cubicBezTo>
                  <a:pt x="401892" y="0"/>
                  <a:pt x="401892" y="0"/>
                  <a:pt x="787350" y="0"/>
                </a:cubicBezTo>
                <a:cubicBezTo>
                  <a:pt x="816114" y="0"/>
                  <a:pt x="839948" y="23832"/>
                  <a:pt x="839948" y="52595"/>
                </a:cubicBezTo>
                <a:cubicBezTo>
                  <a:pt x="839948" y="52595"/>
                  <a:pt x="839948" y="52595"/>
                  <a:pt x="839948" y="83823"/>
                </a:cubicBezTo>
                <a:cubicBezTo>
                  <a:pt x="839948" y="206271"/>
                  <a:pt x="939394" y="305708"/>
                  <a:pt x="1061854" y="305708"/>
                </a:cubicBezTo>
                <a:cubicBezTo>
                  <a:pt x="1061854" y="305708"/>
                  <a:pt x="1061854" y="305708"/>
                  <a:pt x="2745040" y="305708"/>
                </a:cubicBezTo>
                <a:cubicBezTo>
                  <a:pt x="2866676" y="305708"/>
                  <a:pt x="2964480" y="207915"/>
                  <a:pt x="2964480" y="86288"/>
                </a:cubicBezTo>
                <a:cubicBezTo>
                  <a:pt x="2964480" y="86288"/>
                  <a:pt x="2964480" y="86288"/>
                  <a:pt x="2964480" y="51773"/>
                </a:cubicBezTo>
                <a:cubicBezTo>
                  <a:pt x="2964480" y="23010"/>
                  <a:pt x="2988314" y="0"/>
                  <a:pt x="3017078" y="0"/>
                </a:cubicBezTo>
                <a:cubicBezTo>
                  <a:pt x="3017078" y="0"/>
                  <a:pt x="3017078" y="0"/>
                  <a:pt x="3403356" y="0"/>
                </a:cubicBezTo>
                <a:cubicBezTo>
                  <a:pt x="3625262" y="0"/>
                  <a:pt x="3804428" y="179974"/>
                  <a:pt x="3804428" y="401036"/>
                </a:cubicBezTo>
                <a:cubicBezTo>
                  <a:pt x="3804428" y="401036"/>
                  <a:pt x="3804428" y="401036"/>
                  <a:pt x="3804428" y="7841580"/>
                </a:cubicBezTo>
                <a:cubicBezTo>
                  <a:pt x="3804428" y="8063464"/>
                  <a:pt x="3625262" y="8242616"/>
                  <a:pt x="3403356" y="8242616"/>
                </a:cubicBezTo>
                <a:cubicBezTo>
                  <a:pt x="3403356" y="8242616"/>
                  <a:pt x="3403356" y="8242616"/>
                  <a:pt x="401892" y="8242616"/>
                </a:cubicBezTo>
                <a:cubicBezTo>
                  <a:pt x="179988" y="8242616"/>
                  <a:pt x="0" y="8063464"/>
                  <a:pt x="0" y="7841580"/>
                </a:cubicBezTo>
                <a:cubicBezTo>
                  <a:pt x="0" y="7841580"/>
                  <a:pt x="0" y="7841580"/>
                  <a:pt x="0" y="401036"/>
                </a:cubicBezTo>
                <a:cubicBezTo>
                  <a:pt x="0" y="179974"/>
                  <a:pt x="179988" y="0"/>
                  <a:pt x="401892" y="0"/>
                </a:cubicBezTo>
                <a:close/>
              </a:path>
            </a:pathLst>
          </a:custGeom>
          <a:noFill/>
        </p:spPr>
        <p:txBody>
          <a:bodyPr wrap="square" tIns="61200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12" name="Title Placeholder 6">
            <a:extLst>
              <a:ext uri="{FF2B5EF4-FFF2-40B4-BE49-F238E27FC236}">
                <a16:creationId xmlns:a16="http://schemas.microsoft.com/office/drawing/2014/main" id="{F6D3D1F8-2F3B-7DB7-AC63-17E08558BB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072859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EFDF-C1D9-C223-10FB-BBA4AACB11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838" y="2142520"/>
            <a:ext cx="10728325" cy="784830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lnSpc>
                <a:spcPct val="85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Thanks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0DE21-9FDD-81B0-FEB8-222484B8A1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9" y="2927350"/>
            <a:ext cx="5364162" cy="576293"/>
          </a:xfrm>
        </p:spPr>
        <p:txBody>
          <a:bodyPr lIns="36000" tIns="144000">
            <a:sp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Supporting text e.g. what’s next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518E5-0539-D93E-1E5A-971C4E36DE99}"/>
              </a:ext>
            </a:extLst>
          </p:cNvPr>
          <p:cNvSpPr txBox="1"/>
          <p:nvPr userDrawn="1"/>
        </p:nvSpPr>
        <p:spPr>
          <a:xfrm>
            <a:off x="9224442" y="6048401"/>
            <a:ext cx="2235720" cy="23083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1500">
                <a:solidFill>
                  <a:schemeClr val="bg1"/>
                </a:solidFill>
              </a:rPr>
              <a:t>herts.ac.uk</a:t>
            </a:r>
          </a:p>
        </p:txBody>
      </p:sp>
      <p:pic>
        <p:nvPicPr>
          <p:cNvPr id="5" name="Picture 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6D92B4BB-3FBC-4D21-CE1F-A81526D21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61" y="465824"/>
            <a:ext cx="3443619" cy="70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02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33/33/33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AFA50-852A-F29D-3F0F-409AFD88B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838" y="1341438"/>
            <a:ext cx="3473438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4EB01-1BE4-AFF3-03D4-8A980ED53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83069" y="1341438"/>
            <a:ext cx="3377094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6050034-E38D-64E9-6C5A-94A029955BA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55625" y="1341438"/>
            <a:ext cx="3377094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D6580911-BFEE-F5A7-0FD5-8F9AF7E1D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491674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24219-71BA-4131-B97B-63830C19D574}" type="datetimeFigureOut">
              <a:rPr lang="en-GB" smtClean="0"/>
              <a:pPr/>
              <a:t>02/06/2026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BECA7-240D-4C48-B2D9-343AA704CC5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006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30/70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AFA50-852A-F29D-3F0F-409AFD88B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838" y="1341438"/>
            <a:ext cx="3473438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4EB01-1BE4-AFF3-03D4-8A980ED53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55625" y="1341438"/>
            <a:ext cx="7004538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9CEAE5E5-4043-D371-FC40-202902A772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88560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70/30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AFA50-852A-F29D-3F0F-409AFD88B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86724" y="1341438"/>
            <a:ext cx="3473438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4EB01-1BE4-AFF3-03D4-8A980ED53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1341438"/>
            <a:ext cx="7004538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FE1568D9-495A-1697-6F7B-F9C8C7A886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19163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2x2"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AFA50-852A-F29D-3F0F-409AFD88B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3045" y="1341438"/>
            <a:ext cx="5187117" cy="226799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C9CFF57-8B6F-5FC9-94CA-1555AD75390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32324" y="1341438"/>
            <a:ext cx="5187117" cy="226799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2489679-6810-6A0E-B214-CE039B57D31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732323" y="3966943"/>
            <a:ext cx="5187117" cy="226799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B95A216-6A43-03DF-9235-09885B12C23E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273046" y="3966943"/>
            <a:ext cx="5187117" cy="226799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itle Placeholder 6">
            <a:extLst>
              <a:ext uri="{FF2B5EF4-FFF2-40B4-BE49-F238E27FC236}">
                <a16:creationId xmlns:a16="http://schemas.microsoft.com/office/drawing/2014/main" id="{A4180580-E5CE-7F81-6446-5A33D90354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91522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08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2F3FB-3941-B1B0-81AF-09F9A040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41438"/>
            <a:ext cx="10728324" cy="48958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22F8008-8A6A-5B08-639A-CDB7264B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4164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25" r:id="rId3"/>
    <p:sldLayoutId id="2147483726" r:id="rId4"/>
    <p:sldLayoutId id="2147483728" r:id="rId5"/>
    <p:sldLayoutId id="2147483747" r:id="rId6"/>
    <p:sldLayoutId id="2147483752" r:id="rId7"/>
    <p:sldLayoutId id="2147483753" r:id="rId8"/>
    <p:sldLayoutId id="2147483754" r:id="rId9"/>
    <p:sldLayoutId id="2147483757" r:id="rId10"/>
    <p:sldLayoutId id="2147483759" r:id="rId11"/>
    <p:sldLayoutId id="2147483758" r:id="rId12"/>
    <p:sldLayoutId id="2147483760" r:id="rId13"/>
    <p:sldLayoutId id="2147483744" r:id="rId14"/>
    <p:sldLayoutId id="2147483750" r:id="rId15"/>
    <p:sldLayoutId id="2147483761" r:id="rId16"/>
    <p:sldLayoutId id="2147483756" r:id="rId17"/>
    <p:sldLayoutId id="2147483763" r:id="rId18"/>
    <p:sldLayoutId id="2147483755" r:id="rId19"/>
    <p:sldLayoutId id="2147483762" r:id="rId20"/>
    <p:sldLayoutId id="2147483751" r:id="rId21"/>
    <p:sldLayoutId id="2147483764" r:id="rId22"/>
    <p:sldLayoutId id="2147483740" r:id="rId23"/>
    <p:sldLayoutId id="2147483765" r:id="rId24"/>
    <p:sldLayoutId id="2147483745" r:id="rId25"/>
    <p:sldLayoutId id="2147483730" r:id="rId26"/>
    <p:sldLayoutId id="2147483739" r:id="rId27"/>
    <p:sldLayoutId id="2147483746" r:id="rId28"/>
    <p:sldLayoutId id="2147483738" r:id="rId29"/>
    <p:sldLayoutId id="2147483749" r:id="rId30"/>
    <p:sldLayoutId id="2147483748" r:id="rId31"/>
    <p:sldLayoutId id="2147483784" r:id="rId32"/>
    <p:sldLayoutId id="2147483785" r:id="rId33"/>
    <p:sldLayoutId id="2147483786" r:id="rId34"/>
    <p:sldLayoutId id="2147483787" r:id="rId35"/>
    <p:sldLayoutId id="2147483788" r:id="rId36"/>
    <p:sldLayoutId id="2147483789" r:id="rId37"/>
    <p:sldLayoutId id="2147483790" r:id="rId38"/>
    <p:sldLayoutId id="2147483791" r:id="rId39"/>
    <p:sldLayoutId id="2147483792" r:id="rId40"/>
    <p:sldLayoutId id="2147483793" r:id="rId41"/>
    <p:sldLayoutId id="2147483794" r:id="rId42"/>
    <p:sldLayoutId id="2147483795" r:id="rId43"/>
    <p:sldLayoutId id="2147483796" r:id="rId44"/>
    <p:sldLayoutId id="2147483797" r:id="rId45"/>
    <p:sldLayoutId id="2147483798" r:id="rId46"/>
    <p:sldLayoutId id="2147483799" r:id="rId47"/>
    <p:sldLayoutId id="2147483800" r:id="rId48"/>
    <p:sldLayoutId id="2147483801" r:id="rId49"/>
    <p:sldLayoutId id="2147483802" r:id="rId50"/>
    <p:sldLayoutId id="2147483803" r:id="rId51"/>
    <p:sldLayoutId id="2147483804" r:id="rId52"/>
    <p:sldLayoutId id="2147483805" r:id="rId53"/>
    <p:sldLayoutId id="2147483806" r:id="rId54"/>
    <p:sldLayoutId id="2147483807" r:id="rId55"/>
    <p:sldLayoutId id="2147483808" r:id="rId56"/>
    <p:sldLayoutId id="2147483809" r:id="rId57"/>
    <p:sldLayoutId id="2147483810" r:id="rId58"/>
    <p:sldLayoutId id="2147483811" r:id="rId59"/>
    <p:sldLayoutId id="2147483812" r:id="rId6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400050" indent="-234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tabLst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00100" indent="-234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tabLst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12838" indent="-214313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474788" indent="-215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5" orient="horz" pos="391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orient="horz" pos="84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e.orija@herts.ac.uk" TargetMode="External"/><Relationship Id="rId3" Type="http://schemas.openxmlformats.org/officeDocument/2006/relationships/hyperlink" Target="mailto:phil.smith@nbi.ac.uk" TargetMode="External"/><Relationship Id="rId7" Type="http://schemas.openxmlformats.org/officeDocument/2006/relationships/hyperlink" Target="mailto:Alison.Ackroyd@midkent.ac.u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M.Rinaldi@hull.ac.uk" TargetMode="External"/><Relationship Id="rId5" Type="http://schemas.openxmlformats.org/officeDocument/2006/relationships/hyperlink" Target="mailto:SGilday-Burns@camre.ac.uk" TargetMode="External"/><Relationship Id="rId10" Type="http://schemas.openxmlformats.org/officeDocument/2006/relationships/image" Target="../media/image1.png"/><Relationship Id="rId4" Type="http://schemas.openxmlformats.org/officeDocument/2006/relationships/hyperlink" Target="mailto:amgentechsuh@herts.ac.uk" TargetMode="External"/><Relationship Id="rId9" Type="http://schemas.openxmlformats.org/officeDocument/2006/relationships/hyperlink" Target="mailto:e.i.brooks@Herts.ac.uk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sv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news/articles/c4grggw4n56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9FD51-6CE8-F9A5-8E1C-1290E7A27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BEA5C-388A-5E44-51B6-E79161288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462" y="2901878"/>
            <a:ext cx="10728325" cy="78483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INTRODUCTION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8F183C62-CD84-420C-0416-AF477D4291A7}"/>
              </a:ext>
            </a:extLst>
          </p:cNvPr>
          <p:cNvSpPr txBox="1"/>
          <p:nvPr/>
        </p:nvSpPr>
        <p:spPr>
          <a:xfrm>
            <a:off x="311150" y="3493038"/>
            <a:ext cx="7901081" cy="1050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5080A2"/>
                </a:solidFill>
                <a:latin typeface="+mj-lt"/>
                <a:ea typeface="+mj-ea"/>
                <a:cs typeface="+mj-cs"/>
              </a:rPr>
              <a:t>Biotechnology</a:t>
            </a:r>
            <a:r>
              <a:rPr lang="en-US" sz="3200" b="1" kern="1200" dirty="0">
                <a:solidFill>
                  <a:srgbClr val="5080A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>
                <a:solidFill>
                  <a:srgbClr val="5080A2"/>
                </a:solidFill>
                <a:latin typeface="+mj-lt"/>
                <a:ea typeface="+mj-ea"/>
                <a:cs typeface="+mj-cs"/>
              </a:rPr>
              <a:t>for </a:t>
            </a:r>
            <a:r>
              <a:rPr lang="en-US" sz="3200" b="1" kern="1200" dirty="0">
                <a:solidFill>
                  <a:srgbClr val="5080A2"/>
                </a:solidFill>
                <a:latin typeface="+mj-lt"/>
                <a:ea typeface="+mj-ea"/>
                <a:cs typeface="+mj-cs"/>
              </a:rPr>
              <a:t>the classroom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fld id="{803F94AE-C149-471F-BC6E-5545E378A291}" type="datetime3">
              <a:rPr lang="en-US" sz="2300" smtClean="0">
                <a:solidFill>
                  <a:srgbClr val="5080A2"/>
                </a:solidFill>
                <a:latin typeface="+mj-lt"/>
                <a:ea typeface="+mj-ea"/>
                <a:cs typeface="Arial"/>
              </a:rPr>
              <a:t>2 June 2026</a:t>
            </a:fld>
            <a:endParaRPr lang="en-US" sz="2300" kern="1200" dirty="0">
              <a:solidFill>
                <a:srgbClr val="5080A2"/>
              </a:solidFill>
              <a:latin typeface="+mj-lt"/>
              <a:ea typeface="+mj-ea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D02A5D-8B4A-CE3A-03AA-A614BA336E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625"/>
          <a:stretch/>
        </p:blipFill>
        <p:spPr>
          <a:xfrm>
            <a:off x="361950" y="333369"/>
            <a:ext cx="6019800" cy="20668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82D1D5-1D60-AE40-CA5B-A49050F4F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082" y="354992"/>
            <a:ext cx="1527593" cy="342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13411B-D923-7884-2218-A6DC04DDFF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9693" y="5552275"/>
            <a:ext cx="3444482" cy="9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62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24AA9-6BBB-DB5C-3763-31F942683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D18DB043-617E-4966-AAF5-69F1A8DF6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80" y="219897"/>
            <a:ext cx="3364360" cy="830997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F6681FD9-5107-B25A-50BB-E969002D9C1D}"/>
              </a:ext>
            </a:extLst>
          </p:cNvPr>
          <p:cNvSpPr txBox="1"/>
          <p:nvPr/>
        </p:nvSpPr>
        <p:spPr>
          <a:xfrm>
            <a:off x="724517" y="394205"/>
            <a:ext cx="412324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600" dirty="0">
                <a:solidFill>
                  <a:schemeClr val="bg1"/>
                </a:solidFill>
                <a:latin typeface="+mj-lt"/>
              </a:rPr>
              <a:t>Student</a:t>
            </a:r>
            <a:r>
              <a:rPr lang="en-GB" sz="4600" dirty="0">
                <a:solidFill>
                  <a:schemeClr val="bg1"/>
                </a:solidFill>
              </a:rPr>
              <a:t> guides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95BDFD-2034-3FEB-3686-6F7BE783217D}"/>
              </a:ext>
            </a:extLst>
          </p:cNvPr>
          <p:cNvGrpSpPr/>
          <p:nvPr/>
        </p:nvGrpSpPr>
        <p:grpSpPr>
          <a:xfrm>
            <a:off x="838815" y="1194424"/>
            <a:ext cx="4123246" cy="92778"/>
            <a:chOff x="1253158" y="1050894"/>
            <a:chExt cx="4853893" cy="7385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86F9DDF-1898-050D-FDA2-C8BBAB438218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124744"/>
              <a:ext cx="4842842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3C73D89-6023-9D18-7007-32EA3E508DE8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050894"/>
              <a:ext cx="4853893" cy="0"/>
            </a:xfrm>
            <a:prstGeom prst="line">
              <a:avLst/>
            </a:prstGeom>
            <a:ln w="38100">
              <a:solidFill>
                <a:srgbClr val="EC951A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C6D2521-BF4A-5133-2095-EAFBEA2B0A8D}"/>
              </a:ext>
            </a:extLst>
          </p:cNvPr>
          <p:cNvSpPr txBox="1"/>
          <p:nvPr/>
        </p:nvSpPr>
        <p:spPr>
          <a:xfrm>
            <a:off x="1309605" y="1885971"/>
            <a:ext cx="3748142" cy="3955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Introduction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Learning objectives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Aims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Materials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Health and safety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Methods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896872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1ECFD-CEE0-89ED-A961-6BACF9831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93593459-1446-C7FF-7838-3FC1FBDDE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80" y="219897"/>
            <a:ext cx="3364360" cy="830997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0DA63473-3941-E130-47BD-7CFBEAE1A748}"/>
              </a:ext>
            </a:extLst>
          </p:cNvPr>
          <p:cNvSpPr txBox="1"/>
          <p:nvPr/>
        </p:nvSpPr>
        <p:spPr>
          <a:xfrm>
            <a:off x="651146" y="319390"/>
            <a:ext cx="497443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600" dirty="0">
                <a:solidFill>
                  <a:schemeClr val="bg1"/>
                </a:solidFill>
              </a:rPr>
              <a:t>ABE requirements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A2CCF2-455B-05B3-CA27-76FF8BE00F62}"/>
              </a:ext>
            </a:extLst>
          </p:cNvPr>
          <p:cNvGrpSpPr/>
          <p:nvPr/>
        </p:nvGrpSpPr>
        <p:grpSpPr>
          <a:xfrm>
            <a:off x="734039" y="1136765"/>
            <a:ext cx="4974439" cy="92778"/>
            <a:chOff x="1253158" y="1050894"/>
            <a:chExt cx="4853893" cy="7385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C9310B0-121C-35E2-4D87-847C476D3C8F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124744"/>
              <a:ext cx="4842842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9269599-CEEB-0F04-174F-547EE3385C26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050894"/>
              <a:ext cx="4853893" cy="0"/>
            </a:xfrm>
            <a:prstGeom prst="line">
              <a:avLst/>
            </a:prstGeom>
            <a:ln w="38100">
              <a:solidFill>
                <a:srgbClr val="EC951A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4" name="Picture 3" descr="A cartoon of a notepad holding a pencil&#10;&#10;Description automatically generated">
            <a:extLst>
              <a:ext uri="{FF2B5EF4-FFF2-40B4-BE49-F238E27FC236}">
                <a16:creationId xmlns:a16="http://schemas.microsoft.com/office/drawing/2014/main" id="{FA850C68-4701-8EA9-BC3B-D15B0E4E5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9555" y="3684167"/>
            <a:ext cx="4177125" cy="2863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ED5D6F-DA31-49A4-002D-2E8D07FFD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9412" y="3723436"/>
            <a:ext cx="3722563" cy="2358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6BF14F-F27D-2ECF-8269-B7013E3A7CEF}"/>
              </a:ext>
            </a:extLst>
          </p:cNvPr>
          <p:cNvSpPr txBox="1"/>
          <p:nvPr/>
        </p:nvSpPr>
        <p:spPr>
          <a:xfrm>
            <a:off x="5596680" y="5962956"/>
            <a:ext cx="549856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Comic Sans MS"/>
                <a:cs typeface="Calibri"/>
              </a:rPr>
              <a:t>These must be completed!!</a:t>
            </a:r>
            <a:endParaRPr lang="en-US" sz="3200" b="1">
              <a:latin typeface="Comic Sans M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4B468-9264-312A-65E6-06795BC103D1}"/>
              </a:ext>
            </a:extLst>
          </p:cNvPr>
          <p:cNvSpPr txBox="1"/>
          <p:nvPr/>
        </p:nvSpPr>
        <p:spPr>
          <a:xfrm>
            <a:off x="1718808" y="1779577"/>
            <a:ext cx="75921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bg1"/>
                </a:solidFill>
              </a:rPr>
              <a:t>On-line feedback form for CPD course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bg1"/>
                </a:solidFill>
              </a:rPr>
              <a:t>School contract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bg1"/>
                </a:solidFill>
              </a:rPr>
              <a:t>Survey Monkey for box evaluation</a:t>
            </a:r>
          </a:p>
        </p:txBody>
      </p:sp>
    </p:spTree>
    <p:extLst>
      <p:ext uri="{BB962C8B-B14F-4D97-AF65-F5344CB8AC3E}">
        <p14:creationId xmlns:p14="http://schemas.microsoft.com/office/powerpoint/2010/main" val="670137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6761D-CA2C-4F88-5897-C5D187A23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AF4A11D8-4854-003A-DB14-6D5532121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80" y="219897"/>
            <a:ext cx="3364360" cy="830997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078E67DD-85CC-8492-CA7D-CF79F80B4A25}"/>
              </a:ext>
            </a:extLst>
          </p:cNvPr>
          <p:cNvSpPr txBox="1"/>
          <p:nvPr/>
        </p:nvSpPr>
        <p:spPr>
          <a:xfrm>
            <a:off x="790611" y="379209"/>
            <a:ext cx="477887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600">
                <a:solidFill>
                  <a:schemeClr val="bg1"/>
                </a:solidFill>
                <a:latin typeface="+mj-lt"/>
              </a:rPr>
              <a:t>Health and safety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80AE1C-9D9A-8CE1-C407-E0F5A6708073}"/>
              </a:ext>
            </a:extLst>
          </p:cNvPr>
          <p:cNvGrpSpPr/>
          <p:nvPr/>
        </p:nvGrpSpPr>
        <p:grpSpPr>
          <a:xfrm>
            <a:off x="867391" y="1193769"/>
            <a:ext cx="4693150" cy="92778"/>
            <a:chOff x="1253158" y="1050894"/>
            <a:chExt cx="4853893" cy="7385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8BFA5E9-85A1-E484-7461-7FA342E82221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124744"/>
              <a:ext cx="4842842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1FB6D31-E951-7582-FE99-A390B355D8F1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050894"/>
              <a:ext cx="4853893" cy="0"/>
            </a:xfrm>
            <a:prstGeom prst="line">
              <a:avLst/>
            </a:prstGeom>
            <a:ln w="38100">
              <a:solidFill>
                <a:srgbClr val="EC951A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B07D16C-01AE-2E57-BD35-2707CA50D4BA}"/>
              </a:ext>
            </a:extLst>
          </p:cNvPr>
          <p:cNvSpPr txBox="1"/>
          <p:nvPr/>
        </p:nvSpPr>
        <p:spPr>
          <a:xfrm>
            <a:off x="1793225" y="1855642"/>
            <a:ext cx="5098926" cy="297068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bg1"/>
                </a:solidFill>
                <a:sym typeface="Wingdings"/>
              </a:rPr>
              <a:t>TAE buffer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bg1"/>
                </a:solidFill>
                <a:sym typeface="Wingdings"/>
              </a:rPr>
              <a:t>Gel Red / Gel Green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bg1"/>
                </a:solidFill>
                <a:sym typeface="Wingdings"/>
              </a:rPr>
              <a:t>Microorganisms</a:t>
            </a:r>
            <a:br>
              <a:rPr lang="en-GB" sz="3200">
                <a:solidFill>
                  <a:schemeClr val="bg1"/>
                </a:solidFill>
                <a:sym typeface="Wingdings"/>
              </a:rPr>
            </a:br>
            <a:endParaRPr lang="en-GB" sz="3200">
              <a:solidFill>
                <a:schemeClr val="bg1"/>
              </a:solidFill>
              <a:sym typeface="Wingding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746CA7-47DB-0ACA-030F-834DBAD42D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79" t="27305" r="38018" b="13884"/>
          <a:stretch/>
        </p:blipFill>
        <p:spPr>
          <a:xfrm rot="725865">
            <a:off x="6565850" y="1480199"/>
            <a:ext cx="3373100" cy="4745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19907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8D7AAF11-8B89-517E-0B4B-4B1BAA6E7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80" y="219897"/>
            <a:ext cx="3364360" cy="830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0C2371-53F3-3541-6EDB-CE4462B5B083}"/>
              </a:ext>
            </a:extLst>
          </p:cNvPr>
          <p:cNvSpPr txBox="1"/>
          <p:nvPr/>
        </p:nvSpPr>
        <p:spPr>
          <a:xfrm>
            <a:off x="395897" y="1100505"/>
            <a:ext cx="9674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>
                <a:solidFill>
                  <a:schemeClr val="bg1"/>
                </a:solidFill>
              </a:rPr>
              <a:t>Mini-One, please handle with care!</a:t>
            </a:r>
            <a:endParaRPr lang="en-GB" sz="46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2E1747-1A72-795F-1B03-3763251498D7}"/>
              </a:ext>
            </a:extLst>
          </p:cNvPr>
          <p:cNvGrpSpPr/>
          <p:nvPr/>
        </p:nvGrpSpPr>
        <p:grpSpPr>
          <a:xfrm>
            <a:off x="395897" y="1838724"/>
            <a:ext cx="9720000" cy="92778"/>
            <a:chOff x="1253158" y="1050894"/>
            <a:chExt cx="4853893" cy="7385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7193CC5-71A0-076B-85AB-994FD00E04FF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124744"/>
              <a:ext cx="4842842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2274B51-17FC-6C6D-8B1C-A33D013C326C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050894"/>
              <a:ext cx="4853893" cy="0"/>
            </a:xfrm>
            <a:prstGeom prst="line">
              <a:avLst/>
            </a:prstGeom>
            <a:ln w="38100">
              <a:solidFill>
                <a:srgbClr val="EC951A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9" name="Content Placeholder 6" descr="A picture containing indoor, transparent material, glass&#10;&#10;Description automatically generated">
            <a:extLst>
              <a:ext uri="{FF2B5EF4-FFF2-40B4-BE49-F238E27FC236}">
                <a16:creationId xmlns:a16="http://schemas.microsoft.com/office/drawing/2014/main" id="{6ECAFE6B-7427-0671-4BE5-7E5E06112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50" b="1"/>
          <a:stretch/>
        </p:blipFill>
        <p:spPr>
          <a:xfrm>
            <a:off x="2282855" y="2357437"/>
            <a:ext cx="7826316" cy="3976687"/>
          </a:xfrm>
        </p:spPr>
      </p:pic>
    </p:spTree>
    <p:extLst>
      <p:ext uri="{BB962C8B-B14F-4D97-AF65-F5344CB8AC3E}">
        <p14:creationId xmlns:p14="http://schemas.microsoft.com/office/powerpoint/2010/main" val="4257341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22325-0336-FF0E-D6A3-62F697B43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F4497623-E510-6B02-6B10-66EF3F1E2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80" y="219897"/>
            <a:ext cx="3364360" cy="8309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DA91EC-EEC4-C61B-243B-3117EDFC5AAA}"/>
              </a:ext>
            </a:extLst>
          </p:cNvPr>
          <p:cNvSpPr/>
          <p:nvPr/>
        </p:nvSpPr>
        <p:spPr bwMode="auto">
          <a:xfrm>
            <a:off x="3791744" y="1168744"/>
            <a:ext cx="3880808" cy="558924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200">
              <a:latin typeface="Calibri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887635-8BB9-3889-F3D5-CE788B056345}"/>
              </a:ext>
            </a:extLst>
          </p:cNvPr>
          <p:cNvGrpSpPr/>
          <p:nvPr/>
        </p:nvGrpSpPr>
        <p:grpSpPr>
          <a:xfrm>
            <a:off x="853102" y="936588"/>
            <a:ext cx="2880000" cy="106397"/>
            <a:chOff x="1253158" y="1050894"/>
            <a:chExt cx="4853893" cy="7385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CF9AEAF-4C5C-13A8-C334-5CCD6182B685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124744"/>
              <a:ext cx="4842842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BC9D749-EAB2-B68B-C1D9-52C1F70BA9D4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050894"/>
              <a:ext cx="4853893" cy="0"/>
            </a:xfrm>
            <a:prstGeom prst="line">
              <a:avLst/>
            </a:prstGeom>
            <a:ln w="38100">
              <a:solidFill>
                <a:srgbClr val="EC951A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0BC8683-A7BB-619A-A16B-2884F50F045D}"/>
              </a:ext>
            </a:extLst>
          </p:cNvPr>
          <p:cNvSpPr txBox="1"/>
          <p:nvPr/>
        </p:nvSpPr>
        <p:spPr>
          <a:xfrm>
            <a:off x="853102" y="191319"/>
            <a:ext cx="2717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>
                <a:solidFill>
                  <a:schemeClr val="bg1"/>
                </a:solidFill>
                <a:latin typeface="+mj-lt"/>
              </a:rPr>
              <a:t>ABE labs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B35E584-2840-D049-2B59-F22A0226B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808" y="1820932"/>
            <a:ext cx="2214264" cy="74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4">
            <a:extLst>
              <a:ext uri="{FF2B5EF4-FFF2-40B4-BE49-F238E27FC236}">
                <a16:creationId xmlns:a16="http://schemas.microsoft.com/office/drawing/2014/main" id="{91F29357-B373-4C47-2690-A62CF4883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760" y="1268761"/>
            <a:ext cx="3654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200">
                <a:latin typeface="Calibri" pitchFamily="34" charset="0"/>
              </a:rPr>
              <a:t>Lab 2  Restriction digestion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D3A93A-A448-014C-3026-B556297E2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3456079"/>
            <a:ext cx="943474" cy="732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20">
            <a:extLst>
              <a:ext uri="{FF2B5EF4-FFF2-40B4-BE49-F238E27FC236}">
                <a16:creationId xmlns:a16="http://schemas.microsoft.com/office/drawing/2014/main" id="{F94C7C53-800D-325D-1D6A-27F3CA448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760" y="2996953"/>
            <a:ext cx="346854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200">
                <a:latin typeface="Calibri" pitchFamily="34" charset="0"/>
              </a:rPr>
              <a:t>Lab 3  Ligation</a:t>
            </a: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0683DBE0-2C8F-6F32-94F0-88EC54430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760" y="4568123"/>
            <a:ext cx="381642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200">
                <a:latin typeface="Calibri" pitchFamily="34" charset="0"/>
              </a:rPr>
              <a:t>Lab 5 Electrophoresis</a:t>
            </a: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664DAF01-C5D3-971F-0BC9-493A3863C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71198" y="5234882"/>
            <a:ext cx="1693542" cy="126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050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ABF44BA0-38D0-537C-FB70-99B69D61E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80" y="219897"/>
            <a:ext cx="3364360" cy="830997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B0646E33-56D2-C793-2B3B-BE08CF16A163}"/>
              </a:ext>
            </a:extLst>
          </p:cNvPr>
          <p:cNvSpPr txBox="1"/>
          <p:nvPr/>
        </p:nvSpPr>
        <p:spPr>
          <a:xfrm>
            <a:off x="567358" y="200573"/>
            <a:ext cx="65181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dirty="0">
                <a:solidFill>
                  <a:schemeClr val="bg1"/>
                </a:solidFill>
                <a:latin typeface="+mj-lt"/>
              </a:rPr>
              <a:t>ABE (UK) Organisation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797E2B-9978-A934-4634-543F027BD31C}"/>
              </a:ext>
            </a:extLst>
          </p:cNvPr>
          <p:cNvGrpSpPr/>
          <p:nvPr/>
        </p:nvGrpSpPr>
        <p:grpSpPr>
          <a:xfrm>
            <a:off x="610222" y="1019862"/>
            <a:ext cx="6475267" cy="65912"/>
            <a:chOff x="1253158" y="2751107"/>
            <a:chExt cx="4857130" cy="88133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D587EB-78FC-ED4B-D4B8-7D2B04E9A1D6}"/>
                </a:ext>
              </a:extLst>
            </p:cNvPr>
            <p:cNvCxnSpPr>
              <a:cxnSpLocks/>
            </p:cNvCxnSpPr>
            <p:nvPr/>
          </p:nvCxnSpPr>
          <p:spPr>
            <a:xfrm>
              <a:off x="1267446" y="2839240"/>
              <a:ext cx="4842842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B30B23F-967C-938B-7EA9-2FAA66A0A6D5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2751107"/>
              <a:ext cx="4853893" cy="0"/>
            </a:xfrm>
            <a:prstGeom prst="line">
              <a:avLst/>
            </a:prstGeom>
            <a:ln w="38100">
              <a:solidFill>
                <a:srgbClr val="EC951A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1202B0F-206A-29F3-390A-C56FEFFBA04E}"/>
              </a:ext>
            </a:extLst>
          </p:cNvPr>
          <p:cNvSpPr txBox="1"/>
          <p:nvPr/>
        </p:nvSpPr>
        <p:spPr>
          <a:xfrm>
            <a:off x="3686175" y="1741817"/>
            <a:ext cx="4443413" cy="36933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bg2"/>
                </a:solidFill>
              </a:rPr>
              <a:t>Microvolumetrics</a:t>
            </a:r>
            <a:r>
              <a:rPr lang="en-GB" dirty="0">
                <a:solidFill>
                  <a:schemeClr val="bg2"/>
                </a:solidFill>
              </a:rPr>
              <a:t> and pipetting (lab 1)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8F17E4E-FCF6-39B2-DE24-7EB49EAC52B3}"/>
              </a:ext>
            </a:extLst>
          </p:cNvPr>
          <p:cNvGrpSpPr/>
          <p:nvPr/>
        </p:nvGrpSpPr>
        <p:grpSpPr>
          <a:xfrm>
            <a:off x="1915205" y="3697310"/>
            <a:ext cx="8176549" cy="2960117"/>
            <a:chOff x="539124" y="3853260"/>
            <a:chExt cx="8176549" cy="296011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F5DF55-5377-C648-C44E-EEF14B47A5BF}"/>
                </a:ext>
              </a:extLst>
            </p:cNvPr>
            <p:cNvSpPr txBox="1"/>
            <p:nvPr/>
          </p:nvSpPr>
          <p:spPr>
            <a:xfrm>
              <a:off x="1268424" y="3853260"/>
              <a:ext cx="1397504" cy="36933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2"/>
                  </a:solidFill>
                </a:rPr>
                <a:t>PCR (lab 4)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91A4A6-417E-3E0C-494A-07216A0167D1}"/>
                </a:ext>
              </a:extLst>
            </p:cNvPr>
            <p:cNvSpPr txBox="1"/>
            <p:nvPr/>
          </p:nvSpPr>
          <p:spPr>
            <a:xfrm>
              <a:off x="539124" y="6165305"/>
              <a:ext cx="2730803" cy="6480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2"/>
                  </a:solidFill>
                </a:rPr>
                <a:t>Colony PCR and gel electrophoresis (lab 7)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7131166-B4F6-BF6F-26D5-D329714422BD}"/>
                </a:ext>
              </a:extLst>
            </p:cNvPr>
            <p:cNvCxnSpPr/>
            <p:nvPr/>
          </p:nvCxnSpPr>
          <p:spPr>
            <a:xfrm flipH="1">
              <a:off x="1905640" y="5971248"/>
              <a:ext cx="2064" cy="194056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3FA3482-6314-C1EC-DC91-0202A781C326}"/>
                </a:ext>
              </a:extLst>
            </p:cNvPr>
            <p:cNvSpPr txBox="1"/>
            <p:nvPr/>
          </p:nvSpPr>
          <p:spPr>
            <a:xfrm>
              <a:off x="6501928" y="3890523"/>
              <a:ext cx="1580334" cy="369332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2"/>
                  </a:solidFill>
                </a:rPr>
                <a:t>PCR (lab 4a)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45D069-0B7E-8BC6-0693-66616335E04C}"/>
                </a:ext>
              </a:extLst>
            </p:cNvPr>
            <p:cNvSpPr txBox="1"/>
            <p:nvPr/>
          </p:nvSpPr>
          <p:spPr>
            <a:xfrm>
              <a:off x="5984870" y="6165304"/>
              <a:ext cx="2730803" cy="646331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2"/>
                  </a:solidFill>
                </a:rPr>
                <a:t>Colony PCR and gel electrophoresis (lab 7a)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73FDB85-AD05-5AD9-F84A-456E6E44616D}"/>
                </a:ext>
              </a:extLst>
            </p:cNvPr>
            <p:cNvCxnSpPr/>
            <p:nvPr/>
          </p:nvCxnSpPr>
          <p:spPr>
            <a:xfrm flipH="1">
              <a:off x="7374475" y="5971248"/>
              <a:ext cx="2064" cy="194056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2706557-6B1C-2385-FC1F-26ADE78DE67E}"/>
              </a:ext>
            </a:extLst>
          </p:cNvPr>
          <p:cNvGrpSpPr/>
          <p:nvPr/>
        </p:nvGrpSpPr>
        <p:grpSpPr>
          <a:xfrm>
            <a:off x="1423090" y="2101325"/>
            <a:ext cx="3776790" cy="2818564"/>
            <a:chOff x="37201" y="2287069"/>
            <a:chExt cx="3776790" cy="281856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A8D37F-A7EB-FEF6-D5B0-F6F0874537B0}"/>
                </a:ext>
              </a:extLst>
            </p:cNvPr>
            <p:cNvSpPr txBox="1"/>
            <p:nvPr/>
          </p:nvSpPr>
          <p:spPr>
            <a:xfrm>
              <a:off x="475888" y="2461546"/>
              <a:ext cx="2679251" cy="646331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Restriction digest: </a:t>
              </a:r>
              <a:r>
                <a:rPr lang="en-GB" dirty="0" err="1">
                  <a:solidFill>
                    <a:schemeClr val="bg2"/>
                  </a:solidFill>
                </a:rPr>
                <a:t>pARA</a:t>
              </a:r>
              <a:r>
                <a:rPr lang="en-GB" dirty="0">
                  <a:solidFill>
                    <a:schemeClr val="bg2"/>
                  </a:solidFill>
                </a:rPr>
                <a:t> and </a:t>
              </a:r>
              <a:r>
                <a:rPr lang="en-GB" dirty="0" err="1">
                  <a:solidFill>
                    <a:schemeClr val="bg2"/>
                  </a:solidFill>
                </a:rPr>
                <a:t>pKAN</a:t>
              </a:r>
              <a:r>
                <a:rPr lang="en-GB" dirty="0">
                  <a:solidFill>
                    <a:schemeClr val="bg2"/>
                  </a:solidFill>
                </a:rPr>
                <a:t>-R (lab 2)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EF32A84-590E-99A0-8F3A-30ED33D849D1}"/>
                </a:ext>
              </a:extLst>
            </p:cNvPr>
            <p:cNvSpPr txBox="1"/>
            <p:nvPr/>
          </p:nvSpPr>
          <p:spPr>
            <a:xfrm>
              <a:off x="37201" y="4459302"/>
              <a:ext cx="3776790" cy="646331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2"/>
                  </a:solidFill>
                </a:rPr>
                <a:t>Agarose gel electrophoresis: </a:t>
              </a:r>
            </a:p>
            <a:p>
              <a:r>
                <a:rPr lang="en-GB" dirty="0">
                  <a:solidFill>
                    <a:schemeClr val="bg2"/>
                  </a:solidFill>
                </a:rPr>
                <a:t>verification product size(s) (lab 5)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11FBEEA-FFE3-3BFA-8153-D3BCF6AE2AA9}"/>
                </a:ext>
              </a:extLst>
            </p:cNvPr>
            <p:cNvSpPr txBox="1"/>
            <p:nvPr/>
          </p:nvSpPr>
          <p:spPr>
            <a:xfrm>
              <a:off x="998776" y="3282198"/>
              <a:ext cx="1834667" cy="36933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2"/>
                  </a:solidFill>
                </a:rPr>
                <a:t>Ligation (lab 3)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9CA15D1-D802-0666-FDC6-90BBD1D1F9F6}"/>
                </a:ext>
              </a:extLst>
            </p:cNvPr>
            <p:cNvCxnSpPr/>
            <p:nvPr/>
          </p:nvCxnSpPr>
          <p:spPr>
            <a:xfrm flipH="1">
              <a:off x="2852530" y="2287069"/>
              <a:ext cx="354906" cy="157957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1134773-F051-17A0-45C0-23B76A06F36E}"/>
                </a:ext>
              </a:extLst>
            </p:cNvPr>
            <p:cNvCxnSpPr/>
            <p:nvPr/>
          </p:nvCxnSpPr>
          <p:spPr>
            <a:xfrm flipH="1">
              <a:off x="1907704" y="4267192"/>
              <a:ext cx="2064" cy="194056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0888BA4-D8DD-79F2-4F7F-EBD33A54ED1A}"/>
                </a:ext>
              </a:extLst>
            </p:cNvPr>
            <p:cNvCxnSpPr/>
            <p:nvPr/>
          </p:nvCxnSpPr>
          <p:spPr>
            <a:xfrm flipH="1">
              <a:off x="1907704" y="3687990"/>
              <a:ext cx="2064" cy="194056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B8EA34F-45E5-05D8-C095-71D6E8A2DFE6}"/>
                </a:ext>
              </a:extLst>
            </p:cNvPr>
            <p:cNvCxnSpPr/>
            <p:nvPr/>
          </p:nvCxnSpPr>
          <p:spPr>
            <a:xfrm flipH="1">
              <a:off x="1901928" y="3103750"/>
              <a:ext cx="2064" cy="194056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26E9923-DD91-6DF6-46D9-907AFF88334C}"/>
              </a:ext>
            </a:extLst>
          </p:cNvPr>
          <p:cNvGrpSpPr/>
          <p:nvPr/>
        </p:nvGrpSpPr>
        <p:grpSpPr>
          <a:xfrm>
            <a:off x="1861777" y="2111005"/>
            <a:ext cx="8745214" cy="3674498"/>
            <a:chOff x="475888" y="2296750"/>
            <a:chExt cx="8745214" cy="367449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8D2618-4D8C-9417-D2CC-785A023854DE}"/>
                </a:ext>
              </a:extLst>
            </p:cNvPr>
            <p:cNvSpPr txBox="1"/>
            <p:nvPr/>
          </p:nvSpPr>
          <p:spPr>
            <a:xfrm>
              <a:off x="475888" y="5324260"/>
              <a:ext cx="2874226" cy="646331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2"/>
                  </a:solidFill>
                </a:rPr>
                <a:t>Transformation with ligation products (lab 6)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40F6E93-73BA-F71B-CBDE-F2110E7147D0}"/>
                </a:ext>
              </a:extLst>
            </p:cNvPr>
            <p:cNvSpPr txBox="1"/>
            <p:nvPr/>
          </p:nvSpPr>
          <p:spPr>
            <a:xfrm>
              <a:off x="6199003" y="2465770"/>
              <a:ext cx="2162131" cy="646331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Restriction digest: </a:t>
              </a:r>
              <a:r>
                <a:rPr lang="en-GB" dirty="0" err="1">
                  <a:solidFill>
                    <a:schemeClr val="bg2"/>
                  </a:solidFill>
                </a:rPr>
                <a:t>pARA</a:t>
              </a:r>
              <a:r>
                <a:rPr lang="en-GB" dirty="0">
                  <a:solidFill>
                    <a:schemeClr val="bg2"/>
                  </a:solidFill>
                </a:rPr>
                <a:t>-R (lab 2a)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7E246F8-15E8-E183-A1B7-454A3A1B90B4}"/>
                </a:ext>
              </a:extLst>
            </p:cNvPr>
            <p:cNvSpPr txBox="1"/>
            <p:nvPr/>
          </p:nvSpPr>
          <p:spPr>
            <a:xfrm>
              <a:off x="6042230" y="5324917"/>
              <a:ext cx="2581970" cy="646331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Transformation with </a:t>
              </a:r>
              <a:r>
                <a:rPr lang="en-GB" dirty="0" err="1">
                  <a:solidFill>
                    <a:schemeClr val="bg2"/>
                  </a:solidFill>
                </a:rPr>
                <a:t>pARA</a:t>
              </a:r>
              <a:r>
                <a:rPr lang="en-GB" dirty="0">
                  <a:solidFill>
                    <a:schemeClr val="bg2"/>
                  </a:solidFill>
                </a:rPr>
                <a:t>-R (lab 6a)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3893694-E14C-013A-F3DC-F1C1F0F7171C}"/>
                </a:ext>
              </a:extLst>
            </p:cNvPr>
            <p:cNvSpPr txBox="1"/>
            <p:nvPr/>
          </p:nvSpPr>
          <p:spPr>
            <a:xfrm>
              <a:off x="5442247" y="4460803"/>
              <a:ext cx="3778855" cy="646331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2"/>
                  </a:solidFill>
                </a:rPr>
                <a:t>Agarose gel electrophoresis: </a:t>
              </a:r>
            </a:p>
            <a:p>
              <a:r>
                <a:rPr lang="en-GB" dirty="0">
                  <a:solidFill>
                    <a:schemeClr val="bg2"/>
                  </a:solidFill>
                </a:rPr>
                <a:t>verification product size(s) (lab 5a)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65E8E6E-23A0-EBE3-6D3F-2EEDD2E03FD0}"/>
                </a:ext>
              </a:extLst>
            </p:cNvPr>
            <p:cNvCxnSpPr>
              <a:cxnSpLocks/>
              <a:stCxn id="45" idx="2"/>
              <a:endCxn id="22" idx="0"/>
            </p:cNvCxnSpPr>
            <p:nvPr/>
          </p:nvCxnSpPr>
          <p:spPr>
            <a:xfrm>
              <a:off x="7280069" y="3112101"/>
              <a:ext cx="2218" cy="808217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E0E1719-E4F2-B640-B424-ACCB85FAC4C6}"/>
                </a:ext>
              </a:extLst>
            </p:cNvPr>
            <p:cNvCxnSpPr/>
            <p:nvPr/>
          </p:nvCxnSpPr>
          <p:spPr>
            <a:xfrm flipH="1">
              <a:off x="1907704" y="5107152"/>
              <a:ext cx="2064" cy="194056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E6D2065-7E72-E121-3F09-EC4649BB2381}"/>
                </a:ext>
              </a:extLst>
            </p:cNvPr>
            <p:cNvCxnSpPr/>
            <p:nvPr/>
          </p:nvCxnSpPr>
          <p:spPr>
            <a:xfrm flipH="1">
              <a:off x="7333680" y="5107152"/>
              <a:ext cx="2064" cy="194056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5FB35A8E-027F-F42A-2047-3E7164EC9527}"/>
                </a:ext>
              </a:extLst>
            </p:cNvPr>
            <p:cNvCxnSpPr/>
            <p:nvPr/>
          </p:nvCxnSpPr>
          <p:spPr>
            <a:xfrm flipH="1">
              <a:off x="7305104" y="4267192"/>
              <a:ext cx="2064" cy="194056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DE11FED4-EF48-A784-0E78-AA0017F2756A}"/>
                </a:ext>
              </a:extLst>
            </p:cNvPr>
            <p:cNvCxnSpPr/>
            <p:nvPr/>
          </p:nvCxnSpPr>
          <p:spPr>
            <a:xfrm>
              <a:off x="6156176" y="2296750"/>
              <a:ext cx="354906" cy="157957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ED247D5-8D31-5F34-6BAB-551C83190AFF}"/>
              </a:ext>
            </a:extLst>
          </p:cNvPr>
          <p:cNvGrpSpPr/>
          <p:nvPr/>
        </p:nvGrpSpPr>
        <p:grpSpPr>
          <a:xfrm>
            <a:off x="4238419" y="1187923"/>
            <a:ext cx="5353493" cy="557106"/>
            <a:chOff x="2852530" y="1373667"/>
            <a:chExt cx="5353493" cy="557106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B0A0AAA-5649-0EE4-6BCA-0A7CBD2F0713}"/>
                </a:ext>
              </a:extLst>
            </p:cNvPr>
            <p:cNvSpPr txBox="1"/>
            <p:nvPr/>
          </p:nvSpPr>
          <p:spPr>
            <a:xfrm>
              <a:off x="5970582" y="1373667"/>
              <a:ext cx="2235441" cy="3693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2"/>
                  </a:solidFill>
                </a:rPr>
                <a:t>DNA profiling (lab 9)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DD168803-C5A0-0EDA-31AD-91E70812F76B}"/>
                </a:ext>
              </a:extLst>
            </p:cNvPr>
            <p:cNvCxnSpPr/>
            <p:nvPr/>
          </p:nvCxnSpPr>
          <p:spPr>
            <a:xfrm flipV="1">
              <a:off x="6199003" y="1772816"/>
              <a:ext cx="354906" cy="157957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98078D41-75ED-E373-F9F7-B32E9807BF7E}"/>
                </a:ext>
              </a:extLst>
            </p:cNvPr>
            <p:cNvCxnSpPr/>
            <p:nvPr/>
          </p:nvCxnSpPr>
          <p:spPr>
            <a:xfrm flipH="1" flipV="1">
              <a:off x="2852530" y="1772816"/>
              <a:ext cx="354906" cy="157957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067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D8DC4-58B5-5FC4-9919-890DDA821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4FEFFD5F-3910-EC6B-4409-80B9A6021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57" y="2234438"/>
            <a:ext cx="9290287" cy="229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12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AC7C2-4F31-0228-B93A-164453AE6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7734E888-8492-AFD6-0252-9DCB5883D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80" y="219897"/>
            <a:ext cx="3364360" cy="830997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C1B84C64-4559-5523-88C9-9E996E4870ED}"/>
              </a:ext>
            </a:extLst>
          </p:cNvPr>
          <p:cNvSpPr txBox="1"/>
          <p:nvPr/>
        </p:nvSpPr>
        <p:spPr>
          <a:xfrm>
            <a:off x="1253158" y="343453"/>
            <a:ext cx="3813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>
                <a:solidFill>
                  <a:schemeClr val="bg1"/>
                </a:solidFill>
                <a:latin typeface="+mj-lt"/>
              </a:rPr>
              <a:t>ABE</a:t>
            </a:r>
            <a:r>
              <a:rPr lang="en-GB" sz="4800">
                <a:solidFill>
                  <a:srgbClr val="0070C0"/>
                </a:solidFill>
              </a:rPr>
              <a:t> </a:t>
            </a:r>
            <a:r>
              <a:rPr lang="en-GB" sz="4800">
                <a:solidFill>
                  <a:schemeClr val="bg1"/>
                </a:solidFill>
              </a:rPr>
              <a:t>Benefits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63B3221-5424-60B4-4B00-E6EB16E265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112777"/>
              </p:ext>
            </p:extLst>
          </p:nvPr>
        </p:nvGraphicFramePr>
        <p:xfrm>
          <a:off x="1253158" y="1463041"/>
          <a:ext cx="10387584" cy="2236595"/>
        </p:xfrm>
        <a:graphic>
          <a:graphicData uri="http://schemas.openxmlformats.org/drawingml/2006/table">
            <a:tbl>
              <a:tblPr/>
              <a:tblGrid>
                <a:gridCol w="5050134">
                  <a:extLst>
                    <a:ext uri="{9D8B030D-6E8A-4147-A177-3AD203B41FA5}">
                      <a16:colId xmlns:a16="http://schemas.microsoft.com/office/drawing/2014/main" val="2179719891"/>
                    </a:ext>
                  </a:extLst>
                </a:gridCol>
                <a:gridCol w="5337450">
                  <a:extLst>
                    <a:ext uri="{9D8B030D-6E8A-4147-A177-3AD203B41FA5}">
                      <a16:colId xmlns:a16="http://schemas.microsoft.com/office/drawing/2014/main" val="1125587657"/>
                    </a:ext>
                  </a:extLst>
                </a:gridCol>
              </a:tblGrid>
              <a:tr h="2236595">
                <a:tc>
                  <a:txBody>
                    <a:bodyPr/>
                    <a:lstStyle/>
                    <a:p>
                      <a:pPr marL="457200" indent="-457200" algn="l" fontAlgn="base">
                        <a:lnSpc>
                          <a:spcPts val="382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32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Training programme</a:t>
                      </a:r>
                      <a:r>
                        <a:rPr lang="en-GB" sz="3200" b="1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GB" b="1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indent="0" algn="l" fontAlgn="base">
                        <a:lnSpc>
                          <a:spcPts val="195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GB" sz="1600" b="1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GB" b="1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457200" indent="-457200" algn="l" fontAlgn="base">
                        <a:lnSpc>
                          <a:spcPts val="382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32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Free equipment loan</a:t>
                      </a:r>
                      <a:r>
                        <a:rPr lang="en-GB" sz="3200" b="1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GB" b="1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indent="0" algn="l" fontAlgn="base">
                        <a:lnSpc>
                          <a:spcPts val="195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GB" sz="1600" b="1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GB" b="1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457200" indent="-457200" algn="l" fontAlgn="base">
                        <a:lnSpc>
                          <a:spcPts val="382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32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Free consumables</a:t>
                      </a:r>
                      <a:r>
                        <a:rPr lang="en-GB" sz="3200" b="1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GB" b="1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653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7200" algn="l" fontAlgn="base">
                        <a:lnSpc>
                          <a:spcPts val="382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32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Free written materials</a:t>
                      </a:r>
                      <a:r>
                        <a:rPr lang="en-GB" sz="3200" b="1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GB" b="1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indent="0" algn="l" fontAlgn="base">
                        <a:lnSpc>
                          <a:spcPts val="195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GB" sz="1600" b="1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GB" b="1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457200" indent="-457200" algn="l" fontAlgn="base">
                        <a:lnSpc>
                          <a:spcPts val="382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32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Access to presentations</a:t>
                      </a:r>
                      <a:r>
                        <a:rPr lang="en-GB" sz="3200" b="1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GB" b="1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indent="0" algn="l" fontAlgn="base">
                        <a:lnSpc>
                          <a:spcPts val="195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GB" sz="1600" b="1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GB" b="1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457200" indent="-457200" algn="l" fontAlgn="base">
                        <a:lnSpc>
                          <a:spcPts val="382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32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Support</a:t>
                      </a:r>
                      <a:r>
                        <a:rPr lang="en-GB" sz="3200" b="1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GB" b="1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653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7176869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05901FD1-6183-1751-89E9-429319C50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431" y="3988227"/>
            <a:ext cx="9381138" cy="247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0847A85-6309-DE5D-F28F-54445624C415}"/>
              </a:ext>
            </a:extLst>
          </p:cNvPr>
          <p:cNvGrpSpPr/>
          <p:nvPr/>
        </p:nvGrpSpPr>
        <p:grpSpPr>
          <a:xfrm>
            <a:off x="1253158" y="1240877"/>
            <a:ext cx="5527541" cy="77868"/>
            <a:chOff x="1253158" y="1050894"/>
            <a:chExt cx="4853893" cy="7385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E5D9D3A-D6AB-F7D7-621D-A3C7222BF660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124744"/>
              <a:ext cx="4842842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79C328C-C4DC-832D-708C-A054A71A6663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050894"/>
              <a:ext cx="4853893" cy="0"/>
            </a:xfrm>
            <a:prstGeom prst="line">
              <a:avLst/>
            </a:prstGeom>
            <a:ln w="38100">
              <a:solidFill>
                <a:srgbClr val="EC951A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59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>
            <a:extLst>
              <a:ext uri="{FF2B5EF4-FFF2-40B4-BE49-F238E27FC236}">
                <a16:creationId xmlns:a16="http://schemas.microsoft.com/office/drawing/2014/main" id="{96B80189-9D2F-9436-99E4-F28D46A61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644" y="1088065"/>
            <a:ext cx="4862357" cy="5632311"/>
          </a:xfrm>
          <a:prstGeom prst="rect">
            <a:avLst/>
          </a:prstGeom>
          <a:solidFill>
            <a:srgbClr val="5080A2"/>
          </a:solidFill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250" dirty="0">
                <a:solidFill>
                  <a:schemeClr val="bg1"/>
                </a:solidFill>
                <a:latin typeface="+mj-lt"/>
                <a:cs typeface="Arial"/>
              </a:rPr>
              <a:t>Phil Smith, UK CPD lead</a:t>
            </a:r>
            <a:br>
              <a:rPr lang="en-GB" altLang="en-US" sz="2250" dirty="0">
                <a:solidFill>
                  <a:schemeClr val="bg1"/>
                </a:solidFill>
                <a:latin typeface="+mj-lt"/>
              </a:rPr>
            </a:br>
            <a:r>
              <a:rPr lang="en-GB" altLang="en-US" sz="2250" u="sng" dirty="0">
                <a:solidFill>
                  <a:schemeClr val="bg1"/>
                </a:solidFill>
                <a:latin typeface="+mj-lt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phil.smith@nbi.ac.uk</a:t>
            </a:r>
            <a:endParaRPr lang="en-GB" altLang="en-US" sz="2250" u="sng" dirty="0">
              <a:solidFill>
                <a:schemeClr val="bg1"/>
              </a:solidFill>
              <a:latin typeface="+mj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GB" altLang="en-US" sz="2250" dirty="0">
              <a:solidFill>
                <a:schemeClr val="bg1"/>
              </a:solidFill>
              <a:latin typeface="+mj-lt"/>
              <a:cs typeface="Arial"/>
            </a:endParaRPr>
          </a:p>
          <a:p>
            <a:pPr eaLnBrk="1" hangingPunct="1"/>
            <a:r>
              <a:rPr lang="en-GB" altLang="en-US" sz="2250" dirty="0">
                <a:solidFill>
                  <a:schemeClr val="bg1"/>
                </a:solidFill>
                <a:latin typeface="+mj-lt"/>
                <a:cs typeface="Arial"/>
              </a:rPr>
              <a:t>Lee, Di, Kita, UH Tech team</a:t>
            </a:r>
            <a:br>
              <a:rPr lang="en-GB" altLang="en-US" sz="2250" dirty="0">
                <a:solidFill>
                  <a:schemeClr val="bg1"/>
                </a:solidFill>
                <a:latin typeface="+mj-lt"/>
              </a:rPr>
            </a:br>
            <a:r>
              <a:rPr lang="en-GB" altLang="en-US" sz="2250" dirty="0">
                <a:solidFill>
                  <a:schemeClr val="bg1"/>
                </a:solidFill>
                <a:latin typeface="+mj-lt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amgentechsuh@herts.ac.uk</a:t>
            </a:r>
            <a:r>
              <a:rPr lang="en-GB" altLang="en-US" sz="2250" dirty="0">
                <a:solidFill>
                  <a:schemeClr val="bg1"/>
                </a:solidFill>
                <a:latin typeface="+mj-lt"/>
                <a:cs typeface="Arial"/>
              </a:rPr>
              <a:t> </a:t>
            </a:r>
            <a:endParaRPr lang="en-GB" altLang="en-US" sz="2250" dirty="0">
              <a:solidFill>
                <a:schemeClr val="bg1"/>
              </a:solidFill>
              <a:latin typeface="+mj-lt"/>
            </a:endParaRPr>
          </a:p>
          <a:p>
            <a:endParaRPr lang="en-GB" altLang="en-US" sz="2250" dirty="0">
              <a:solidFill>
                <a:schemeClr val="bg1"/>
              </a:solidFill>
              <a:latin typeface="+mj-lt"/>
            </a:endParaRPr>
          </a:p>
          <a:p>
            <a:r>
              <a:rPr lang="en-GB" sz="2250" dirty="0">
                <a:solidFill>
                  <a:schemeClr val="bg1"/>
                </a:solidFill>
                <a:latin typeface="+mj-lt"/>
                <a:cs typeface="Calibri"/>
              </a:rPr>
              <a:t>Shiree Gilday-Burns - Cambridge </a:t>
            </a:r>
            <a:endParaRPr lang="en-US" sz="2250" dirty="0">
              <a:solidFill>
                <a:schemeClr val="bg1"/>
              </a:solidFill>
              <a:latin typeface="+mj-lt"/>
              <a:cs typeface="Calibri"/>
            </a:endParaRPr>
          </a:p>
          <a:p>
            <a:r>
              <a:rPr lang="en-GB" sz="2250" dirty="0">
                <a:solidFill>
                  <a:schemeClr val="bg1"/>
                </a:solidFill>
                <a:latin typeface="+mj-lt"/>
                <a:cs typeface="Calibri"/>
              </a:rPr>
              <a:t>Hub (CRC)  </a:t>
            </a:r>
            <a:endParaRPr lang="en-US" sz="2250" dirty="0">
              <a:solidFill>
                <a:schemeClr val="bg1"/>
              </a:solidFill>
              <a:latin typeface="+mj-lt"/>
              <a:cs typeface="Calibri"/>
            </a:endParaRPr>
          </a:p>
          <a:p>
            <a:r>
              <a:rPr lang="en-US" sz="2250" dirty="0">
                <a:solidFill>
                  <a:schemeClr val="bg1"/>
                </a:solidFill>
                <a:latin typeface="+mj-lt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SGilday-Burns@camre.ac.uk</a:t>
            </a:r>
            <a:endParaRPr lang="en-GB" sz="2250" dirty="0">
              <a:solidFill>
                <a:schemeClr val="bg1"/>
              </a:solidFill>
              <a:latin typeface="+mj-lt"/>
              <a:cs typeface="Calibri"/>
            </a:endParaRPr>
          </a:p>
          <a:p>
            <a:pPr eaLnBrk="1" hangingPunct="1"/>
            <a:endParaRPr lang="en-GB" altLang="en-US" sz="2250" dirty="0">
              <a:solidFill>
                <a:schemeClr val="bg1"/>
              </a:solidFill>
              <a:latin typeface="+mj-lt"/>
            </a:endParaRPr>
          </a:p>
          <a:p>
            <a:pPr eaLnBrk="1" hangingPunct="1"/>
            <a:r>
              <a:rPr lang="en-GB" altLang="en-US" sz="2250" dirty="0">
                <a:solidFill>
                  <a:schemeClr val="bg1"/>
                </a:solidFill>
                <a:latin typeface="+mj-lt"/>
                <a:cs typeface="Arial"/>
              </a:rPr>
              <a:t>Mauro Rinaldi and Tyler Howell- Bray</a:t>
            </a:r>
          </a:p>
          <a:p>
            <a:pPr eaLnBrk="1" hangingPunct="1"/>
            <a:r>
              <a:rPr lang="en-GB" altLang="en-US" sz="2250" dirty="0">
                <a:solidFill>
                  <a:schemeClr val="bg1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M.Rinaldi@hull.ac.uk</a:t>
            </a:r>
            <a:endParaRPr lang="en-GB" altLang="en-US" sz="2250" dirty="0">
              <a:solidFill>
                <a:schemeClr val="bg1"/>
              </a:solidFill>
              <a:latin typeface="+mj-lt"/>
            </a:endParaRPr>
          </a:p>
          <a:p>
            <a:endParaRPr lang="en-GB" altLang="en-US" sz="2250" dirty="0">
              <a:solidFill>
                <a:schemeClr val="bg1"/>
              </a:solidFill>
              <a:latin typeface="+mj-lt"/>
            </a:endParaRPr>
          </a:p>
          <a:p>
            <a:r>
              <a:rPr lang="en-US" sz="2250" dirty="0">
                <a:solidFill>
                  <a:schemeClr val="bg1"/>
                </a:solidFill>
                <a:latin typeface="+mj-lt"/>
                <a:cs typeface="Arial"/>
              </a:rPr>
              <a:t>Alison Ackroyd &amp; Rachel Alexander</a:t>
            </a:r>
            <a:endParaRPr lang="en-GB" altLang="en-US" sz="2250" dirty="0">
              <a:solidFill>
                <a:schemeClr val="bg1"/>
              </a:solidFill>
              <a:latin typeface="+mj-lt"/>
              <a:cs typeface="Arial"/>
            </a:endParaRPr>
          </a:p>
          <a:p>
            <a:r>
              <a:rPr lang="en-US" sz="2250" dirty="0">
                <a:solidFill>
                  <a:schemeClr val="bg1"/>
                </a:solidFill>
                <a:latin typeface="+mj-lt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Alison.Ackroyd@midkent.ac.uk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C0CA96-A58C-9FC1-7B84-03D29993F030}"/>
              </a:ext>
            </a:extLst>
          </p:cNvPr>
          <p:cNvSpPr txBox="1"/>
          <p:nvPr/>
        </p:nvSpPr>
        <p:spPr>
          <a:xfrm>
            <a:off x="1130442" y="137624"/>
            <a:ext cx="4862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ABE “who’s who”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718B98-AD45-0321-F12C-82D7FA57C366}"/>
              </a:ext>
            </a:extLst>
          </p:cNvPr>
          <p:cNvSpPr txBox="1"/>
          <p:nvPr/>
        </p:nvSpPr>
        <p:spPr>
          <a:xfrm>
            <a:off x="6215995" y="1140376"/>
            <a:ext cx="4271029" cy="5580000"/>
          </a:xfrm>
          <a:prstGeom prst="rect">
            <a:avLst/>
          </a:prstGeom>
          <a:solidFill>
            <a:srgbClr val="5080A2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250" dirty="0">
                <a:solidFill>
                  <a:schemeClr val="bg1"/>
                </a:solidFill>
                <a:latin typeface="+mj-lt"/>
                <a:cs typeface="Calibri"/>
              </a:rPr>
              <a:t>Eddie Orija, Director of Centre for STEM Education, UH </a:t>
            </a:r>
          </a:p>
          <a:p>
            <a:r>
              <a:rPr lang="en-GB" sz="2250" dirty="0">
                <a:solidFill>
                  <a:schemeClr val="bg1"/>
                </a:solidFill>
                <a:latin typeface="+mj-lt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e.orija@herts.ac.uk</a:t>
            </a:r>
            <a:r>
              <a:rPr lang="en-GB" sz="2250" dirty="0">
                <a:solidFill>
                  <a:schemeClr val="bg1"/>
                </a:solidFill>
                <a:latin typeface="+mj-lt"/>
                <a:cs typeface="Calibri"/>
              </a:rPr>
              <a:t> </a:t>
            </a:r>
            <a:endParaRPr lang="en-US" sz="2250" dirty="0">
              <a:solidFill>
                <a:schemeClr val="bg1"/>
              </a:solidFill>
              <a:latin typeface="+mj-lt"/>
              <a:cs typeface="Calibri"/>
            </a:endParaRPr>
          </a:p>
          <a:p>
            <a:endParaRPr lang="en-GB" altLang="en-US" sz="2250" dirty="0">
              <a:solidFill>
                <a:schemeClr val="bg1"/>
              </a:solidFill>
              <a:latin typeface="+mj-lt"/>
              <a:cs typeface="Calibri"/>
            </a:endParaRPr>
          </a:p>
          <a:p>
            <a:r>
              <a:rPr lang="en-GB" altLang="en-US" sz="225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Philippa Mulberry</a:t>
            </a:r>
            <a:r>
              <a:rPr lang="en-GB" altLang="en-US" sz="2250" dirty="0">
                <a:solidFill>
                  <a:schemeClr val="bg1"/>
                </a:solidFill>
                <a:latin typeface="+mj-lt"/>
                <a:cs typeface="Calibri"/>
              </a:rPr>
              <a:t>,</a:t>
            </a:r>
            <a:br>
              <a:rPr lang="en-GB" altLang="en-US" sz="2250" dirty="0">
                <a:solidFill>
                  <a:schemeClr val="bg1"/>
                </a:solidFill>
                <a:latin typeface="+mj-lt"/>
                <a:cs typeface="Calibri"/>
              </a:rPr>
            </a:br>
            <a:r>
              <a:rPr lang="en-GB" altLang="en-US" sz="2250" dirty="0">
                <a:solidFill>
                  <a:schemeClr val="bg1"/>
                </a:solidFill>
                <a:latin typeface="+mj-lt"/>
                <a:cs typeface="Calibri"/>
              </a:rPr>
              <a:t>programme administrator</a:t>
            </a:r>
            <a:br>
              <a:rPr lang="en-GB" altLang="en-US" sz="2250" dirty="0">
                <a:solidFill>
                  <a:schemeClr val="bg1"/>
                </a:solidFill>
                <a:latin typeface="+mj-lt"/>
              </a:rPr>
            </a:br>
            <a:r>
              <a:rPr lang="en-GB" altLang="en-US" sz="2250" dirty="0">
                <a:solidFill>
                  <a:schemeClr val="bg1"/>
                </a:solidFill>
                <a:latin typeface="+mj-lt"/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stem@herts.ac.uk</a:t>
            </a:r>
            <a:r>
              <a:rPr lang="en-GB" altLang="en-US" sz="2250" dirty="0">
                <a:solidFill>
                  <a:schemeClr val="bg1"/>
                </a:solidFill>
                <a:latin typeface="+mj-lt"/>
                <a:cs typeface="Calibri"/>
              </a:rPr>
              <a:t> </a:t>
            </a:r>
          </a:p>
          <a:p>
            <a:endParaRPr lang="en-GB" altLang="en-US" sz="2250" dirty="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r>
              <a:rPr lang="en-GB" sz="225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Sumudu Cruz-Dabrera</a:t>
            </a:r>
            <a:r>
              <a:rPr lang="en-GB" altLang="en-US" sz="2250" dirty="0">
                <a:solidFill>
                  <a:schemeClr val="bg1"/>
                </a:solidFill>
                <a:latin typeface="+mj-lt"/>
                <a:cs typeface="Calibri"/>
              </a:rPr>
              <a:t>,</a:t>
            </a:r>
            <a:br>
              <a:rPr lang="en-GB" altLang="en-US" sz="2250" dirty="0">
                <a:solidFill>
                  <a:schemeClr val="bg1"/>
                </a:solidFill>
                <a:latin typeface="+mj-lt"/>
                <a:cs typeface="Calibri"/>
              </a:rPr>
            </a:br>
            <a:r>
              <a:rPr lang="en-GB" altLang="en-US" sz="2250" dirty="0">
                <a:solidFill>
                  <a:schemeClr val="bg1"/>
                </a:solidFill>
                <a:latin typeface="+mj-lt"/>
                <a:cs typeface="Calibri"/>
              </a:rPr>
              <a:t>programme administrator</a:t>
            </a:r>
            <a:br>
              <a:rPr lang="en-GB" altLang="en-US" sz="2250" dirty="0">
                <a:solidFill>
                  <a:schemeClr val="bg1"/>
                </a:solidFill>
                <a:latin typeface="+mj-lt"/>
              </a:rPr>
            </a:br>
            <a:r>
              <a:rPr lang="en-GB" altLang="en-US" sz="2250" dirty="0">
                <a:solidFill>
                  <a:schemeClr val="bg1"/>
                </a:solidFill>
                <a:latin typeface="+mj-lt"/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stem@herts.ac.uk</a:t>
            </a:r>
            <a:r>
              <a:rPr lang="en-GB" altLang="en-US" sz="2250" dirty="0">
                <a:solidFill>
                  <a:schemeClr val="bg1"/>
                </a:solidFill>
                <a:latin typeface="+mj-lt"/>
                <a:cs typeface="Calibri"/>
              </a:rPr>
              <a:t> </a:t>
            </a:r>
            <a:endParaRPr lang="en-GB" altLang="en-US" sz="2400" dirty="0">
              <a:solidFill>
                <a:schemeClr val="bg1"/>
              </a:solidFill>
              <a:latin typeface="+mj-lt"/>
              <a:ea typeface="Calibri" pitchFamily="34" charset="0"/>
              <a:cs typeface="Calibri"/>
            </a:endParaRPr>
          </a:p>
          <a:p>
            <a:endParaRPr lang="en-GB" altLang="en-US" sz="2400" dirty="0">
              <a:solidFill>
                <a:schemeClr val="bg1"/>
              </a:solidFill>
              <a:latin typeface="+mj-lt"/>
              <a:ea typeface="Calibri" pitchFamily="34" charset="0"/>
              <a:cs typeface="Calibri"/>
            </a:endParaRPr>
          </a:p>
          <a:p>
            <a:endParaRPr lang="en-GB" altLang="en-US" sz="2400" dirty="0">
              <a:solidFill>
                <a:schemeClr val="bg1"/>
              </a:solidFill>
              <a:latin typeface="+mj-lt"/>
              <a:ea typeface="Calibri" pitchFamily="34" charset="0"/>
              <a:cs typeface="Calibri"/>
            </a:endParaRPr>
          </a:p>
          <a:p>
            <a:endParaRPr lang="en-GB" altLang="en-US" sz="2400" dirty="0">
              <a:solidFill>
                <a:schemeClr val="bg1"/>
              </a:solidFill>
              <a:latin typeface="+mj-lt"/>
              <a:ea typeface="Calibri" pitchFamily="34" charset="0"/>
              <a:cs typeface="Calibri"/>
            </a:endParaRPr>
          </a:p>
          <a:p>
            <a:endParaRPr lang="en-GB" altLang="en-US" sz="225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pic>
        <p:nvPicPr>
          <p:cNvPr id="16" name="Picture 15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BC698E23-6F02-E2D8-9B19-4675AE1D2F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80" y="219897"/>
            <a:ext cx="3364360" cy="8309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D0AEC06-C42B-2396-5988-2D880CD9B5A5}"/>
              </a:ext>
            </a:extLst>
          </p:cNvPr>
          <p:cNvGrpSpPr/>
          <p:nvPr/>
        </p:nvGrpSpPr>
        <p:grpSpPr>
          <a:xfrm>
            <a:off x="1130442" y="939160"/>
            <a:ext cx="4716000" cy="77868"/>
            <a:chOff x="1253158" y="1050894"/>
            <a:chExt cx="4853893" cy="738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55CC583-27BC-310F-6410-D47C18D07F04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124744"/>
              <a:ext cx="4842842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85AA422-24EE-25A3-C442-7088AD0AC710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050894"/>
              <a:ext cx="4853893" cy="0"/>
            </a:xfrm>
            <a:prstGeom prst="line">
              <a:avLst/>
            </a:prstGeom>
            <a:ln w="38100">
              <a:solidFill>
                <a:srgbClr val="EC951A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8328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47A5C5CC-8EB0-D0D7-3D4E-AD442148B100}"/>
              </a:ext>
            </a:extLst>
          </p:cNvPr>
          <p:cNvSpPr txBox="1"/>
          <p:nvPr/>
        </p:nvSpPr>
        <p:spPr>
          <a:xfrm>
            <a:off x="671051" y="494550"/>
            <a:ext cx="43236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ABE UK ‘news’</a:t>
            </a:r>
          </a:p>
        </p:txBody>
      </p:sp>
      <p:pic>
        <p:nvPicPr>
          <p:cNvPr id="25" name="Picture 2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20D6AAE5-9EE2-42CA-0900-BA0C52616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80" y="219897"/>
            <a:ext cx="3364360" cy="83099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8E5A736-754F-4DEA-C0B9-E38DF56500B8}"/>
              </a:ext>
            </a:extLst>
          </p:cNvPr>
          <p:cNvGrpSpPr/>
          <p:nvPr/>
        </p:nvGrpSpPr>
        <p:grpSpPr>
          <a:xfrm>
            <a:off x="671051" y="1286613"/>
            <a:ext cx="5527541" cy="77868"/>
            <a:chOff x="1253158" y="1050894"/>
            <a:chExt cx="4853893" cy="7385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0F29BFE-D9F2-D85D-8EC2-93767B436E48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124744"/>
              <a:ext cx="4842842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1543EE2-D970-32AE-4335-D7444124BB9E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050894"/>
              <a:ext cx="4853893" cy="0"/>
            </a:xfrm>
            <a:prstGeom prst="line">
              <a:avLst/>
            </a:prstGeom>
            <a:ln w="38100">
              <a:solidFill>
                <a:srgbClr val="EC951A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4EBDCD-4946-02EE-3007-6765AD6EFA46}"/>
              </a:ext>
            </a:extLst>
          </p:cNvPr>
          <p:cNvSpPr txBox="1">
            <a:spLocks/>
          </p:cNvSpPr>
          <p:nvPr/>
        </p:nvSpPr>
        <p:spPr>
          <a:xfrm>
            <a:off x="671051" y="1600201"/>
            <a:ext cx="10866283" cy="4525963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</a:rPr>
              <a:t>Termly newsletter &amp; online Network meeting</a:t>
            </a:r>
            <a:endParaRPr lang="en-GB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GB">
                <a:solidFill>
                  <a:schemeClr val="bg1"/>
                </a:solidFill>
                <a:cs typeface="Arial"/>
              </a:rPr>
              <a:t> - Nov '24: PCR using MO &amp; ISS</a:t>
            </a:r>
            <a:br>
              <a:rPr lang="en-GB">
                <a:solidFill>
                  <a:schemeClr val="bg1"/>
                </a:solidFill>
                <a:cs typeface="Arial"/>
              </a:rPr>
            </a:br>
            <a:r>
              <a:rPr lang="en-GB">
                <a:solidFill>
                  <a:schemeClr val="bg1"/>
                </a:solidFill>
                <a:cs typeface="Arial"/>
              </a:rPr>
              <a:t> - May '25: Switch to TAE, rationale and examples</a:t>
            </a:r>
          </a:p>
          <a:p>
            <a:endParaRPr lang="en-GB">
              <a:solidFill>
                <a:schemeClr val="bg1"/>
              </a:solidFill>
            </a:endParaRPr>
          </a:p>
          <a:p>
            <a:r>
              <a:rPr lang="en-GB">
                <a:solidFill>
                  <a:schemeClr val="bg1"/>
                </a:solidFill>
              </a:rPr>
              <a:t>Social Media – visibility &amp; news</a:t>
            </a:r>
            <a:endParaRPr lang="en-GB">
              <a:solidFill>
                <a:schemeClr val="bg1"/>
              </a:solidFill>
              <a:cs typeface="Arial"/>
            </a:endParaRPr>
          </a:p>
          <a:p>
            <a:pPr marL="0" indent="0">
              <a:buNone/>
            </a:pPr>
            <a:r>
              <a:rPr lang="en-GB">
                <a:solidFill>
                  <a:schemeClr val="bg1"/>
                </a:solidFill>
              </a:rPr>
              <a:t>    - @TSNphil  / @STEM_UH / @ABEProgOffice</a:t>
            </a:r>
            <a:endParaRPr lang="en-GB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>
                <a:solidFill>
                  <a:schemeClr val="bg1"/>
                </a:solidFill>
              </a:rPr>
              <a:t>	#biotechexperience</a:t>
            </a:r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664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3353D-A8BF-595B-F738-88D754BFF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A2DC55D7-CBE4-9A20-C7D3-70E2127BC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80" y="219897"/>
            <a:ext cx="3364360" cy="83099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18F2A30-4CB7-6C7A-268B-69BE17229ECF}"/>
              </a:ext>
            </a:extLst>
          </p:cNvPr>
          <p:cNvGrpSpPr/>
          <p:nvPr/>
        </p:nvGrpSpPr>
        <p:grpSpPr>
          <a:xfrm flipV="1">
            <a:off x="721360" y="1085099"/>
            <a:ext cx="3972774" cy="81905"/>
            <a:chOff x="1253158" y="1050894"/>
            <a:chExt cx="4853893" cy="7385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90341FEC-D45D-5B68-6B88-B6640A4F2018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124744"/>
              <a:ext cx="4842842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C2586F7-F164-9551-3F89-D9EE5D48D2C7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050894"/>
              <a:ext cx="4853893" cy="0"/>
            </a:xfrm>
            <a:prstGeom prst="line">
              <a:avLst/>
            </a:prstGeom>
            <a:ln w="38100">
              <a:solidFill>
                <a:srgbClr val="EC951A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543AE7B2-E22A-1508-5B9A-44DACA157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ABE Biotech update 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FAA4BB-EF2D-EEC6-8E88-7FD9364A7D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838" y="1808853"/>
            <a:ext cx="3191263" cy="120605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cs typeface="Arial"/>
              </a:rPr>
              <a:t>34 yrs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E99019-9ED4-8101-6348-7B6951F4B95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1836" y="3040853"/>
            <a:ext cx="3191263" cy="27699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cs typeface="Arial"/>
              </a:rPr>
              <a:t>1 Million students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116D51-9A70-2A15-60D8-B35AB3C8DA4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75590" y="1805937"/>
            <a:ext cx="3191263" cy="120605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cs typeface="Arial"/>
              </a:rPr>
              <a:t>???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B2E870-E266-6041-BD43-69162EE7560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36237" y="1805937"/>
            <a:ext cx="3656211" cy="11931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cs typeface="Arial"/>
              </a:rPr>
              <a:t>2 flags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91B9E3C-8958-4B73-D037-087D6103105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94134" y="3007731"/>
            <a:ext cx="3191263" cy="27699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BBC news website (2 months)</a:t>
            </a:r>
            <a:endParaRPr lang="en-US"/>
          </a:p>
        </p:txBody>
      </p:sp>
      <p:pic>
        <p:nvPicPr>
          <p:cNvPr id="13" name="Picture 12" descr="A test paper with blue dots&#10;&#10;AI-generated content may be incorrect.">
            <a:extLst>
              <a:ext uri="{FF2B5EF4-FFF2-40B4-BE49-F238E27FC236}">
                <a16:creationId xmlns:a16="http://schemas.microsoft.com/office/drawing/2014/main" id="{22DD0147-94BB-2C51-07C8-65A9E6FD07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86" t="24373" r="9703"/>
          <a:stretch>
            <a:fillRect/>
          </a:stretch>
        </p:blipFill>
        <p:spPr>
          <a:xfrm rot="10800000">
            <a:off x="186695" y="3859160"/>
            <a:ext cx="3967447" cy="2605555"/>
          </a:xfrm>
          <a:prstGeom prst="rect">
            <a:avLst/>
          </a:prstGeom>
        </p:spPr>
      </p:pic>
      <p:pic>
        <p:nvPicPr>
          <p:cNvPr id="16" name="Picture 15" descr="A flag with a cartoon face on it&#10;&#10;AI-generated content may be incorrect.">
            <a:extLst>
              <a:ext uri="{FF2B5EF4-FFF2-40B4-BE49-F238E27FC236}">
                <a16:creationId xmlns:a16="http://schemas.microsoft.com/office/drawing/2014/main" id="{15CAE3BA-6915-AE02-5B97-13A77CAB7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4970" y="3849580"/>
            <a:ext cx="3393795" cy="2602215"/>
          </a:xfrm>
          <a:prstGeom prst="rect">
            <a:avLst/>
          </a:prstGeom>
        </p:spPr>
      </p:pic>
      <p:pic>
        <p:nvPicPr>
          <p:cNvPr id="17" name="Graphic 4" descr="Magnifying glass with solid fill">
            <a:extLst>
              <a:ext uri="{FF2B5EF4-FFF2-40B4-BE49-F238E27FC236}">
                <a16:creationId xmlns:a16="http://schemas.microsoft.com/office/drawing/2014/main" id="{CA966D82-7144-2B83-C2FA-F38F6CBC86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80123" y="3824207"/>
            <a:ext cx="2050942" cy="1934705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F6CA389-4B30-E248-41EE-8A6B5FCD870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33554" y="3041061"/>
            <a:ext cx="3191263" cy="27699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cs typeface="Arial"/>
              </a:rPr>
              <a:t>May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9" grpId="0" build="p"/>
      <p:bldP spid="11" grpId="0" build="p"/>
      <p:bldP spid="12" grpId="0" build="p"/>
      <p:bldP spid="1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72376-5F64-F298-5FDD-79813E7FE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BDD4A2D7-D291-7D08-A9AD-37CDAC7409D1}"/>
              </a:ext>
            </a:extLst>
          </p:cNvPr>
          <p:cNvSpPr txBox="1"/>
          <p:nvPr/>
        </p:nvSpPr>
        <p:spPr>
          <a:xfrm>
            <a:off x="671051" y="364172"/>
            <a:ext cx="5480988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"DNA" in the ‘news’</a:t>
            </a:r>
          </a:p>
        </p:txBody>
      </p:sp>
      <p:pic>
        <p:nvPicPr>
          <p:cNvPr id="25" name="Picture 2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AD1A4578-2079-E13C-6405-366BBD702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80" y="219897"/>
            <a:ext cx="3364360" cy="83099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45CBE33-BC44-9B0D-21E1-7FCDC076065C}"/>
              </a:ext>
            </a:extLst>
          </p:cNvPr>
          <p:cNvGrpSpPr/>
          <p:nvPr/>
        </p:nvGrpSpPr>
        <p:grpSpPr>
          <a:xfrm>
            <a:off x="671051" y="1140895"/>
            <a:ext cx="5527541" cy="77868"/>
            <a:chOff x="1253158" y="1050894"/>
            <a:chExt cx="4853893" cy="7385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C9C7C1D-C754-EAAB-1534-7A4BF2CB7A34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124744"/>
              <a:ext cx="4842842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5D7BCF4-D44B-F08C-C9F5-4929F8632C68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050894"/>
              <a:ext cx="4853893" cy="0"/>
            </a:xfrm>
            <a:prstGeom prst="line">
              <a:avLst/>
            </a:prstGeom>
            <a:ln w="38100">
              <a:solidFill>
                <a:srgbClr val="EC951A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0C783DC-38CE-4DCE-8C6A-90F4F481177D}"/>
              </a:ext>
            </a:extLst>
          </p:cNvPr>
          <p:cNvSpPr txBox="1">
            <a:spLocks/>
          </p:cNvSpPr>
          <p:nvPr/>
        </p:nvSpPr>
        <p:spPr>
          <a:xfrm>
            <a:off x="671051" y="1600201"/>
            <a:ext cx="10866283" cy="4525963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0F8FE"/>
                </a:solidFill>
              </a:rPr>
              <a:t>Funeral for Air India crash victim after DNA match</a:t>
            </a:r>
            <a:endParaRPr lang="en-US" dirty="0">
              <a:solidFill>
                <a:srgbClr val="F0F8FE"/>
              </a:solidFill>
            </a:endParaRPr>
          </a:p>
          <a:p>
            <a:r>
              <a:rPr lang="en-GB" dirty="0">
                <a:solidFill>
                  <a:srgbClr val="F0F8FE"/>
                </a:solidFill>
              </a:rPr>
              <a:t>Billion to one' DNA match in 60-year-old murder</a:t>
            </a:r>
            <a:endParaRPr lang="en-US" dirty="0">
              <a:solidFill>
                <a:srgbClr val="F0F8FE"/>
              </a:solidFill>
            </a:endParaRPr>
          </a:p>
          <a:p>
            <a:r>
              <a:rPr lang="en-GB" dirty="0">
                <a:solidFill>
                  <a:srgbClr val="F0F8FE"/>
                </a:solidFill>
              </a:rPr>
              <a:t>New DNA discovered in baby remains investigation</a:t>
            </a:r>
          </a:p>
          <a:p>
            <a:r>
              <a:rPr lang="en-GB" dirty="0">
                <a:solidFill>
                  <a:srgbClr val="F0F8FE"/>
                </a:solidFill>
              </a:rPr>
              <a:t>DNA test led man to help family with tragic past</a:t>
            </a:r>
          </a:p>
          <a:p>
            <a:r>
              <a:rPr lang="en-GB" dirty="0">
                <a:solidFill>
                  <a:srgbClr val="F0F8FE"/>
                </a:solidFill>
              </a:rPr>
              <a:t>Police swab falcon chicks in trafficking crackdown</a:t>
            </a:r>
          </a:p>
          <a:p>
            <a:r>
              <a:rPr lang="en-GB" dirty="0">
                <a:solidFill>
                  <a:srgbClr val="F0F8FE"/>
                </a:solidFill>
              </a:rPr>
              <a:t>Sex offender caught by DNA in his PCSO application</a:t>
            </a:r>
          </a:p>
          <a:p>
            <a:r>
              <a:rPr lang="en-GB" dirty="0">
                <a:solidFill>
                  <a:srgbClr val="F0F8FE"/>
                </a:solidFill>
              </a:rPr>
              <a:t>DNA scheme on farm machinery cuts theft - report</a:t>
            </a:r>
          </a:p>
          <a:p>
            <a:endParaRPr lang="en-GB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197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9F570-3428-4C83-E290-3DF2F3AD2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06788A4-EB97-0823-A5BE-96E30D2F1091}"/>
              </a:ext>
            </a:extLst>
          </p:cNvPr>
          <p:cNvSpPr txBox="1"/>
          <p:nvPr/>
        </p:nvSpPr>
        <p:spPr>
          <a:xfrm>
            <a:off x="671051" y="364172"/>
            <a:ext cx="4467890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Another Strand</a:t>
            </a:r>
          </a:p>
        </p:txBody>
      </p:sp>
      <p:pic>
        <p:nvPicPr>
          <p:cNvPr id="25" name="Picture 2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57307A2A-EF0C-0A4A-EFD3-BC86A5D83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80" y="219897"/>
            <a:ext cx="3364360" cy="83099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7190E9C-19AF-7D99-1873-A5D3787D221E}"/>
              </a:ext>
            </a:extLst>
          </p:cNvPr>
          <p:cNvGrpSpPr/>
          <p:nvPr/>
        </p:nvGrpSpPr>
        <p:grpSpPr>
          <a:xfrm>
            <a:off x="671051" y="1195169"/>
            <a:ext cx="5527541" cy="77868"/>
            <a:chOff x="1253158" y="1050894"/>
            <a:chExt cx="4853893" cy="7385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A28E952-C731-EB42-CA36-5AE65481330D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124744"/>
              <a:ext cx="4842842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34E651D-8184-E307-3565-9527C109ED44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050894"/>
              <a:ext cx="4853893" cy="0"/>
            </a:xfrm>
            <a:prstGeom prst="line">
              <a:avLst/>
            </a:prstGeom>
            <a:ln w="38100">
              <a:solidFill>
                <a:srgbClr val="EC951A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8FA0C1-8740-BDD2-DFD6-04B437A2FDFB}"/>
              </a:ext>
            </a:extLst>
          </p:cNvPr>
          <p:cNvSpPr txBox="1">
            <a:spLocks/>
          </p:cNvSpPr>
          <p:nvPr/>
        </p:nvSpPr>
        <p:spPr>
          <a:xfrm>
            <a:off x="671051" y="1600201"/>
            <a:ext cx="10866283" cy="4525963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i="0" dirty="0">
                <a:solidFill>
                  <a:srgbClr val="F0F8FE"/>
                </a:solidFill>
                <a:effectLst/>
                <a:latin typeface="GuardianTextEgyptian"/>
              </a:rPr>
              <a:t>“understand the science and check the small print. You were never customers; you were always the product</a:t>
            </a:r>
            <a:r>
              <a:rPr lang="en-GB" b="0" i="0" dirty="0">
                <a:solidFill>
                  <a:srgbClr val="F0F8FE"/>
                </a:solidFill>
                <a:effectLst/>
                <a:latin typeface="GuardianTextEgyptian"/>
                <a:hlinkClick r:id="rId3" tooltip="https://www.bbc.co.uk/news/articles/c4grggw4n56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”</a:t>
            </a:r>
          </a:p>
          <a:p>
            <a:r>
              <a:rPr lang="en-GB" dirty="0">
                <a:solidFill>
                  <a:srgbClr val="F0F8FE"/>
                </a:solidFill>
                <a:latin typeface="GuardianTextEgyptian"/>
              </a:rPr>
              <a:t>Adam Rutherford, TV geneticist speaking about what?</a:t>
            </a:r>
            <a:endParaRPr lang="en-GB" b="0" i="0" dirty="0">
              <a:solidFill>
                <a:srgbClr val="F0F8FE"/>
              </a:solidFill>
              <a:effectLst/>
              <a:latin typeface="GuardianTextEgyptian"/>
              <a:hlinkClick r:id="rId3" tooltip="https://www.bbc.co.uk/news/articles/c4grggw4n56o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dirty="0">
                <a:solidFill>
                  <a:srgbClr val="F0F8FE"/>
                </a:solidFill>
                <a:latin typeface="GuardianTextEgyptian"/>
              </a:rPr>
              <a:t>7 million customers</a:t>
            </a:r>
            <a:endParaRPr lang="en-GB" dirty="0">
              <a:solidFill>
                <a:srgbClr val="F0F8FE"/>
              </a:solidFill>
              <a:latin typeface="GuardianTextEgyptian"/>
              <a:hlinkClick r:id="rId3" tooltip="https://www.bbc.co.uk/news/articles/c4grggw4n56o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b="0" i="0" dirty="0">
                <a:solidFill>
                  <a:srgbClr val="F0F8FE"/>
                </a:solidFill>
                <a:effectLst/>
                <a:latin typeface="Segoe UI" panose="020B0502040204020203" pitchFamily="34" charset="0"/>
                <a:hlinkClick r:id="rId3" tooltip="https://www.bbc.co.uk/news/articles/c4grggw4n56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https://www.theguardian.com/commentisfree/2025/mar/27/geneticist-mourn-23andme-useless-health-information</a:t>
            </a:r>
          </a:p>
          <a:p>
            <a:r>
              <a:rPr lang="en-GB" b="0" i="0" dirty="0">
                <a:solidFill>
                  <a:srgbClr val="F0F8FE"/>
                </a:solidFill>
                <a:effectLst/>
                <a:latin typeface="Segoe UI" panose="020B0502040204020203" pitchFamily="34" charset="0"/>
                <a:hlinkClick r:id="rId3" tooltip="https://www.bbc.co.uk/news/articles/c4grggw4n56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https://www.bbc.co.uk/news/articles/c4grggw4n56o</a:t>
            </a:r>
            <a:endParaRPr lang="en-GB" b="0" i="0" dirty="0">
              <a:solidFill>
                <a:srgbClr val="F0F8FE"/>
              </a:solidFill>
              <a:effectLst/>
              <a:latin typeface="Segoe UI" panose="020B0502040204020203" pitchFamily="34" charset="0"/>
            </a:endParaRPr>
          </a:p>
          <a:p>
            <a:endParaRPr lang="en-GB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21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7FFFD-22CF-F9D7-575B-9E5D7F20C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A0CE9B4F-9EDB-2048-8815-4906162AA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80" y="219897"/>
            <a:ext cx="3364360" cy="830997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71F8814F-6923-82DD-5893-40FF98F5E0B8}"/>
              </a:ext>
            </a:extLst>
          </p:cNvPr>
          <p:cNvSpPr txBox="1"/>
          <p:nvPr/>
        </p:nvSpPr>
        <p:spPr>
          <a:xfrm>
            <a:off x="757858" y="293747"/>
            <a:ext cx="2716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</a:rPr>
              <a:t>Resources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152853D-C7AE-1B18-EFFE-5BFFD442D789}"/>
              </a:ext>
            </a:extLst>
          </p:cNvPr>
          <p:cNvGrpSpPr/>
          <p:nvPr/>
        </p:nvGrpSpPr>
        <p:grpSpPr>
          <a:xfrm>
            <a:off x="844852" y="1050894"/>
            <a:ext cx="2716769" cy="73850"/>
            <a:chOff x="1253158" y="1050894"/>
            <a:chExt cx="4853893" cy="7385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9B3C750-389D-3FB3-CFA3-B4297BEEA8B2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124744"/>
              <a:ext cx="4842842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CA37FBC-D977-2674-65C6-2D134DB1A378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050894"/>
              <a:ext cx="4853893" cy="0"/>
            </a:xfrm>
            <a:prstGeom prst="line">
              <a:avLst/>
            </a:prstGeom>
            <a:ln w="38100">
              <a:solidFill>
                <a:srgbClr val="EC951A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BE2AB4D4-C81A-CE1F-C752-CCAFDFC97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1" t="17344" r="19793" b="21033"/>
          <a:stretch/>
        </p:blipFill>
        <p:spPr bwMode="auto">
          <a:xfrm>
            <a:off x="1408801" y="5190495"/>
            <a:ext cx="1872208" cy="142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C24FB3-51F3-941C-3EB2-B41606871610}"/>
              </a:ext>
            </a:extLst>
          </p:cNvPr>
          <p:cNvSpPr txBox="1"/>
          <p:nvPr/>
        </p:nvSpPr>
        <p:spPr>
          <a:xfrm>
            <a:off x="3713057" y="5685259"/>
            <a:ext cx="4147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err="1">
                <a:solidFill>
                  <a:schemeClr val="bg1"/>
                </a:solidFill>
              </a:rPr>
              <a:t>Powerpoints</a:t>
            </a:r>
            <a:r>
              <a:rPr lang="en-GB" sz="2800">
                <a:solidFill>
                  <a:schemeClr val="bg1"/>
                </a:solidFill>
              </a:rPr>
              <a:t> available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FFC0E98D-A0A0-4573-5B1E-21E3E5CC4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0" b="9030"/>
          <a:stretch/>
        </p:blipFill>
        <p:spPr bwMode="auto">
          <a:xfrm>
            <a:off x="1415870" y="1432063"/>
            <a:ext cx="1676405" cy="1943828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78B03B-12EC-3440-130A-AE2CA3EE1985}"/>
              </a:ext>
            </a:extLst>
          </p:cNvPr>
          <p:cNvSpPr txBox="1"/>
          <p:nvPr/>
        </p:nvSpPr>
        <p:spPr>
          <a:xfrm>
            <a:off x="3713057" y="1931688"/>
            <a:ext cx="53289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Student guide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Teacher and technician guide</a:t>
            </a:r>
          </a:p>
        </p:txBody>
      </p:sp>
      <p:pic>
        <p:nvPicPr>
          <p:cNvPr id="14" name="Picture 6" descr="C:\Users\Karen\AppData\Local\Microsoft\Windows\Temporary Internet Files\Content.IE5\0QLMFXY6\MC900433865[1].png">
            <a:extLst>
              <a:ext uri="{FF2B5EF4-FFF2-40B4-BE49-F238E27FC236}">
                <a16:creationId xmlns:a16="http://schemas.microsoft.com/office/drawing/2014/main" id="{1F418CAD-279A-CCF6-ACE2-AB3FD6BA0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63480" y="3518857"/>
            <a:ext cx="1581183" cy="158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F88829-0D14-6A19-D7EE-C16ED8F30387}"/>
              </a:ext>
            </a:extLst>
          </p:cNvPr>
          <p:cNvSpPr txBox="1"/>
          <p:nvPr/>
        </p:nvSpPr>
        <p:spPr>
          <a:xfrm>
            <a:off x="3713057" y="4073925"/>
            <a:ext cx="3239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Video resources</a:t>
            </a:r>
          </a:p>
        </p:txBody>
      </p:sp>
    </p:spTree>
    <p:extLst>
      <p:ext uri="{BB962C8B-B14F-4D97-AF65-F5344CB8AC3E}">
        <p14:creationId xmlns:p14="http://schemas.microsoft.com/office/powerpoint/2010/main" val="442355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81E2F-4914-DA7C-E2AB-78E472FF3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84C3B0AC-7D70-723D-D335-70DF1619A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80" y="219897"/>
            <a:ext cx="3364360" cy="830997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9C994103-9BF5-771B-1D00-A5C6C2D18B0C}"/>
              </a:ext>
            </a:extLst>
          </p:cNvPr>
          <p:cNvSpPr txBox="1"/>
          <p:nvPr/>
        </p:nvSpPr>
        <p:spPr>
          <a:xfrm>
            <a:off x="736052" y="392489"/>
            <a:ext cx="757002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600" dirty="0">
                <a:solidFill>
                  <a:schemeClr val="bg1"/>
                </a:solidFill>
                <a:latin typeface="+mj-lt"/>
              </a:rPr>
              <a:t>Teacher &amp; technician guides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8C378C-F486-6BDF-7E47-9F5EA131DB3A}"/>
              </a:ext>
            </a:extLst>
          </p:cNvPr>
          <p:cNvGrpSpPr/>
          <p:nvPr/>
        </p:nvGrpSpPr>
        <p:grpSpPr>
          <a:xfrm>
            <a:off x="821774" y="1200616"/>
            <a:ext cx="7484299" cy="92778"/>
            <a:chOff x="1253158" y="1050894"/>
            <a:chExt cx="4853893" cy="7385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77119C0-C137-958C-7F46-FBD3223E5FE8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124744"/>
              <a:ext cx="4842842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E8D5B95-904A-F860-8563-CED58FC7ADD7}"/>
                </a:ext>
              </a:extLst>
            </p:cNvPr>
            <p:cNvCxnSpPr>
              <a:cxnSpLocks/>
            </p:cNvCxnSpPr>
            <p:nvPr/>
          </p:nvCxnSpPr>
          <p:spPr>
            <a:xfrm>
              <a:off x="1253158" y="1050894"/>
              <a:ext cx="4853893" cy="0"/>
            </a:xfrm>
            <a:prstGeom prst="line">
              <a:avLst/>
            </a:prstGeom>
            <a:ln w="38100">
              <a:solidFill>
                <a:srgbClr val="EC951A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F08E4B4-3A19-D5FF-C8B1-8A91C4A5BB5D}"/>
              </a:ext>
            </a:extLst>
          </p:cNvPr>
          <p:cNvSpPr txBox="1"/>
          <p:nvPr/>
        </p:nvSpPr>
        <p:spPr>
          <a:xfrm>
            <a:off x="1212740" y="1887687"/>
            <a:ext cx="5365571" cy="3955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Overview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Preparation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Health and safety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Learning objectives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Prior knowledge and skills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Expected question responses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/>
                </a:solidFill>
              </a:rPr>
              <a:t>Additional resources</a:t>
            </a:r>
          </a:p>
        </p:txBody>
      </p:sp>
      <p:pic>
        <p:nvPicPr>
          <p:cNvPr id="10" name="Picture 9" descr="A close-up of a device&#10;&#10;AI-generated content may be incorrect.">
            <a:extLst>
              <a:ext uri="{FF2B5EF4-FFF2-40B4-BE49-F238E27FC236}">
                <a16:creationId xmlns:a16="http://schemas.microsoft.com/office/drawing/2014/main" id="{3AEED4D3-6CDB-2718-DAB0-655D2E4E4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112" y="2033565"/>
            <a:ext cx="1989447" cy="281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6224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Herts 202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A46CF"/>
      </a:accent1>
      <a:accent2>
        <a:srgbClr val="00B9E4"/>
      </a:accent2>
      <a:accent3>
        <a:srgbClr val="F53F5B"/>
      </a:accent3>
      <a:accent4>
        <a:srgbClr val="0073CF"/>
      </a:accent4>
      <a:accent5>
        <a:srgbClr val="45B382"/>
      </a:accent5>
      <a:accent6>
        <a:srgbClr val="FFCF20"/>
      </a:accent6>
      <a:hlink>
        <a:srgbClr val="9A46CF"/>
      </a:hlink>
      <a:folHlink>
        <a:srgbClr val="0073C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E slide masters WIP" id="{437A64AE-BA19-453A-839E-EE382A09BD3C}" vid="{8192D8EA-DF26-43DF-8CAA-29FF35F2AB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AAED3A5CA5B5449A0911B531EE679C" ma:contentTypeVersion="15" ma:contentTypeDescription="Create a new document." ma:contentTypeScope="" ma:versionID="d821dccd9cacdb941d035cd0bd906587">
  <xsd:schema xmlns:xsd="http://www.w3.org/2001/XMLSchema" xmlns:xs="http://www.w3.org/2001/XMLSchema" xmlns:p="http://schemas.microsoft.com/office/2006/metadata/properties" xmlns:ns2="752a623b-6375-4778-b723-7841c8e6bfd2" xmlns:ns3="d145486e-cd3a-4614-bcff-70f94a674753" targetNamespace="http://schemas.microsoft.com/office/2006/metadata/properties" ma:root="true" ma:fieldsID="8b0c175ea8881e9d3a4a5b1b608a79cd" ns2:_="" ns3:_="">
    <xsd:import namespace="752a623b-6375-4778-b723-7841c8e6bfd2"/>
    <xsd:import namespace="d145486e-cd3a-4614-bcff-70f94a6747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2a623b-6375-4778-b723-7841c8e6bf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e0a39fc-eab5-4218-a4ea-be23ca52bc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45486e-cd3a-4614-bcff-70f94a67475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e4ebe84-c38d-419a-bdf3-2b3b05e49ea2}" ma:internalName="TaxCatchAll" ma:showField="CatchAllData" ma:web="d145486e-cd3a-4614-bcff-70f94a6747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52a623b-6375-4778-b723-7841c8e6bfd2">
      <Terms xmlns="http://schemas.microsoft.com/office/infopath/2007/PartnerControls"/>
    </lcf76f155ced4ddcb4097134ff3c332f>
    <TaxCatchAll xmlns="d145486e-cd3a-4614-bcff-70f94a674753" xsi:nil="true"/>
  </documentManagement>
</p:properties>
</file>

<file path=customXml/itemProps1.xml><?xml version="1.0" encoding="utf-8"?>
<ds:datastoreItem xmlns:ds="http://schemas.openxmlformats.org/officeDocument/2006/customXml" ds:itemID="{91C521DD-2673-4EE6-BB9B-DC5C3320FF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9EC829-F1EA-4258-9137-A1E1CD7613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2a623b-6375-4778-b723-7841c8e6bfd2"/>
    <ds:schemaRef ds:uri="d145486e-cd3a-4614-bcff-70f94a6747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DD1FC41-23C7-41B0-B5F9-BF4CD38AD2ED}">
  <ds:schemaRefs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752a623b-6375-4778-b723-7841c8e6bfd2"/>
    <ds:schemaRef ds:uri="http://purl.org/dc/elements/1.1/"/>
    <ds:schemaRef ds:uri="d145486e-cd3a-4614-bcff-70f94a674753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93e6beba-c4aa-4731-af5d-d735b097eadb}" enabled="0" method="" siteId="{93e6beba-c4aa-4731-af5d-d735b097ead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</TotalTime>
  <Words>591</Words>
  <Application>Microsoft Office PowerPoint</Application>
  <PresentationFormat>Widescreen</PresentationFormat>
  <Paragraphs>128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Comic Sans MS</vt:lpstr>
      <vt:lpstr>GuardianTextEgyptian</vt:lpstr>
      <vt:lpstr>Segoe UI</vt:lpstr>
      <vt:lpstr>Wingdings</vt:lpstr>
      <vt:lpstr>Custom Design</vt:lpstr>
      <vt:lpstr>INTRODUCTION</vt:lpstr>
      <vt:lpstr>PowerPoint Presentation</vt:lpstr>
      <vt:lpstr>PowerPoint Presentation</vt:lpstr>
      <vt:lpstr>PowerPoint Presentation</vt:lpstr>
      <vt:lpstr>ABE Biotech update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Philippa Mulberry</dc:creator>
  <cp:keywords/>
  <dc:description/>
  <cp:lastModifiedBy>Philippa Mulberry</cp:lastModifiedBy>
  <cp:revision>12</cp:revision>
  <dcterms:created xsi:type="dcterms:W3CDTF">2025-04-04T13:08:50Z</dcterms:created>
  <dcterms:modified xsi:type="dcterms:W3CDTF">2026-06-02T11:18:14Z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0x01010034AAED3A5CA5B5449A0911B531EE679C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