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4" r:id="rId4"/>
  </p:sldMasterIdLst>
  <p:notesMasterIdLst>
    <p:notesMasterId r:id="rId41"/>
  </p:notesMasterIdLst>
  <p:handoutMasterIdLst>
    <p:handoutMasterId r:id="rId42"/>
  </p:handoutMasterIdLst>
  <p:sldIdLst>
    <p:sldId id="389" r:id="rId5"/>
    <p:sldId id="323" r:id="rId6"/>
    <p:sldId id="365" r:id="rId7"/>
    <p:sldId id="390" r:id="rId8"/>
    <p:sldId id="359" r:id="rId9"/>
    <p:sldId id="361" r:id="rId10"/>
    <p:sldId id="362" r:id="rId11"/>
    <p:sldId id="363" r:id="rId12"/>
    <p:sldId id="364" r:id="rId13"/>
    <p:sldId id="366" r:id="rId14"/>
    <p:sldId id="367" r:id="rId15"/>
    <p:sldId id="368" r:id="rId16"/>
    <p:sldId id="369" r:id="rId17"/>
    <p:sldId id="371" r:id="rId18"/>
    <p:sldId id="372" r:id="rId19"/>
    <p:sldId id="374" r:id="rId20"/>
    <p:sldId id="375" r:id="rId21"/>
    <p:sldId id="286" r:id="rId22"/>
    <p:sldId id="378" r:id="rId23"/>
    <p:sldId id="380" r:id="rId24"/>
    <p:sldId id="379" r:id="rId25"/>
    <p:sldId id="381" r:id="rId26"/>
    <p:sldId id="382" r:id="rId27"/>
    <p:sldId id="383" r:id="rId28"/>
    <p:sldId id="385" r:id="rId29"/>
    <p:sldId id="276" r:id="rId30"/>
    <p:sldId id="273" r:id="rId31"/>
    <p:sldId id="274" r:id="rId32"/>
    <p:sldId id="275" r:id="rId33"/>
    <p:sldId id="331" r:id="rId34"/>
    <p:sldId id="272" r:id="rId35"/>
    <p:sldId id="279" r:id="rId36"/>
    <p:sldId id="386" r:id="rId37"/>
    <p:sldId id="280" r:id="rId38"/>
    <p:sldId id="387" r:id="rId39"/>
    <p:sldId id="38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Your presentation" id="{61A68ED7-730A-9E4A-B4EA-760A21F30216}">
          <p14:sldIdLst>
            <p14:sldId id="389"/>
            <p14:sldId id="323"/>
            <p14:sldId id="365"/>
            <p14:sldId id="390"/>
            <p14:sldId id="359"/>
            <p14:sldId id="361"/>
            <p14:sldId id="362"/>
            <p14:sldId id="363"/>
            <p14:sldId id="364"/>
            <p14:sldId id="366"/>
            <p14:sldId id="367"/>
            <p14:sldId id="368"/>
            <p14:sldId id="369"/>
            <p14:sldId id="371"/>
            <p14:sldId id="372"/>
            <p14:sldId id="374"/>
            <p14:sldId id="375"/>
            <p14:sldId id="286"/>
            <p14:sldId id="378"/>
            <p14:sldId id="380"/>
            <p14:sldId id="379"/>
            <p14:sldId id="381"/>
            <p14:sldId id="382"/>
            <p14:sldId id="383"/>
            <p14:sldId id="385"/>
            <p14:sldId id="276"/>
            <p14:sldId id="273"/>
            <p14:sldId id="274"/>
            <p14:sldId id="275"/>
            <p14:sldId id="331"/>
            <p14:sldId id="272"/>
            <p14:sldId id="279"/>
            <p14:sldId id="386"/>
            <p14:sldId id="280"/>
            <p14:sldId id="387"/>
            <p14:sldId id="38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951A"/>
    <a:srgbClr val="F0F8FE"/>
    <a:srgbClr val="5080A2"/>
    <a:srgbClr val="0070C0"/>
    <a:srgbClr val="3888D8"/>
    <a:srgbClr val="6FBCF8"/>
    <a:srgbClr val="49AEFF"/>
    <a:srgbClr val="2B95E5"/>
    <a:srgbClr val="649FDA"/>
    <a:srgbClr val="1DE1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99D0CF-3060-426B-B6E4-1AFC06B21513}" v="12" dt="2026-06-02T08:47:53.6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5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a Mulberry" userId="f5af0a63-dfb9-4e85-9483-49b99f7b5ba4" providerId="ADAL" clId="{16643BF5-AF20-4C85-9AF9-07C29F282FCB}"/>
    <pc:docChg chg="custSel addSld delSld modSld modMainMaster modSection">
      <pc:chgData name="Philippa Mulberry" userId="f5af0a63-dfb9-4e85-9483-49b99f7b5ba4" providerId="ADAL" clId="{16643BF5-AF20-4C85-9AF9-07C29F282FCB}" dt="2026-06-02T08:54:27.313" v="124" actId="207"/>
      <pc:docMkLst>
        <pc:docMk/>
      </pc:docMkLst>
      <pc:sldChg chg="modSp mod">
        <pc:chgData name="Philippa Mulberry" userId="f5af0a63-dfb9-4e85-9483-49b99f7b5ba4" providerId="ADAL" clId="{16643BF5-AF20-4C85-9AF9-07C29F282FCB}" dt="2026-06-02T08:54:05.655" v="122" actId="207"/>
        <pc:sldMkLst>
          <pc:docMk/>
          <pc:sldMk cId="506503979" sldId="273"/>
        </pc:sldMkLst>
        <pc:spChg chg="mod">
          <ac:chgData name="Philippa Mulberry" userId="f5af0a63-dfb9-4e85-9483-49b99f7b5ba4" providerId="ADAL" clId="{16643BF5-AF20-4C85-9AF9-07C29F282FCB}" dt="2026-06-02T08:54:05.655" v="122" actId="207"/>
          <ac:spMkLst>
            <pc:docMk/>
            <pc:sldMk cId="506503979" sldId="273"/>
            <ac:spMk id="2" creationId="{00000000-0000-0000-0000-000000000000}"/>
          </ac:spMkLst>
        </pc:spChg>
        <pc:spChg chg="mod">
          <ac:chgData name="Philippa Mulberry" userId="f5af0a63-dfb9-4e85-9483-49b99f7b5ba4" providerId="ADAL" clId="{16643BF5-AF20-4C85-9AF9-07C29F282FCB}" dt="2026-06-02T08:54:05.655" v="122" actId="207"/>
          <ac:spMkLst>
            <pc:docMk/>
            <pc:sldMk cId="506503979" sldId="273"/>
            <ac:spMk id="12" creationId="{00000000-0000-0000-0000-000000000000}"/>
          </ac:spMkLst>
        </pc:spChg>
      </pc:sldChg>
      <pc:sldChg chg="modSp mod">
        <pc:chgData name="Philippa Mulberry" userId="f5af0a63-dfb9-4e85-9483-49b99f7b5ba4" providerId="ADAL" clId="{16643BF5-AF20-4C85-9AF9-07C29F282FCB}" dt="2026-06-02T08:54:16.290" v="123" actId="207"/>
        <pc:sldMkLst>
          <pc:docMk/>
          <pc:sldMk cId="1112091993" sldId="274"/>
        </pc:sldMkLst>
        <pc:spChg chg="mod">
          <ac:chgData name="Philippa Mulberry" userId="f5af0a63-dfb9-4e85-9483-49b99f7b5ba4" providerId="ADAL" clId="{16643BF5-AF20-4C85-9AF9-07C29F282FCB}" dt="2026-06-02T08:52:56.013" v="116" actId="208"/>
          <ac:spMkLst>
            <pc:docMk/>
            <pc:sldMk cId="1112091993" sldId="274"/>
            <ac:spMk id="13" creationId="{00000000-0000-0000-0000-000000000000}"/>
          </ac:spMkLst>
        </pc:spChg>
        <pc:graphicFrameChg chg="modGraphic">
          <ac:chgData name="Philippa Mulberry" userId="f5af0a63-dfb9-4e85-9483-49b99f7b5ba4" providerId="ADAL" clId="{16643BF5-AF20-4C85-9AF9-07C29F282FCB}" dt="2026-06-02T08:54:16.290" v="123" actId="207"/>
          <ac:graphicFrameMkLst>
            <pc:docMk/>
            <pc:sldMk cId="1112091993" sldId="274"/>
            <ac:graphicFrameMk id="14" creationId="{00000000-0000-0000-0000-000000000000}"/>
          </ac:graphicFrameMkLst>
        </pc:graphicFrameChg>
      </pc:sldChg>
      <pc:sldChg chg="modSp mod">
        <pc:chgData name="Philippa Mulberry" userId="f5af0a63-dfb9-4e85-9483-49b99f7b5ba4" providerId="ADAL" clId="{16643BF5-AF20-4C85-9AF9-07C29F282FCB}" dt="2026-06-02T08:54:27.313" v="124" actId="207"/>
        <pc:sldMkLst>
          <pc:docMk/>
          <pc:sldMk cId="637128345" sldId="275"/>
        </pc:sldMkLst>
        <pc:spChg chg="mod">
          <ac:chgData name="Philippa Mulberry" userId="f5af0a63-dfb9-4e85-9483-49b99f7b5ba4" providerId="ADAL" clId="{16643BF5-AF20-4C85-9AF9-07C29F282FCB}" dt="2026-06-02T08:50:59.274" v="113" actId="207"/>
          <ac:spMkLst>
            <pc:docMk/>
            <pc:sldMk cId="637128345" sldId="275"/>
            <ac:spMk id="13" creationId="{00000000-0000-0000-0000-000000000000}"/>
          </ac:spMkLst>
        </pc:spChg>
        <pc:graphicFrameChg chg="modGraphic">
          <ac:chgData name="Philippa Mulberry" userId="f5af0a63-dfb9-4e85-9483-49b99f7b5ba4" providerId="ADAL" clId="{16643BF5-AF20-4C85-9AF9-07C29F282FCB}" dt="2026-06-02T08:54:27.313" v="124" actId="207"/>
          <ac:graphicFrameMkLst>
            <pc:docMk/>
            <pc:sldMk cId="637128345" sldId="275"/>
            <ac:graphicFrameMk id="16" creationId="{00000000-0000-0000-0000-000000000000}"/>
          </ac:graphicFrameMkLst>
        </pc:graphicFrameChg>
      </pc:sldChg>
      <pc:sldChg chg="del">
        <pc:chgData name="Philippa Mulberry" userId="f5af0a63-dfb9-4e85-9483-49b99f7b5ba4" providerId="ADAL" clId="{16643BF5-AF20-4C85-9AF9-07C29F282FCB}" dt="2026-06-02T08:47:59.224" v="107" actId="47"/>
        <pc:sldMkLst>
          <pc:docMk/>
          <pc:sldMk cId="1178328528" sldId="324"/>
        </pc:sldMkLst>
      </pc:sldChg>
      <pc:sldChg chg="modSp del mod">
        <pc:chgData name="Philippa Mulberry" userId="f5af0a63-dfb9-4e85-9483-49b99f7b5ba4" providerId="ADAL" clId="{16643BF5-AF20-4C85-9AF9-07C29F282FCB}" dt="2026-06-02T08:47:30.558" v="105" actId="47"/>
        <pc:sldMkLst>
          <pc:docMk/>
          <pc:sldMk cId="3568362711" sldId="354"/>
        </pc:sldMkLst>
      </pc:sldChg>
      <pc:sldChg chg="modSp mod">
        <pc:chgData name="Philippa Mulberry" userId="f5af0a63-dfb9-4e85-9483-49b99f7b5ba4" providerId="ADAL" clId="{16643BF5-AF20-4C85-9AF9-07C29F282FCB}" dt="2026-06-02T08:50:22.319" v="110" actId="207"/>
        <pc:sldMkLst>
          <pc:docMk/>
          <pc:sldMk cId="3906007200" sldId="361"/>
        </pc:sldMkLst>
        <pc:spChg chg="mod">
          <ac:chgData name="Philippa Mulberry" userId="f5af0a63-dfb9-4e85-9483-49b99f7b5ba4" providerId="ADAL" clId="{16643BF5-AF20-4C85-9AF9-07C29F282FCB}" dt="2026-06-02T08:50:22.319" v="110" actId="207"/>
          <ac:spMkLst>
            <pc:docMk/>
            <pc:sldMk cId="3906007200" sldId="361"/>
            <ac:spMk id="2" creationId="{29574717-7CE6-B923-6912-BC51FAA62926}"/>
          </ac:spMkLst>
        </pc:spChg>
      </pc:sldChg>
      <pc:sldChg chg="modSp mod">
        <pc:chgData name="Philippa Mulberry" userId="f5af0a63-dfb9-4e85-9483-49b99f7b5ba4" providerId="ADAL" clId="{16643BF5-AF20-4C85-9AF9-07C29F282FCB}" dt="2026-06-02T08:50:29.830" v="111" actId="207"/>
        <pc:sldMkLst>
          <pc:docMk/>
          <pc:sldMk cId="1643680366" sldId="364"/>
        </pc:sldMkLst>
        <pc:spChg chg="mod">
          <ac:chgData name="Philippa Mulberry" userId="f5af0a63-dfb9-4e85-9483-49b99f7b5ba4" providerId="ADAL" clId="{16643BF5-AF20-4C85-9AF9-07C29F282FCB}" dt="2026-06-02T08:50:29.830" v="111" actId="207"/>
          <ac:spMkLst>
            <pc:docMk/>
            <pc:sldMk cId="1643680366" sldId="364"/>
            <ac:spMk id="5172" creationId="{174560BF-D3E0-03B0-FBCC-BC92B5AFD9E9}"/>
          </ac:spMkLst>
        </pc:spChg>
      </pc:sldChg>
      <pc:sldChg chg="setBg">
        <pc:chgData name="Philippa Mulberry" userId="f5af0a63-dfb9-4e85-9483-49b99f7b5ba4" providerId="ADAL" clId="{16643BF5-AF20-4C85-9AF9-07C29F282FCB}" dt="2026-06-02T08:43:05.133" v="46"/>
        <pc:sldMkLst>
          <pc:docMk/>
          <pc:sldMk cId="3645080513" sldId="367"/>
        </pc:sldMkLst>
      </pc:sldChg>
      <pc:sldChg chg="setBg">
        <pc:chgData name="Philippa Mulberry" userId="f5af0a63-dfb9-4e85-9483-49b99f7b5ba4" providerId="ADAL" clId="{16643BF5-AF20-4C85-9AF9-07C29F282FCB}" dt="2026-06-02T08:43:05.133" v="46"/>
        <pc:sldMkLst>
          <pc:docMk/>
          <pc:sldMk cId="917959603" sldId="368"/>
        </pc:sldMkLst>
      </pc:sldChg>
      <pc:sldChg chg="setBg">
        <pc:chgData name="Philippa Mulberry" userId="f5af0a63-dfb9-4e85-9483-49b99f7b5ba4" providerId="ADAL" clId="{16643BF5-AF20-4C85-9AF9-07C29F282FCB}" dt="2026-06-02T08:43:05.133" v="46"/>
        <pc:sldMkLst>
          <pc:docMk/>
          <pc:sldMk cId="3689596770" sldId="369"/>
        </pc:sldMkLst>
      </pc:sldChg>
      <pc:sldChg chg="modSp add mod setBg">
        <pc:chgData name="Philippa Mulberry" userId="f5af0a63-dfb9-4e85-9483-49b99f7b5ba4" providerId="ADAL" clId="{16643BF5-AF20-4C85-9AF9-07C29F282FCB}" dt="2026-06-02T08:47:22.549" v="104" actId="207"/>
        <pc:sldMkLst>
          <pc:docMk/>
          <pc:sldMk cId="840599132" sldId="389"/>
        </pc:sldMkLst>
        <pc:spChg chg="mod">
          <ac:chgData name="Philippa Mulberry" userId="f5af0a63-dfb9-4e85-9483-49b99f7b5ba4" providerId="ADAL" clId="{16643BF5-AF20-4C85-9AF9-07C29F282FCB}" dt="2026-06-02T08:47:22.549" v="104" actId="207"/>
          <ac:spMkLst>
            <pc:docMk/>
            <pc:sldMk cId="840599132" sldId="389"/>
            <ac:spMk id="6" creationId="{8F183C62-CD84-420C-0416-AF477D4291A7}"/>
          </ac:spMkLst>
        </pc:spChg>
      </pc:sldChg>
      <pc:sldChg chg="add">
        <pc:chgData name="Philippa Mulberry" userId="f5af0a63-dfb9-4e85-9483-49b99f7b5ba4" providerId="ADAL" clId="{16643BF5-AF20-4C85-9AF9-07C29F282FCB}" dt="2026-06-02T08:47:53.670" v="106"/>
        <pc:sldMkLst>
          <pc:docMk/>
          <pc:sldMk cId="3653759012" sldId="390"/>
        </pc:sldMkLst>
      </pc:sldChg>
      <pc:sldMasterChg chg="setBg modSldLayout">
        <pc:chgData name="Philippa Mulberry" userId="f5af0a63-dfb9-4e85-9483-49b99f7b5ba4" providerId="ADAL" clId="{16643BF5-AF20-4C85-9AF9-07C29F282FCB}" dt="2026-06-02T08:48:19.418" v="109" actId="478"/>
        <pc:sldMasterMkLst>
          <pc:docMk/>
          <pc:sldMasterMk cId="2541647148" sldId="2147483724"/>
        </pc:sldMasterMkLst>
        <pc:sldLayoutChg chg="delSp mod setBg">
          <pc:chgData name="Philippa Mulberry" userId="f5af0a63-dfb9-4e85-9483-49b99f7b5ba4" providerId="ADAL" clId="{16643BF5-AF20-4C85-9AF9-07C29F282FCB}" dt="2026-06-02T08:43:05.133" v="46"/>
          <pc:sldLayoutMkLst>
            <pc:docMk/>
            <pc:sldMasterMk cId="2541647148" sldId="2147483724"/>
            <pc:sldLayoutMk cId="1968271505" sldId="2147483725"/>
          </pc:sldLayoutMkLst>
          <pc:spChg chg="del">
            <ac:chgData name="Philippa Mulberry" userId="f5af0a63-dfb9-4e85-9483-49b99f7b5ba4" providerId="ADAL" clId="{16643BF5-AF20-4C85-9AF9-07C29F282FCB}" dt="2026-06-02T08:41:00.878" v="18" actId="478"/>
            <ac:spMkLst>
              <pc:docMk/>
              <pc:sldMasterMk cId="2541647148" sldId="2147483724"/>
              <pc:sldLayoutMk cId="1968271505" sldId="2147483725"/>
              <ac:spMk id="7" creationId="{D325CEFF-6637-AEB7-AC40-0B45FBEC531E}"/>
            </ac:spMkLst>
          </pc:spChg>
          <pc:grpChg chg="del">
            <ac:chgData name="Philippa Mulberry" userId="f5af0a63-dfb9-4e85-9483-49b99f7b5ba4" providerId="ADAL" clId="{16643BF5-AF20-4C85-9AF9-07C29F282FCB}" dt="2026-06-02T08:41:02.157" v="19" actId="478"/>
            <ac:grpSpMkLst>
              <pc:docMk/>
              <pc:sldMasterMk cId="2541647148" sldId="2147483724"/>
              <pc:sldLayoutMk cId="1968271505" sldId="2147483725"/>
              <ac:grpSpMk id="4" creationId="{2D21DDF9-A387-0B5D-70CE-EF241AC46FB1}"/>
            </ac:grpSpMkLst>
          </pc:grpChg>
          <pc:picChg chg="del">
            <ac:chgData name="Philippa Mulberry" userId="f5af0a63-dfb9-4e85-9483-49b99f7b5ba4" providerId="ADAL" clId="{16643BF5-AF20-4C85-9AF9-07C29F282FCB}" dt="2026-06-02T08:41:11.445" v="21" actId="478"/>
            <ac:picMkLst>
              <pc:docMk/>
              <pc:sldMasterMk cId="2541647148" sldId="2147483724"/>
              <pc:sldLayoutMk cId="1968271505" sldId="2147483725"/>
              <ac:picMk id="5" creationId="{95BE6AF4-AD4D-5547-1535-175D542779CB}"/>
            </ac:picMkLst>
          </pc:picChg>
          <pc:picChg chg="del">
            <ac:chgData name="Philippa Mulberry" userId="f5af0a63-dfb9-4e85-9483-49b99f7b5ba4" providerId="ADAL" clId="{16643BF5-AF20-4C85-9AF9-07C29F282FCB}" dt="2026-06-02T08:41:03.205" v="20" actId="478"/>
            <ac:picMkLst>
              <pc:docMk/>
              <pc:sldMasterMk cId="2541647148" sldId="2147483724"/>
              <pc:sldLayoutMk cId="1968271505" sldId="2147483725"/>
              <ac:picMk id="10" creationId="{F517B3BE-C5BA-85C1-DB4D-CAD15582C0F8}"/>
            </ac:picMkLst>
          </pc:picChg>
        </pc:sldLayoutChg>
        <pc:sldLayoutChg chg="delSp mod setBg">
          <pc:chgData name="Philippa Mulberry" userId="f5af0a63-dfb9-4e85-9483-49b99f7b5ba4" providerId="ADAL" clId="{16643BF5-AF20-4C85-9AF9-07C29F282FCB}" dt="2026-06-02T08:43:05.133" v="46"/>
          <pc:sldLayoutMkLst>
            <pc:docMk/>
            <pc:sldMasterMk cId="2541647148" sldId="2147483724"/>
            <pc:sldLayoutMk cId="3630746106" sldId="2147483726"/>
          </pc:sldLayoutMkLst>
          <pc:spChg chg="del">
            <ac:chgData name="Philippa Mulberry" userId="f5af0a63-dfb9-4e85-9483-49b99f7b5ba4" providerId="ADAL" clId="{16643BF5-AF20-4C85-9AF9-07C29F282FCB}" dt="2026-06-02T08:41:22.730" v="24" actId="478"/>
            <ac:spMkLst>
              <pc:docMk/>
              <pc:sldMasterMk cId="2541647148" sldId="2147483724"/>
              <pc:sldLayoutMk cId="3630746106" sldId="2147483726"/>
              <ac:spMk id="10" creationId="{B2D4FCCA-585D-5BB7-D0DD-E31F43EC6D18}"/>
            </ac:spMkLst>
          </pc:spChg>
          <pc:grpChg chg="del">
            <ac:chgData name="Philippa Mulberry" userId="f5af0a63-dfb9-4e85-9483-49b99f7b5ba4" providerId="ADAL" clId="{16643BF5-AF20-4C85-9AF9-07C29F282FCB}" dt="2026-06-02T08:41:24.571" v="25" actId="478"/>
            <ac:grpSpMkLst>
              <pc:docMk/>
              <pc:sldMasterMk cId="2541647148" sldId="2147483724"/>
              <pc:sldLayoutMk cId="3630746106" sldId="2147483726"/>
              <ac:grpSpMk id="2" creationId="{3D34EAE0-DC57-5351-3831-0FFAF19C2E2B}"/>
            </ac:grpSpMkLst>
          </pc:grpChg>
        </pc:sldLayoutChg>
        <pc:sldLayoutChg chg="delSp mod setBg">
          <pc:chgData name="Philippa Mulberry" userId="f5af0a63-dfb9-4e85-9483-49b99f7b5ba4" providerId="ADAL" clId="{16643BF5-AF20-4C85-9AF9-07C29F282FCB}" dt="2026-06-02T08:48:19.418" v="109" actId="478"/>
          <pc:sldLayoutMkLst>
            <pc:docMk/>
            <pc:sldMasterMk cId="2541647148" sldId="2147483724"/>
            <pc:sldLayoutMk cId="413400679" sldId="2147483728"/>
          </pc:sldLayoutMkLst>
          <pc:spChg chg="del">
            <ac:chgData name="Philippa Mulberry" userId="f5af0a63-dfb9-4e85-9483-49b99f7b5ba4" providerId="ADAL" clId="{16643BF5-AF20-4C85-9AF9-07C29F282FCB}" dt="2026-06-02T08:48:18.109" v="108" actId="478"/>
            <ac:spMkLst>
              <pc:docMk/>
              <pc:sldMasterMk cId="2541647148" sldId="2147483724"/>
              <pc:sldLayoutMk cId="413400679" sldId="2147483728"/>
              <ac:spMk id="12" creationId="{B1CC9449-69BE-AEF1-9E33-060495A481CE}"/>
            </ac:spMkLst>
          </pc:spChg>
          <pc:grpChg chg="del">
            <ac:chgData name="Philippa Mulberry" userId="f5af0a63-dfb9-4e85-9483-49b99f7b5ba4" providerId="ADAL" clId="{16643BF5-AF20-4C85-9AF9-07C29F282FCB}" dt="2026-06-02T08:48:19.418" v="109" actId="478"/>
            <ac:grpSpMkLst>
              <pc:docMk/>
              <pc:sldMasterMk cId="2541647148" sldId="2147483724"/>
              <pc:sldLayoutMk cId="413400679" sldId="2147483728"/>
              <ac:grpSpMk id="2" creationId="{8E3DC274-555B-96EA-D209-AA7614BE380E}"/>
            </ac:grpSpMkLst>
          </pc:grpChg>
        </pc:sldLayoutChg>
        <pc:sldLayoutChg chg="delSp mod setBg">
          <pc:chgData name="Philippa Mulberry" userId="f5af0a63-dfb9-4e85-9483-49b99f7b5ba4" providerId="ADAL" clId="{16643BF5-AF20-4C85-9AF9-07C29F282FCB}" dt="2026-06-02T08:44:21.771" v="66" actId="478"/>
          <pc:sldLayoutMkLst>
            <pc:docMk/>
            <pc:sldMasterMk cId="2541647148" sldId="2147483724"/>
            <pc:sldLayoutMk cId="1481988089" sldId="2147483730"/>
          </pc:sldLayoutMkLst>
          <pc:spChg chg="del">
            <ac:chgData name="Philippa Mulberry" userId="f5af0a63-dfb9-4e85-9483-49b99f7b5ba4" providerId="ADAL" clId="{16643BF5-AF20-4C85-9AF9-07C29F282FCB}" dt="2026-06-02T08:44:21.771" v="66" actId="478"/>
            <ac:spMkLst>
              <pc:docMk/>
              <pc:sldMasterMk cId="2541647148" sldId="2147483724"/>
              <pc:sldLayoutMk cId="1481988089" sldId="2147483730"/>
              <ac:spMk id="4" creationId="{C80D63A4-9900-0C26-B11C-2882EC0E47CC}"/>
            </ac:spMkLst>
          </pc:spChg>
        </pc:sldLayoutChg>
        <pc:sldLayoutChg chg="setBg">
          <pc:chgData name="Philippa Mulberry" userId="f5af0a63-dfb9-4e85-9483-49b99f7b5ba4" providerId="ADAL" clId="{16643BF5-AF20-4C85-9AF9-07C29F282FCB}" dt="2026-06-02T08:43:05.133" v="46"/>
          <pc:sldLayoutMkLst>
            <pc:docMk/>
            <pc:sldMasterMk cId="2541647148" sldId="2147483724"/>
            <pc:sldLayoutMk cId="3685031243" sldId="2147483736"/>
          </pc:sldLayoutMkLst>
        </pc:sldLayoutChg>
        <pc:sldLayoutChg chg="addSp delSp modSp mod setBg">
          <pc:chgData name="Philippa Mulberry" userId="f5af0a63-dfb9-4e85-9483-49b99f7b5ba4" providerId="ADAL" clId="{16643BF5-AF20-4C85-9AF9-07C29F282FCB}" dt="2026-06-02T08:43:05.133" v="46"/>
          <pc:sldLayoutMkLst>
            <pc:docMk/>
            <pc:sldMasterMk cId="2541647148" sldId="2147483724"/>
            <pc:sldLayoutMk cId="2957971456" sldId="2147483737"/>
          </pc:sldLayoutMkLst>
          <pc:spChg chg="mod">
            <ac:chgData name="Philippa Mulberry" userId="f5af0a63-dfb9-4e85-9483-49b99f7b5ba4" providerId="ADAL" clId="{16643BF5-AF20-4C85-9AF9-07C29F282FCB}" dt="2026-06-02T08:40:23.663" v="14" actId="207"/>
            <ac:spMkLst>
              <pc:docMk/>
              <pc:sldMasterMk cId="2541647148" sldId="2147483724"/>
              <pc:sldLayoutMk cId="2957971456" sldId="2147483737"/>
              <ac:spMk id="2" creationId="{6017EFDF-C1D9-C223-10FB-BBA4AACB11D2}"/>
            </ac:spMkLst>
          </pc:spChg>
          <pc:spChg chg="mod">
            <ac:chgData name="Philippa Mulberry" userId="f5af0a63-dfb9-4e85-9483-49b99f7b5ba4" providerId="ADAL" clId="{16643BF5-AF20-4C85-9AF9-07C29F282FCB}" dt="2026-06-02T08:40:26.310" v="15" actId="207"/>
            <ac:spMkLst>
              <pc:docMk/>
              <pc:sldMasterMk cId="2541647148" sldId="2147483724"/>
              <pc:sldLayoutMk cId="2957971456" sldId="2147483737"/>
              <ac:spMk id="3" creationId="{EC50DE21-9FDD-81B0-FEB8-222484B8A115}"/>
            </ac:spMkLst>
          </pc:spChg>
          <pc:grpChg chg="del">
            <ac:chgData name="Philippa Mulberry" userId="f5af0a63-dfb9-4e85-9483-49b99f7b5ba4" providerId="ADAL" clId="{16643BF5-AF20-4C85-9AF9-07C29F282FCB}" dt="2026-06-02T08:40:12.114" v="12" actId="478"/>
            <ac:grpSpMkLst>
              <pc:docMk/>
              <pc:sldMasterMk cId="2541647148" sldId="2147483724"/>
              <pc:sldLayoutMk cId="2957971456" sldId="2147483737"/>
              <ac:grpSpMk id="15" creationId="{CA611CC8-1472-04CB-3B84-7A35B9A7585F}"/>
            </ac:grpSpMkLst>
          </pc:grpChg>
          <pc:picChg chg="add del mod">
            <ac:chgData name="Philippa Mulberry" userId="f5af0a63-dfb9-4e85-9483-49b99f7b5ba4" providerId="ADAL" clId="{16643BF5-AF20-4C85-9AF9-07C29F282FCB}" dt="2026-06-02T08:40:16.743" v="13" actId="478"/>
            <ac:picMkLst>
              <pc:docMk/>
              <pc:sldMasterMk cId="2541647148" sldId="2147483724"/>
              <pc:sldLayoutMk cId="2957971456" sldId="2147483737"/>
              <ac:picMk id="5" creationId="{D89E4CBE-D57B-4636-BF41-18DA46DB79F3}"/>
            </ac:picMkLst>
          </pc:picChg>
          <pc:picChg chg="del">
            <ac:chgData name="Philippa Mulberry" userId="f5af0a63-dfb9-4e85-9483-49b99f7b5ba4" providerId="ADAL" clId="{16643BF5-AF20-4C85-9AF9-07C29F282FCB}" dt="2026-06-02T08:40:29.212" v="16" actId="478"/>
            <ac:picMkLst>
              <pc:docMk/>
              <pc:sldMasterMk cId="2541647148" sldId="2147483724"/>
              <pc:sldLayoutMk cId="2957971456" sldId="2147483737"/>
              <ac:picMk id="6" creationId="{FD13411B-D923-7884-2218-A6DC04DDFF87}"/>
            </ac:picMkLst>
          </pc:picChg>
        </pc:sldLayoutChg>
        <pc:sldLayoutChg chg="delSp mod setBg">
          <pc:chgData name="Philippa Mulberry" userId="f5af0a63-dfb9-4e85-9483-49b99f7b5ba4" providerId="ADAL" clId="{16643BF5-AF20-4C85-9AF9-07C29F282FCB}" dt="2026-06-02T08:44:26.004" v="67" actId="478"/>
          <pc:sldLayoutMkLst>
            <pc:docMk/>
            <pc:sldMasterMk cId="2541647148" sldId="2147483724"/>
            <pc:sldLayoutMk cId="3151920094" sldId="2147483738"/>
          </pc:sldLayoutMkLst>
          <pc:spChg chg="del">
            <ac:chgData name="Philippa Mulberry" userId="f5af0a63-dfb9-4e85-9483-49b99f7b5ba4" providerId="ADAL" clId="{16643BF5-AF20-4C85-9AF9-07C29F282FCB}" dt="2026-06-02T08:44:26.004" v="67" actId="478"/>
            <ac:spMkLst>
              <pc:docMk/>
              <pc:sldMasterMk cId="2541647148" sldId="2147483724"/>
              <pc:sldLayoutMk cId="3151920094" sldId="2147483738"/>
              <ac:spMk id="8" creationId="{B98AE738-3F3E-44B2-EBDA-A555C44807AC}"/>
            </ac:spMkLst>
          </pc:spChg>
        </pc:sldLayoutChg>
        <pc:sldLayoutChg chg="setBg">
          <pc:chgData name="Philippa Mulberry" userId="f5af0a63-dfb9-4e85-9483-49b99f7b5ba4" providerId="ADAL" clId="{16643BF5-AF20-4C85-9AF9-07C29F282FCB}" dt="2026-06-02T08:43:05.133" v="46"/>
          <pc:sldLayoutMkLst>
            <pc:docMk/>
            <pc:sldMasterMk cId="2541647148" sldId="2147483724"/>
            <pc:sldLayoutMk cId="337850132" sldId="2147483739"/>
          </pc:sldLayoutMkLst>
        </pc:sldLayoutChg>
        <pc:sldLayoutChg chg="setBg">
          <pc:chgData name="Philippa Mulberry" userId="f5af0a63-dfb9-4e85-9483-49b99f7b5ba4" providerId="ADAL" clId="{16643BF5-AF20-4C85-9AF9-07C29F282FCB}" dt="2026-06-02T08:43:05.133" v="46"/>
          <pc:sldLayoutMkLst>
            <pc:docMk/>
            <pc:sldMasterMk cId="2541647148" sldId="2147483724"/>
            <pc:sldLayoutMk cId="1588190479" sldId="2147483740"/>
          </pc:sldLayoutMkLst>
        </pc:sldLayoutChg>
        <pc:sldLayoutChg chg="delSp modSp mod setBg">
          <pc:chgData name="Philippa Mulberry" userId="f5af0a63-dfb9-4e85-9483-49b99f7b5ba4" providerId="ADAL" clId="{16643BF5-AF20-4C85-9AF9-07C29F282FCB}" dt="2026-06-02T08:43:21.073" v="51" actId="207"/>
          <pc:sldLayoutMkLst>
            <pc:docMk/>
            <pc:sldMasterMk cId="2541647148" sldId="2147483724"/>
            <pc:sldLayoutMk cId="3321226837" sldId="2147483744"/>
          </pc:sldLayoutMkLst>
          <pc:spChg chg="del">
            <ac:chgData name="Philippa Mulberry" userId="f5af0a63-dfb9-4e85-9483-49b99f7b5ba4" providerId="ADAL" clId="{16643BF5-AF20-4C85-9AF9-07C29F282FCB}" dt="2026-06-02T08:43:16.186" v="49" actId="478"/>
            <ac:spMkLst>
              <pc:docMk/>
              <pc:sldMasterMk cId="2541647148" sldId="2147483724"/>
              <pc:sldLayoutMk cId="3321226837" sldId="2147483744"/>
              <ac:spMk id="2" creationId="{0AE14379-AF3A-DFB0-0AC7-E537582E9582}"/>
            </ac:spMkLst>
          </pc:spChg>
          <pc:spChg chg="mod">
            <ac:chgData name="Philippa Mulberry" userId="f5af0a63-dfb9-4e85-9483-49b99f7b5ba4" providerId="ADAL" clId="{16643BF5-AF20-4C85-9AF9-07C29F282FCB}" dt="2026-06-02T08:43:21.073" v="51" actId="207"/>
            <ac:spMkLst>
              <pc:docMk/>
              <pc:sldMasterMk cId="2541647148" sldId="2147483724"/>
              <pc:sldLayoutMk cId="3321226837" sldId="2147483744"/>
              <ac:spMk id="7" creationId="{B8391FA9-616D-F8A0-5C0A-813ECA5B899D}"/>
            </ac:spMkLst>
          </pc:spChg>
          <pc:grpChg chg="del">
            <ac:chgData name="Philippa Mulberry" userId="f5af0a63-dfb9-4e85-9483-49b99f7b5ba4" providerId="ADAL" clId="{16643BF5-AF20-4C85-9AF9-07C29F282FCB}" dt="2026-06-02T08:43:17.378" v="50" actId="478"/>
            <ac:grpSpMkLst>
              <pc:docMk/>
              <pc:sldMasterMk cId="2541647148" sldId="2147483724"/>
              <pc:sldLayoutMk cId="3321226837" sldId="2147483744"/>
              <ac:grpSpMk id="4" creationId="{3117D360-2EC1-B77D-57BA-77BCD682A324}"/>
            </ac:grpSpMkLst>
          </pc:grpChg>
        </pc:sldLayoutChg>
        <pc:sldLayoutChg chg="setBg">
          <pc:chgData name="Philippa Mulberry" userId="f5af0a63-dfb9-4e85-9483-49b99f7b5ba4" providerId="ADAL" clId="{16643BF5-AF20-4C85-9AF9-07C29F282FCB}" dt="2026-06-02T08:43:05.133" v="46"/>
          <pc:sldLayoutMkLst>
            <pc:docMk/>
            <pc:sldMasterMk cId="2541647148" sldId="2147483724"/>
            <pc:sldLayoutMk cId="1412640394" sldId="2147483745"/>
          </pc:sldLayoutMkLst>
        </pc:sldLayoutChg>
        <pc:sldLayoutChg chg="setBg">
          <pc:chgData name="Philippa Mulberry" userId="f5af0a63-dfb9-4e85-9483-49b99f7b5ba4" providerId="ADAL" clId="{16643BF5-AF20-4C85-9AF9-07C29F282FCB}" dt="2026-06-02T08:43:05.133" v="46"/>
          <pc:sldLayoutMkLst>
            <pc:docMk/>
            <pc:sldMasterMk cId="2541647148" sldId="2147483724"/>
            <pc:sldLayoutMk cId="1613532663" sldId="2147483746"/>
          </pc:sldLayoutMkLst>
        </pc:sldLayoutChg>
        <pc:sldLayoutChg chg="delSp mod setBg">
          <pc:chgData name="Philippa Mulberry" userId="f5af0a63-dfb9-4e85-9483-49b99f7b5ba4" providerId="ADAL" clId="{16643BF5-AF20-4C85-9AF9-07C29F282FCB}" dt="2026-06-02T08:43:05.133" v="46"/>
          <pc:sldLayoutMkLst>
            <pc:docMk/>
            <pc:sldMasterMk cId="2541647148" sldId="2147483724"/>
            <pc:sldLayoutMk cId="3049167430" sldId="2147483747"/>
          </pc:sldLayoutMkLst>
          <pc:spChg chg="del">
            <ac:chgData name="Philippa Mulberry" userId="f5af0a63-dfb9-4e85-9483-49b99f7b5ba4" providerId="ADAL" clId="{16643BF5-AF20-4C85-9AF9-07C29F282FCB}" dt="2026-06-02T08:41:57.910" v="29" actId="478"/>
            <ac:spMkLst>
              <pc:docMk/>
              <pc:sldMasterMk cId="2541647148" sldId="2147483724"/>
              <pc:sldLayoutMk cId="3049167430" sldId="2147483747"/>
              <ac:spMk id="12" creationId="{B1CC9449-69BE-AEF1-9E33-060495A481CE}"/>
            </ac:spMkLst>
          </pc:spChg>
          <pc:grpChg chg="del">
            <ac:chgData name="Philippa Mulberry" userId="f5af0a63-dfb9-4e85-9483-49b99f7b5ba4" providerId="ADAL" clId="{16643BF5-AF20-4C85-9AF9-07C29F282FCB}" dt="2026-06-02T08:41:59.035" v="30" actId="478"/>
            <ac:grpSpMkLst>
              <pc:docMk/>
              <pc:sldMasterMk cId="2541647148" sldId="2147483724"/>
              <pc:sldLayoutMk cId="3049167430" sldId="2147483747"/>
              <ac:grpSpMk id="5" creationId="{A9864B2C-0B18-F569-B1F0-F3E51859479A}"/>
            </ac:grpSpMkLst>
          </pc:grpChg>
        </pc:sldLayoutChg>
        <pc:sldLayoutChg chg="delSp mod setBg">
          <pc:chgData name="Philippa Mulberry" userId="f5af0a63-dfb9-4e85-9483-49b99f7b5ba4" providerId="ADAL" clId="{16643BF5-AF20-4C85-9AF9-07C29F282FCB}" dt="2026-06-02T08:44:33.633" v="70" actId="478"/>
          <pc:sldLayoutMkLst>
            <pc:docMk/>
            <pc:sldMasterMk cId="2541647148" sldId="2147483724"/>
            <pc:sldLayoutMk cId="285592511" sldId="2147483748"/>
          </pc:sldLayoutMkLst>
          <pc:picChg chg="del">
            <ac:chgData name="Philippa Mulberry" userId="f5af0a63-dfb9-4e85-9483-49b99f7b5ba4" providerId="ADAL" clId="{16643BF5-AF20-4C85-9AF9-07C29F282FCB}" dt="2026-06-02T08:44:33.633" v="70" actId="478"/>
            <ac:picMkLst>
              <pc:docMk/>
              <pc:sldMasterMk cId="2541647148" sldId="2147483724"/>
              <pc:sldLayoutMk cId="285592511" sldId="2147483748"/>
              <ac:picMk id="5" creationId="{40720C61-1939-12EE-C002-69F502ABD43F}"/>
            </ac:picMkLst>
          </pc:picChg>
          <pc:picChg chg="del">
            <ac:chgData name="Philippa Mulberry" userId="f5af0a63-dfb9-4e85-9483-49b99f7b5ba4" providerId="ADAL" clId="{16643BF5-AF20-4C85-9AF9-07C29F282FCB}" dt="2026-06-02T08:44:32.707" v="69" actId="478"/>
            <ac:picMkLst>
              <pc:docMk/>
              <pc:sldMasterMk cId="2541647148" sldId="2147483724"/>
              <pc:sldLayoutMk cId="285592511" sldId="2147483748"/>
              <ac:picMk id="6" creationId="{053AFEBB-2A4D-D82A-102E-6D4BDC22913F}"/>
            </ac:picMkLst>
          </pc:picChg>
        </pc:sldLayoutChg>
        <pc:sldLayoutChg chg="delSp mod setBg">
          <pc:chgData name="Philippa Mulberry" userId="f5af0a63-dfb9-4e85-9483-49b99f7b5ba4" providerId="ADAL" clId="{16643BF5-AF20-4C85-9AF9-07C29F282FCB}" dt="2026-06-02T08:44:28.908" v="68" actId="478"/>
          <pc:sldLayoutMkLst>
            <pc:docMk/>
            <pc:sldMasterMk cId="2541647148" sldId="2147483724"/>
            <pc:sldLayoutMk cId="462659538" sldId="2147483749"/>
          </pc:sldLayoutMkLst>
          <pc:spChg chg="del">
            <ac:chgData name="Philippa Mulberry" userId="f5af0a63-dfb9-4e85-9483-49b99f7b5ba4" providerId="ADAL" clId="{16643BF5-AF20-4C85-9AF9-07C29F282FCB}" dt="2026-06-02T08:44:28.908" v="68" actId="478"/>
            <ac:spMkLst>
              <pc:docMk/>
              <pc:sldMasterMk cId="2541647148" sldId="2147483724"/>
              <pc:sldLayoutMk cId="462659538" sldId="2147483749"/>
              <ac:spMk id="8" creationId="{B98AE738-3F3E-44B2-EBDA-A555C44807AC}"/>
            </ac:spMkLst>
          </pc:spChg>
        </pc:sldLayoutChg>
        <pc:sldLayoutChg chg="delSp mod setBg">
          <pc:chgData name="Philippa Mulberry" userId="f5af0a63-dfb9-4e85-9483-49b99f7b5ba4" providerId="ADAL" clId="{16643BF5-AF20-4C85-9AF9-07C29F282FCB}" dt="2026-06-02T08:43:27.292" v="52" actId="478"/>
          <pc:sldLayoutMkLst>
            <pc:docMk/>
            <pc:sldMasterMk cId="2541647148" sldId="2147483724"/>
            <pc:sldLayoutMk cId="2989411279" sldId="2147483750"/>
          </pc:sldLayoutMkLst>
          <pc:grpChg chg="del">
            <ac:chgData name="Philippa Mulberry" userId="f5af0a63-dfb9-4e85-9483-49b99f7b5ba4" providerId="ADAL" clId="{16643BF5-AF20-4C85-9AF9-07C29F282FCB}" dt="2026-06-02T08:43:27.292" v="52" actId="478"/>
            <ac:grpSpMkLst>
              <pc:docMk/>
              <pc:sldMasterMk cId="2541647148" sldId="2147483724"/>
              <pc:sldLayoutMk cId="2989411279" sldId="2147483750"/>
              <ac:grpSpMk id="2" creationId="{5DDD2A0F-50F1-3E97-8B18-3EA5B04C5E0E}"/>
            </ac:grpSpMkLst>
          </pc:grpChg>
        </pc:sldLayoutChg>
        <pc:sldLayoutChg chg="delSp modSp mod setBg">
          <pc:chgData name="Philippa Mulberry" userId="f5af0a63-dfb9-4e85-9483-49b99f7b5ba4" providerId="ADAL" clId="{16643BF5-AF20-4C85-9AF9-07C29F282FCB}" dt="2026-06-02T08:43:59.775" v="63" actId="207"/>
          <pc:sldLayoutMkLst>
            <pc:docMk/>
            <pc:sldMasterMk cId="2541647148" sldId="2147483724"/>
            <pc:sldLayoutMk cId="651195177" sldId="2147483751"/>
          </pc:sldLayoutMkLst>
          <pc:spChg chg="mod">
            <ac:chgData name="Philippa Mulberry" userId="f5af0a63-dfb9-4e85-9483-49b99f7b5ba4" providerId="ADAL" clId="{16643BF5-AF20-4C85-9AF9-07C29F282FCB}" dt="2026-06-02T08:43:59.775" v="63" actId="207"/>
            <ac:spMkLst>
              <pc:docMk/>
              <pc:sldMasterMk cId="2541647148" sldId="2147483724"/>
              <pc:sldLayoutMk cId="651195177" sldId="2147483751"/>
              <ac:spMk id="2" creationId="{E0ABB1D3-8A76-D512-A549-E9D62F36A70B}"/>
            </ac:spMkLst>
          </pc:spChg>
          <pc:spChg chg="del">
            <ac:chgData name="Philippa Mulberry" userId="f5af0a63-dfb9-4e85-9483-49b99f7b5ba4" providerId="ADAL" clId="{16643BF5-AF20-4C85-9AF9-07C29F282FCB}" dt="2026-06-02T08:43:56.340" v="62" actId="478"/>
            <ac:spMkLst>
              <pc:docMk/>
              <pc:sldMasterMk cId="2541647148" sldId="2147483724"/>
              <pc:sldLayoutMk cId="651195177" sldId="2147483751"/>
              <ac:spMk id="3" creationId="{2466DB9E-7A66-0DCE-14C5-5269C6887027}"/>
            </ac:spMkLst>
          </pc:spChg>
        </pc:sldLayoutChg>
        <pc:sldLayoutChg chg="delSp mod setBg">
          <pc:chgData name="Philippa Mulberry" userId="f5af0a63-dfb9-4e85-9483-49b99f7b5ba4" providerId="ADAL" clId="{16643BF5-AF20-4C85-9AF9-07C29F282FCB}" dt="2026-06-02T08:43:05.133" v="46"/>
          <pc:sldLayoutMkLst>
            <pc:docMk/>
            <pc:sldMasterMk cId="2541647148" sldId="2147483724"/>
            <pc:sldLayoutMk cId="1188560327" sldId="2147483752"/>
          </pc:sldLayoutMkLst>
          <pc:spChg chg="del">
            <ac:chgData name="Philippa Mulberry" userId="f5af0a63-dfb9-4e85-9483-49b99f7b5ba4" providerId="ADAL" clId="{16643BF5-AF20-4C85-9AF9-07C29F282FCB}" dt="2026-06-02T08:42:02.994" v="31" actId="478"/>
            <ac:spMkLst>
              <pc:docMk/>
              <pc:sldMasterMk cId="2541647148" sldId="2147483724"/>
              <pc:sldLayoutMk cId="1188560327" sldId="2147483752"/>
              <ac:spMk id="12" creationId="{B1CC9449-69BE-AEF1-9E33-060495A481CE}"/>
            </ac:spMkLst>
          </pc:spChg>
          <pc:grpChg chg="del">
            <ac:chgData name="Philippa Mulberry" userId="f5af0a63-dfb9-4e85-9483-49b99f7b5ba4" providerId="ADAL" clId="{16643BF5-AF20-4C85-9AF9-07C29F282FCB}" dt="2026-06-02T08:42:03.971" v="32" actId="478"/>
            <ac:grpSpMkLst>
              <pc:docMk/>
              <pc:sldMasterMk cId="2541647148" sldId="2147483724"/>
              <pc:sldLayoutMk cId="1188560327" sldId="2147483752"/>
              <ac:grpSpMk id="2" creationId="{7D3C2AE1-A779-49DB-9F8E-1ABB7F6F73FD}"/>
            </ac:grpSpMkLst>
          </pc:grpChg>
        </pc:sldLayoutChg>
        <pc:sldLayoutChg chg="delSp mod setBg">
          <pc:chgData name="Philippa Mulberry" userId="f5af0a63-dfb9-4e85-9483-49b99f7b5ba4" providerId="ADAL" clId="{16643BF5-AF20-4C85-9AF9-07C29F282FCB}" dt="2026-06-02T08:43:05.133" v="46"/>
          <pc:sldLayoutMkLst>
            <pc:docMk/>
            <pc:sldMasterMk cId="2541647148" sldId="2147483724"/>
            <pc:sldLayoutMk cId="1019163778" sldId="2147483753"/>
          </pc:sldLayoutMkLst>
          <pc:spChg chg="del">
            <ac:chgData name="Philippa Mulberry" userId="f5af0a63-dfb9-4e85-9483-49b99f7b5ba4" providerId="ADAL" clId="{16643BF5-AF20-4C85-9AF9-07C29F282FCB}" dt="2026-06-02T08:42:05.915" v="33" actId="478"/>
            <ac:spMkLst>
              <pc:docMk/>
              <pc:sldMasterMk cId="2541647148" sldId="2147483724"/>
              <pc:sldLayoutMk cId="1019163778" sldId="2147483753"/>
              <ac:spMk id="12" creationId="{B1CC9449-69BE-AEF1-9E33-060495A481CE}"/>
            </ac:spMkLst>
          </pc:spChg>
          <pc:grpChg chg="del">
            <ac:chgData name="Philippa Mulberry" userId="f5af0a63-dfb9-4e85-9483-49b99f7b5ba4" providerId="ADAL" clId="{16643BF5-AF20-4C85-9AF9-07C29F282FCB}" dt="2026-06-02T08:42:06.904" v="34" actId="478"/>
            <ac:grpSpMkLst>
              <pc:docMk/>
              <pc:sldMasterMk cId="2541647148" sldId="2147483724"/>
              <pc:sldLayoutMk cId="1019163778" sldId="2147483753"/>
              <ac:grpSpMk id="2" creationId="{160CA482-7A8C-98FB-EB9A-C09392F9F6DF}"/>
            </ac:grpSpMkLst>
          </pc:grpChg>
        </pc:sldLayoutChg>
        <pc:sldLayoutChg chg="delSp mod setBg">
          <pc:chgData name="Philippa Mulberry" userId="f5af0a63-dfb9-4e85-9483-49b99f7b5ba4" providerId="ADAL" clId="{16643BF5-AF20-4C85-9AF9-07C29F282FCB}" dt="2026-06-02T08:43:05.133" v="46"/>
          <pc:sldLayoutMkLst>
            <pc:docMk/>
            <pc:sldMasterMk cId="2541647148" sldId="2147483724"/>
            <pc:sldLayoutMk cId="991522218" sldId="2147483754"/>
          </pc:sldLayoutMkLst>
          <pc:spChg chg="del">
            <ac:chgData name="Philippa Mulberry" userId="f5af0a63-dfb9-4e85-9483-49b99f7b5ba4" providerId="ADAL" clId="{16643BF5-AF20-4C85-9AF9-07C29F282FCB}" dt="2026-06-02T08:42:09.418" v="35" actId="478"/>
            <ac:spMkLst>
              <pc:docMk/>
              <pc:sldMasterMk cId="2541647148" sldId="2147483724"/>
              <pc:sldLayoutMk cId="991522218" sldId="2147483754"/>
              <ac:spMk id="12" creationId="{B1CC9449-69BE-AEF1-9E33-060495A481CE}"/>
            </ac:spMkLst>
          </pc:spChg>
          <pc:grpChg chg="del">
            <ac:chgData name="Philippa Mulberry" userId="f5af0a63-dfb9-4e85-9483-49b99f7b5ba4" providerId="ADAL" clId="{16643BF5-AF20-4C85-9AF9-07C29F282FCB}" dt="2026-06-02T08:42:10.331" v="36" actId="478"/>
            <ac:grpSpMkLst>
              <pc:docMk/>
              <pc:sldMasterMk cId="2541647148" sldId="2147483724"/>
              <pc:sldLayoutMk cId="991522218" sldId="2147483754"/>
              <ac:grpSpMk id="2" creationId="{6F337B24-E926-FA3E-ED0C-4946099039C0}"/>
            </ac:grpSpMkLst>
          </pc:grpChg>
        </pc:sldLayoutChg>
        <pc:sldLayoutChg chg="delSp mod setBg">
          <pc:chgData name="Philippa Mulberry" userId="f5af0a63-dfb9-4e85-9483-49b99f7b5ba4" providerId="ADAL" clId="{16643BF5-AF20-4C85-9AF9-07C29F282FCB}" dt="2026-06-02T08:43:53.113" v="61" actId="478"/>
          <pc:sldLayoutMkLst>
            <pc:docMk/>
            <pc:sldMasterMk cId="2541647148" sldId="2147483724"/>
            <pc:sldLayoutMk cId="3634284792" sldId="2147483755"/>
          </pc:sldLayoutMkLst>
          <pc:grpChg chg="del">
            <ac:chgData name="Philippa Mulberry" userId="f5af0a63-dfb9-4e85-9483-49b99f7b5ba4" providerId="ADAL" clId="{16643BF5-AF20-4C85-9AF9-07C29F282FCB}" dt="2026-06-02T08:43:53.113" v="61" actId="478"/>
            <ac:grpSpMkLst>
              <pc:docMk/>
              <pc:sldMasterMk cId="2541647148" sldId="2147483724"/>
              <pc:sldLayoutMk cId="3634284792" sldId="2147483755"/>
              <ac:grpSpMk id="4" creationId="{A092B433-9A22-DF0F-3917-64AA89B39EB5}"/>
            </ac:grpSpMkLst>
          </pc:grpChg>
        </pc:sldLayoutChg>
        <pc:sldLayoutChg chg="delSp modSp mod setBg">
          <pc:chgData name="Philippa Mulberry" userId="f5af0a63-dfb9-4e85-9483-49b99f7b5ba4" providerId="ADAL" clId="{16643BF5-AF20-4C85-9AF9-07C29F282FCB}" dt="2026-06-02T08:43:37.109" v="56" actId="478"/>
          <pc:sldLayoutMkLst>
            <pc:docMk/>
            <pc:sldMasterMk cId="2541647148" sldId="2147483724"/>
            <pc:sldLayoutMk cId="826840886" sldId="2147483756"/>
          </pc:sldLayoutMkLst>
          <pc:spChg chg="del">
            <ac:chgData name="Philippa Mulberry" userId="f5af0a63-dfb9-4e85-9483-49b99f7b5ba4" providerId="ADAL" clId="{16643BF5-AF20-4C85-9AF9-07C29F282FCB}" dt="2026-06-02T08:43:33.101" v="54" actId="478"/>
            <ac:spMkLst>
              <pc:docMk/>
              <pc:sldMasterMk cId="2541647148" sldId="2147483724"/>
              <pc:sldLayoutMk cId="826840886" sldId="2147483756"/>
              <ac:spMk id="2" creationId="{0AE14379-AF3A-DFB0-0AC7-E537582E9582}"/>
            </ac:spMkLst>
          </pc:spChg>
          <pc:spChg chg="mod">
            <ac:chgData name="Philippa Mulberry" userId="f5af0a63-dfb9-4e85-9483-49b99f7b5ba4" providerId="ADAL" clId="{16643BF5-AF20-4C85-9AF9-07C29F282FCB}" dt="2026-06-02T08:43:35.931" v="55" actId="207"/>
            <ac:spMkLst>
              <pc:docMk/>
              <pc:sldMasterMk cId="2541647148" sldId="2147483724"/>
              <pc:sldLayoutMk cId="826840886" sldId="2147483756"/>
              <ac:spMk id="7" creationId="{B8391FA9-616D-F8A0-5C0A-813ECA5B899D}"/>
            </ac:spMkLst>
          </pc:spChg>
          <pc:grpChg chg="del">
            <ac:chgData name="Philippa Mulberry" userId="f5af0a63-dfb9-4e85-9483-49b99f7b5ba4" providerId="ADAL" clId="{16643BF5-AF20-4C85-9AF9-07C29F282FCB}" dt="2026-06-02T08:43:37.109" v="56" actId="478"/>
            <ac:grpSpMkLst>
              <pc:docMk/>
              <pc:sldMasterMk cId="2541647148" sldId="2147483724"/>
              <pc:sldLayoutMk cId="826840886" sldId="2147483756"/>
              <ac:grpSpMk id="4" creationId="{76679FA9-662B-9C8C-E23D-210512E403ED}"/>
            </ac:grpSpMkLst>
          </pc:grpChg>
        </pc:sldLayoutChg>
        <pc:sldLayoutChg chg="delSp modSp mod setBg">
          <pc:chgData name="Philippa Mulberry" userId="f5af0a63-dfb9-4e85-9483-49b99f7b5ba4" providerId="ADAL" clId="{16643BF5-AF20-4C85-9AF9-07C29F282FCB}" dt="2026-06-02T08:43:05.133" v="46"/>
          <pc:sldLayoutMkLst>
            <pc:docMk/>
            <pc:sldMasterMk cId="2541647148" sldId="2147483724"/>
            <pc:sldLayoutMk cId="3667444340" sldId="2147483757"/>
          </pc:sldLayoutMkLst>
          <pc:spChg chg="del">
            <ac:chgData name="Philippa Mulberry" userId="f5af0a63-dfb9-4e85-9483-49b99f7b5ba4" providerId="ADAL" clId="{16643BF5-AF20-4C85-9AF9-07C29F282FCB}" dt="2026-06-02T08:42:13.117" v="37" actId="478"/>
            <ac:spMkLst>
              <pc:docMk/>
              <pc:sldMasterMk cId="2541647148" sldId="2147483724"/>
              <pc:sldLayoutMk cId="3667444340" sldId="2147483757"/>
              <ac:spMk id="12" creationId="{B1CC9449-69BE-AEF1-9E33-060495A481CE}"/>
            </ac:spMkLst>
          </pc:spChg>
          <pc:spChg chg="mod">
            <ac:chgData name="Philippa Mulberry" userId="f5af0a63-dfb9-4e85-9483-49b99f7b5ba4" providerId="ADAL" clId="{16643BF5-AF20-4C85-9AF9-07C29F282FCB}" dt="2026-06-02T08:42:20.684" v="39" actId="207"/>
            <ac:spMkLst>
              <pc:docMk/>
              <pc:sldMasterMk cId="2541647148" sldId="2147483724"/>
              <pc:sldLayoutMk cId="3667444340" sldId="2147483757"/>
              <ac:spMk id="16" creationId="{41172836-3009-20E3-DA40-6C3FEACBA65A}"/>
            </ac:spMkLst>
          </pc:spChg>
          <pc:spChg chg="mod">
            <ac:chgData name="Philippa Mulberry" userId="f5af0a63-dfb9-4e85-9483-49b99f7b5ba4" providerId="ADAL" clId="{16643BF5-AF20-4C85-9AF9-07C29F282FCB}" dt="2026-06-02T08:42:20.684" v="39" actId="207"/>
            <ac:spMkLst>
              <pc:docMk/>
              <pc:sldMasterMk cId="2541647148" sldId="2147483724"/>
              <pc:sldLayoutMk cId="3667444340" sldId="2147483757"/>
              <ac:spMk id="19" creationId="{CBA2B73B-3CA1-E02B-8954-5F3E2DAE7606}"/>
            </ac:spMkLst>
          </pc:spChg>
          <pc:spChg chg="mod">
            <ac:chgData name="Philippa Mulberry" userId="f5af0a63-dfb9-4e85-9483-49b99f7b5ba4" providerId="ADAL" clId="{16643BF5-AF20-4C85-9AF9-07C29F282FCB}" dt="2026-06-02T08:42:20.684" v="39" actId="207"/>
            <ac:spMkLst>
              <pc:docMk/>
              <pc:sldMasterMk cId="2541647148" sldId="2147483724"/>
              <pc:sldLayoutMk cId="3667444340" sldId="2147483757"/>
              <ac:spMk id="22" creationId="{04DF6A99-482C-45EE-B2CD-3DDD0FFB050A}"/>
            </ac:spMkLst>
          </pc:spChg>
          <pc:grpChg chg="del">
            <ac:chgData name="Philippa Mulberry" userId="f5af0a63-dfb9-4e85-9483-49b99f7b5ba4" providerId="ADAL" clId="{16643BF5-AF20-4C85-9AF9-07C29F282FCB}" dt="2026-06-02T08:42:14.247" v="38" actId="478"/>
            <ac:grpSpMkLst>
              <pc:docMk/>
              <pc:sldMasterMk cId="2541647148" sldId="2147483724"/>
              <pc:sldLayoutMk cId="3667444340" sldId="2147483757"/>
              <ac:grpSpMk id="2" creationId="{C3DC58F9-E558-8415-3E9C-742293D12E64}"/>
            </ac:grpSpMkLst>
          </pc:grpChg>
        </pc:sldLayoutChg>
        <pc:sldLayoutChg chg="delSp mod setBg">
          <pc:chgData name="Philippa Mulberry" userId="f5af0a63-dfb9-4e85-9483-49b99f7b5ba4" providerId="ADAL" clId="{16643BF5-AF20-4C85-9AF9-07C29F282FCB}" dt="2026-06-02T08:43:05.133" v="46"/>
          <pc:sldLayoutMkLst>
            <pc:docMk/>
            <pc:sldMasterMk cId="2541647148" sldId="2147483724"/>
            <pc:sldLayoutMk cId="749818383" sldId="2147483758"/>
          </pc:sldLayoutMkLst>
          <pc:spChg chg="del">
            <ac:chgData name="Philippa Mulberry" userId="f5af0a63-dfb9-4e85-9483-49b99f7b5ba4" providerId="ADAL" clId="{16643BF5-AF20-4C85-9AF9-07C29F282FCB}" dt="2026-06-02T08:42:35.803" v="43" actId="478"/>
            <ac:spMkLst>
              <pc:docMk/>
              <pc:sldMasterMk cId="2541647148" sldId="2147483724"/>
              <pc:sldLayoutMk cId="749818383" sldId="2147483758"/>
              <ac:spMk id="12" creationId="{B1CC9449-69BE-AEF1-9E33-060495A481CE}"/>
            </ac:spMkLst>
          </pc:spChg>
          <pc:grpChg chg="del">
            <ac:chgData name="Philippa Mulberry" userId="f5af0a63-dfb9-4e85-9483-49b99f7b5ba4" providerId="ADAL" clId="{16643BF5-AF20-4C85-9AF9-07C29F282FCB}" dt="2026-06-02T08:42:37.404" v="44" actId="478"/>
            <ac:grpSpMkLst>
              <pc:docMk/>
              <pc:sldMasterMk cId="2541647148" sldId="2147483724"/>
              <pc:sldLayoutMk cId="749818383" sldId="2147483758"/>
              <ac:grpSpMk id="2" creationId="{C2E64320-2FCC-E20C-683A-2920E90A981B}"/>
            </ac:grpSpMkLst>
          </pc:grpChg>
        </pc:sldLayoutChg>
        <pc:sldLayoutChg chg="delSp modSp mod setBg">
          <pc:chgData name="Philippa Mulberry" userId="f5af0a63-dfb9-4e85-9483-49b99f7b5ba4" providerId="ADAL" clId="{16643BF5-AF20-4C85-9AF9-07C29F282FCB}" dt="2026-06-02T08:43:05.133" v="46"/>
          <pc:sldLayoutMkLst>
            <pc:docMk/>
            <pc:sldMasterMk cId="2541647148" sldId="2147483724"/>
            <pc:sldLayoutMk cId="4287514717" sldId="2147483759"/>
          </pc:sldLayoutMkLst>
          <pc:spChg chg="mod">
            <ac:chgData name="Philippa Mulberry" userId="f5af0a63-dfb9-4e85-9483-49b99f7b5ba4" providerId="ADAL" clId="{16643BF5-AF20-4C85-9AF9-07C29F282FCB}" dt="2026-06-02T08:42:32.498" v="42" actId="207"/>
            <ac:spMkLst>
              <pc:docMk/>
              <pc:sldMasterMk cId="2541647148" sldId="2147483724"/>
              <pc:sldLayoutMk cId="4287514717" sldId="2147483759"/>
              <ac:spMk id="4" creationId="{9D71305A-9B66-093C-F802-B24414502F60}"/>
            </ac:spMkLst>
          </pc:spChg>
          <pc:spChg chg="mod">
            <ac:chgData name="Philippa Mulberry" userId="f5af0a63-dfb9-4e85-9483-49b99f7b5ba4" providerId="ADAL" clId="{16643BF5-AF20-4C85-9AF9-07C29F282FCB}" dt="2026-06-02T08:42:32.498" v="42" actId="207"/>
            <ac:spMkLst>
              <pc:docMk/>
              <pc:sldMasterMk cId="2541647148" sldId="2147483724"/>
              <pc:sldLayoutMk cId="4287514717" sldId="2147483759"/>
              <ac:spMk id="7" creationId="{C2D4EA0C-83BA-9CA9-A370-6444BBCD79AE}"/>
            </ac:spMkLst>
          </pc:spChg>
          <pc:spChg chg="mod">
            <ac:chgData name="Philippa Mulberry" userId="f5af0a63-dfb9-4e85-9483-49b99f7b5ba4" providerId="ADAL" clId="{16643BF5-AF20-4C85-9AF9-07C29F282FCB}" dt="2026-06-02T08:42:32.498" v="42" actId="207"/>
            <ac:spMkLst>
              <pc:docMk/>
              <pc:sldMasterMk cId="2541647148" sldId="2147483724"/>
              <pc:sldLayoutMk cId="4287514717" sldId="2147483759"/>
              <ac:spMk id="9" creationId="{5F1A546A-EE1B-66B3-31E0-1CC9C890D605}"/>
            </ac:spMkLst>
          </pc:spChg>
          <pc:spChg chg="del">
            <ac:chgData name="Philippa Mulberry" userId="f5af0a63-dfb9-4e85-9483-49b99f7b5ba4" providerId="ADAL" clId="{16643BF5-AF20-4C85-9AF9-07C29F282FCB}" dt="2026-06-02T08:42:24.332" v="40" actId="478"/>
            <ac:spMkLst>
              <pc:docMk/>
              <pc:sldMasterMk cId="2541647148" sldId="2147483724"/>
              <pc:sldLayoutMk cId="4287514717" sldId="2147483759"/>
              <ac:spMk id="12" creationId="{B1CC9449-69BE-AEF1-9E33-060495A481CE}"/>
            </ac:spMkLst>
          </pc:spChg>
          <pc:spChg chg="mod">
            <ac:chgData name="Philippa Mulberry" userId="f5af0a63-dfb9-4e85-9483-49b99f7b5ba4" providerId="ADAL" clId="{16643BF5-AF20-4C85-9AF9-07C29F282FCB}" dt="2026-06-02T08:42:32.498" v="42" actId="207"/>
            <ac:spMkLst>
              <pc:docMk/>
              <pc:sldMasterMk cId="2541647148" sldId="2147483724"/>
              <pc:sldLayoutMk cId="4287514717" sldId="2147483759"/>
              <ac:spMk id="16" creationId="{41172836-3009-20E3-DA40-6C3FEACBA65A}"/>
            </ac:spMkLst>
          </pc:spChg>
          <pc:spChg chg="mod">
            <ac:chgData name="Philippa Mulberry" userId="f5af0a63-dfb9-4e85-9483-49b99f7b5ba4" providerId="ADAL" clId="{16643BF5-AF20-4C85-9AF9-07C29F282FCB}" dt="2026-06-02T08:42:32.498" v="42" actId="207"/>
            <ac:spMkLst>
              <pc:docMk/>
              <pc:sldMasterMk cId="2541647148" sldId="2147483724"/>
              <pc:sldLayoutMk cId="4287514717" sldId="2147483759"/>
              <ac:spMk id="19" creationId="{CBA2B73B-3CA1-E02B-8954-5F3E2DAE7606}"/>
            </ac:spMkLst>
          </pc:spChg>
          <pc:spChg chg="mod">
            <ac:chgData name="Philippa Mulberry" userId="f5af0a63-dfb9-4e85-9483-49b99f7b5ba4" providerId="ADAL" clId="{16643BF5-AF20-4C85-9AF9-07C29F282FCB}" dt="2026-06-02T08:42:32.498" v="42" actId="207"/>
            <ac:spMkLst>
              <pc:docMk/>
              <pc:sldMasterMk cId="2541647148" sldId="2147483724"/>
              <pc:sldLayoutMk cId="4287514717" sldId="2147483759"/>
              <ac:spMk id="22" creationId="{04DF6A99-482C-45EE-B2CD-3DDD0FFB050A}"/>
            </ac:spMkLst>
          </pc:spChg>
          <pc:grpChg chg="del">
            <ac:chgData name="Philippa Mulberry" userId="f5af0a63-dfb9-4e85-9483-49b99f7b5ba4" providerId="ADAL" clId="{16643BF5-AF20-4C85-9AF9-07C29F282FCB}" dt="2026-06-02T08:42:25.107" v="41" actId="478"/>
            <ac:grpSpMkLst>
              <pc:docMk/>
              <pc:sldMasterMk cId="2541647148" sldId="2147483724"/>
              <pc:sldLayoutMk cId="4287514717" sldId="2147483759"/>
              <ac:grpSpMk id="2" creationId="{DF9C4207-D5E9-7AEB-1C7A-71D09E21D638}"/>
            </ac:grpSpMkLst>
          </pc:grpChg>
        </pc:sldLayoutChg>
        <pc:sldLayoutChg chg="delSp mod setBg">
          <pc:chgData name="Philippa Mulberry" userId="f5af0a63-dfb9-4e85-9483-49b99f7b5ba4" providerId="ADAL" clId="{16643BF5-AF20-4C85-9AF9-07C29F282FCB}" dt="2026-06-02T08:43:13.509" v="48" actId="478"/>
          <pc:sldLayoutMkLst>
            <pc:docMk/>
            <pc:sldMasterMk cId="2541647148" sldId="2147483724"/>
            <pc:sldLayoutMk cId="616708675" sldId="2147483760"/>
          </pc:sldLayoutMkLst>
          <pc:spChg chg="del">
            <ac:chgData name="Philippa Mulberry" userId="f5af0a63-dfb9-4e85-9483-49b99f7b5ba4" providerId="ADAL" clId="{16643BF5-AF20-4C85-9AF9-07C29F282FCB}" dt="2026-06-02T08:43:12.620" v="47" actId="478"/>
            <ac:spMkLst>
              <pc:docMk/>
              <pc:sldMasterMk cId="2541647148" sldId="2147483724"/>
              <pc:sldLayoutMk cId="616708675" sldId="2147483760"/>
              <ac:spMk id="12" creationId="{B1CC9449-69BE-AEF1-9E33-060495A481CE}"/>
            </ac:spMkLst>
          </pc:spChg>
          <pc:grpChg chg="del">
            <ac:chgData name="Philippa Mulberry" userId="f5af0a63-dfb9-4e85-9483-49b99f7b5ba4" providerId="ADAL" clId="{16643BF5-AF20-4C85-9AF9-07C29F282FCB}" dt="2026-06-02T08:43:13.509" v="48" actId="478"/>
            <ac:grpSpMkLst>
              <pc:docMk/>
              <pc:sldMasterMk cId="2541647148" sldId="2147483724"/>
              <pc:sldLayoutMk cId="616708675" sldId="2147483760"/>
              <ac:grpSpMk id="2" creationId="{BA83C7DA-CE5E-B200-DDCD-1FA521344FEE}"/>
            </ac:grpSpMkLst>
          </pc:grpChg>
        </pc:sldLayoutChg>
        <pc:sldLayoutChg chg="delSp mod setBg">
          <pc:chgData name="Philippa Mulberry" userId="f5af0a63-dfb9-4e85-9483-49b99f7b5ba4" providerId="ADAL" clId="{16643BF5-AF20-4C85-9AF9-07C29F282FCB}" dt="2026-06-02T08:43:29.458" v="53" actId="478"/>
          <pc:sldLayoutMkLst>
            <pc:docMk/>
            <pc:sldMasterMk cId="2541647148" sldId="2147483724"/>
            <pc:sldLayoutMk cId="1720200895" sldId="2147483761"/>
          </pc:sldLayoutMkLst>
          <pc:grpChg chg="del">
            <ac:chgData name="Philippa Mulberry" userId="f5af0a63-dfb9-4e85-9483-49b99f7b5ba4" providerId="ADAL" clId="{16643BF5-AF20-4C85-9AF9-07C29F282FCB}" dt="2026-06-02T08:43:29.458" v="53" actId="478"/>
            <ac:grpSpMkLst>
              <pc:docMk/>
              <pc:sldMasterMk cId="2541647148" sldId="2147483724"/>
              <pc:sldLayoutMk cId="1720200895" sldId="2147483761"/>
              <ac:grpSpMk id="2" creationId="{E24C4D2C-75D2-0065-390D-EEAB4636D47F}"/>
            </ac:grpSpMkLst>
          </pc:grpChg>
        </pc:sldLayoutChg>
        <pc:sldLayoutChg chg="setBg">
          <pc:chgData name="Philippa Mulberry" userId="f5af0a63-dfb9-4e85-9483-49b99f7b5ba4" providerId="ADAL" clId="{16643BF5-AF20-4C85-9AF9-07C29F282FCB}" dt="2026-06-02T08:43:05.133" v="46"/>
          <pc:sldLayoutMkLst>
            <pc:docMk/>
            <pc:sldMasterMk cId="2541647148" sldId="2147483724"/>
            <pc:sldLayoutMk cId="3623659259" sldId="2147483762"/>
          </pc:sldLayoutMkLst>
        </pc:sldLayoutChg>
        <pc:sldLayoutChg chg="delSp modSp mod setBg">
          <pc:chgData name="Philippa Mulberry" userId="f5af0a63-dfb9-4e85-9483-49b99f7b5ba4" providerId="ADAL" clId="{16643BF5-AF20-4C85-9AF9-07C29F282FCB}" dt="2026-06-02T08:43:47.324" v="60" actId="478"/>
          <pc:sldLayoutMkLst>
            <pc:docMk/>
            <pc:sldMasterMk cId="2541647148" sldId="2147483724"/>
            <pc:sldLayoutMk cId="2594994111" sldId="2147483763"/>
          </pc:sldLayoutMkLst>
          <pc:spChg chg="del">
            <ac:chgData name="Philippa Mulberry" userId="f5af0a63-dfb9-4e85-9483-49b99f7b5ba4" providerId="ADAL" clId="{16643BF5-AF20-4C85-9AF9-07C29F282FCB}" dt="2026-06-02T08:43:40.034" v="57" actId="478"/>
            <ac:spMkLst>
              <pc:docMk/>
              <pc:sldMasterMk cId="2541647148" sldId="2147483724"/>
              <pc:sldLayoutMk cId="2594994111" sldId="2147483763"/>
              <ac:spMk id="2" creationId="{0AE14379-AF3A-DFB0-0AC7-E537582E9582}"/>
            </ac:spMkLst>
          </pc:spChg>
          <pc:spChg chg="mod">
            <ac:chgData name="Philippa Mulberry" userId="f5af0a63-dfb9-4e85-9483-49b99f7b5ba4" providerId="ADAL" clId="{16643BF5-AF20-4C85-9AF9-07C29F282FCB}" dt="2026-06-02T08:43:46.163" v="59" actId="207"/>
            <ac:spMkLst>
              <pc:docMk/>
              <pc:sldMasterMk cId="2541647148" sldId="2147483724"/>
              <pc:sldLayoutMk cId="2594994111" sldId="2147483763"/>
              <ac:spMk id="4" creationId="{B37BEFEE-EDAC-D8BE-AA05-7F5BADDA209F}"/>
            </ac:spMkLst>
          </pc:spChg>
          <pc:spChg chg="mod">
            <ac:chgData name="Philippa Mulberry" userId="f5af0a63-dfb9-4e85-9483-49b99f7b5ba4" providerId="ADAL" clId="{16643BF5-AF20-4C85-9AF9-07C29F282FCB}" dt="2026-06-02T08:43:43.179" v="58" actId="207"/>
            <ac:spMkLst>
              <pc:docMk/>
              <pc:sldMasterMk cId="2541647148" sldId="2147483724"/>
              <pc:sldLayoutMk cId="2594994111" sldId="2147483763"/>
              <ac:spMk id="5" creationId="{40503100-E31F-A287-D16C-678D26022CF6}"/>
            </ac:spMkLst>
          </pc:spChg>
          <pc:grpChg chg="del">
            <ac:chgData name="Philippa Mulberry" userId="f5af0a63-dfb9-4e85-9483-49b99f7b5ba4" providerId="ADAL" clId="{16643BF5-AF20-4C85-9AF9-07C29F282FCB}" dt="2026-06-02T08:43:47.324" v="60" actId="478"/>
            <ac:grpSpMkLst>
              <pc:docMk/>
              <pc:sldMasterMk cId="2541647148" sldId="2147483724"/>
              <pc:sldLayoutMk cId="2594994111" sldId="2147483763"/>
              <ac:grpSpMk id="6" creationId="{C746FF32-5FCA-03C0-98C9-3FB20D5BDB01}"/>
            </ac:grpSpMkLst>
          </pc:grpChg>
        </pc:sldLayoutChg>
        <pc:sldLayoutChg chg="delSp modSp mod setBg">
          <pc:chgData name="Philippa Mulberry" userId="f5af0a63-dfb9-4e85-9483-49b99f7b5ba4" providerId="ADAL" clId="{16643BF5-AF20-4C85-9AF9-07C29F282FCB}" dt="2026-06-02T08:44:04.799" v="65" actId="207"/>
          <pc:sldLayoutMkLst>
            <pc:docMk/>
            <pc:sldMasterMk cId="2541647148" sldId="2147483724"/>
            <pc:sldLayoutMk cId="276399796" sldId="2147483764"/>
          </pc:sldLayoutMkLst>
          <pc:spChg chg="mod">
            <ac:chgData name="Philippa Mulberry" userId="f5af0a63-dfb9-4e85-9483-49b99f7b5ba4" providerId="ADAL" clId="{16643BF5-AF20-4C85-9AF9-07C29F282FCB}" dt="2026-06-02T08:44:04.799" v="65" actId="207"/>
            <ac:spMkLst>
              <pc:docMk/>
              <pc:sldMasterMk cId="2541647148" sldId="2147483724"/>
              <pc:sldLayoutMk cId="276399796" sldId="2147483764"/>
              <ac:spMk id="2" creationId="{E0ABB1D3-8A76-D512-A549-E9D62F36A70B}"/>
            </ac:spMkLst>
          </pc:spChg>
          <pc:spChg chg="del">
            <ac:chgData name="Philippa Mulberry" userId="f5af0a63-dfb9-4e85-9483-49b99f7b5ba4" providerId="ADAL" clId="{16643BF5-AF20-4C85-9AF9-07C29F282FCB}" dt="2026-06-02T08:44:02.517" v="64" actId="478"/>
            <ac:spMkLst>
              <pc:docMk/>
              <pc:sldMasterMk cId="2541647148" sldId="2147483724"/>
              <pc:sldLayoutMk cId="276399796" sldId="2147483764"/>
              <ac:spMk id="3" creationId="{2466DB9E-7A66-0DCE-14C5-5269C6887027}"/>
            </ac:spMkLst>
          </pc:spChg>
        </pc:sldLayoutChg>
        <pc:sldLayoutChg chg="setBg">
          <pc:chgData name="Philippa Mulberry" userId="f5af0a63-dfb9-4e85-9483-49b99f7b5ba4" providerId="ADAL" clId="{16643BF5-AF20-4C85-9AF9-07C29F282FCB}" dt="2026-06-02T08:43:05.133" v="46"/>
          <pc:sldLayoutMkLst>
            <pc:docMk/>
            <pc:sldMasterMk cId="2541647148" sldId="2147483724"/>
            <pc:sldLayoutMk cId="2658700058" sldId="2147483765"/>
          </pc:sldLayoutMkLst>
        </pc:sldLayoutChg>
        <pc:sldLayoutChg chg="delSp mod setBg">
          <pc:chgData name="Philippa Mulberry" userId="f5af0a63-dfb9-4e85-9483-49b99f7b5ba4" providerId="ADAL" clId="{16643BF5-AF20-4C85-9AF9-07C29F282FCB}" dt="2026-06-02T08:44:41.361" v="73" actId="478"/>
          <pc:sldLayoutMkLst>
            <pc:docMk/>
            <pc:sldMasterMk cId="2541647148" sldId="2147483724"/>
            <pc:sldLayoutMk cId="3127261465" sldId="2147483784"/>
          </pc:sldLayoutMkLst>
          <pc:picChg chg="del">
            <ac:chgData name="Philippa Mulberry" userId="f5af0a63-dfb9-4e85-9483-49b99f7b5ba4" providerId="ADAL" clId="{16643BF5-AF20-4C85-9AF9-07C29F282FCB}" dt="2026-06-02T08:44:41.361" v="73" actId="478"/>
            <ac:picMkLst>
              <pc:docMk/>
              <pc:sldMasterMk cId="2541647148" sldId="2147483724"/>
              <pc:sldLayoutMk cId="3127261465" sldId="2147483784"/>
              <ac:picMk id="2" creationId="{AA5F2E10-3E2D-30B1-593B-5EE9CDA0B824}"/>
            </ac:picMkLst>
          </pc:picChg>
          <pc:picChg chg="del">
            <ac:chgData name="Philippa Mulberry" userId="f5af0a63-dfb9-4e85-9483-49b99f7b5ba4" providerId="ADAL" clId="{16643BF5-AF20-4C85-9AF9-07C29F282FCB}" dt="2026-06-02T08:44:40.036" v="72" actId="478"/>
            <ac:picMkLst>
              <pc:docMk/>
              <pc:sldMasterMk cId="2541647148" sldId="2147483724"/>
              <pc:sldLayoutMk cId="3127261465" sldId="2147483784"/>
              <ac:picMk id="3" creationId="{1B44F1DB-3AC3-F86D-C5CD-531D376E74F9}"/>
            </ac:picMkLst>
          </pc:picChg>
        </pc:sldLayoutChg>
        <pc:sldLayoutChg chg="delSp mod setBg">
          <pc:chgData name="Philippa Mulberry" userId="f5af0a63-dfb9-4e85-9483-49b99f7b5ba4" providerId="ADAL" clId="{16643BF5-AF20-4C85-9AF9-07C29F282FCB}" dt="2026-06-02T08:44:37.525" v="71" actId="478"/>
          <pc:sldLayoutMkLst>
            <pc:docMk/>
            <pc:sldMasterMk cId="2541647148" sldId="2147483724"/>
            <pc:sldLayoutMk cId="3506106778" sldId="2147483785"/>
          </pc:sldLayoutMkLst>
          <pc:spChg chg="del">
            <ac:chgData name="Philippa Mulberry" userId="f5af0a63-dfb9-4e85-9483-49b99f7b5ba4" providerId="ADAL" clId="{16643BF5-AF20-4C85-9AF9-07C29F282FCB}" dt="2026-06-02T08:44:37.525" v="71" actId="478"/>
            <ac:spMkLst>
              <pc:docMk/>
              <pc:sldMasterMk cId="2541647148" sldId="2147483724"/>
              <pc:sldLayoutMk cId="3506106778" sldId="2147483785"/>
              <ac:spMk id="10" creationId="{B2D4FCCA-585D-5BB7-D0DD-E31F43EC6D18}"/>
            </ac:spMkLst>
          </pc:spChg>
        </pc:sldLayoutChg>
        <pc:sldLayoutChg chg="delSp mod setBg">
          <pc:chgData name="Philippa Mulberry" userId="f5af0a63-dfb9-4e85-9483-49b99f7b5ba4" providerId="ADAL" clId="{16643BF5-AF20-4C85-9AF9-07C29F282FCB}" dt="2026-06-02T08:44:45.197" v="74" actId="478"/>
          <pc:sldLayoutMkLst>
            <pc:docMk/>
            <pc:sldMasterMk cId="2541647148" sldId="2147483724"/>
            <pc:sldLayoutMk cId="3486021545" sldId="2147483786"/>
          </pc:sldLayoutMkLst>
          <pc:spChg chg="del">
            <ac:chgData name="Philippa Mulberry" userId="f5af0a63-dfb9-4e85-9483-49b99f7b5ba4" providerId="ADAL" clId="{16643BF5-AF20-4C85-9AF9-07C29F282FCB}" dt="2026-06-02T08:44:45.197" v="74" actId="478"/>
            <ac:spMkLst>
              <pc:docMk/>
              <pc:sldMasterMk cId="2541647148" sldId="2147483724"/>
              <pc:sldLayoutMk cId="3486021545" sldId="2147483786"/>
              <ac:spMk id="12" creationId="{B1CC9449-69BE-AEF1-9E33-060495A481CE}"/>
            </ac:spMkLst>
          </pc:spChg>
        </pc:sldLayoutChg>
        <pc:sldLayoutChg chg="delSp mod setBg">
          <pc:chgData name="Philippa Mulberry" userId="f5af0a63-dfb9-4e85-9483-49b99f7b5ba4" providerId="ADAL" clId="{16643BF5-AF20-4C85-9AF9-07C29F282FCB}" dt="2026-06-02T08:44:48.756" v="75" actId="478"/>
          <pc:sldLayoutMkLst>
            <pc:docMk/>
            <pc:sldMasterMk cId="2541647148" sldId="2147483724"/>
            <pc:sldLayoutMk cId="3301720331" sldId="2147483787"/>
          </pc:sldLayoutMkLst>
          <pc:spChg chg="del">
            <ac:chgData name="Philippa Mulberry" userId="f5af0a63-dfb9-4e85-9483-49b99f7b5ba4" providerId="ADAL" clId="{16643BF5-AF20-4C85-9AF9-07C29F282FCB}" dt="2026-06-02T08:44:48.756" v="75" actId="478"/>
            <ac:spMkLst>
              <pc:docMk/>
              <pc:sldMasterMk cId="2541647148" sldId="2147483724"/>
              <pc:sldLayoutMk cId="3301720331" sldId="2147483787"/>
              <ac:spMk id="12" creationId="{B1CC9449-69BE-AEF1-9E33-060495A481CE}"/>
            </ac:spMkLst>
          </pc:spChg>
        </pc:sldLayoutChg>
        <pc:sldLayoutChg chg="delSp mod setBg">
          <pc:chgData name="Philippa Mulberry" userId="f5af0a63-dfb9-4e85-9483-49b99f7b5ba4" providerId="ADAL" clId="{16643BF5-AF20-4C85-9AF9-07C29F282FCB}" dt="2026-06-02T08:44:51.980" v="76" actId="478"/>
          <pc:sldLayoutMkLst>
            <pc:docMk/>
            <pc:sldMasterMk cId="2541647148" sldId="2147483724"/>
            <pc:sldLayoutMk cId="3198845785" sldId="2147483788"/>
          </pc:sldLayoutMkLst>
          <pc:spChg chg="del">
            <ac:chgData name="Philippa Mulberry" userId="f5af0a63-dfb9-4e85-9483-49b99f7b5ba4" providerId="ADAL" clId="{16643BF5-AF20-4C85-9AF9-07C29F282FCB}" dt="2026-06-02T08:44:51.980" v="76" actId="478"/>
            <ac:spMkLst>
              <pc:docMk/>
              <pc:sldMasterMk cId="2541647148" sldId="2147483724"/>
              <pc:sldLayoutMk cId="3198845785" sldId="2147483788"/>
              <ac:spMk id="12" creationId="{B1CC9449-69BE-AEF1-9E33-060495A481CE}"/>
            </ac:spMkLst>
          </pc:spChg>
        </pc:sldLayoutChg>
        <pc:sldLayoutChg chg="delSp mod setBg">
          <pc:chgData name="Philippa Mulberry" userId="f5af0a63-dfb9-4e85-9483-49b99f7b5ba4" providerId="ADAL" clId="{16643BF5-AF20-4C85-9AF9-07C29F282FCB}" dt="2026-06-02T08:44:54.393" v="77" actId="478"/>
          <pc:sldLayoutMkLst>
            <pc:docMk/>
            <pc:sldMasterMk cId="2541647148" sldId="2147483724"/>
            <pc:sldLayoutMk cId="4035004843" sldId="2147483789"/>
          </pc:sldLayoutMkLst>
          <pc:spChg chg="del">
            <ac:chgData name="Philippa Mulberry" userId="f5af0a63-dfb9-4e85-9483-49b99f7b5ba4" providerId="ADAL" clId="{16643BF5-AF20-4C85-9AF9-07C29F282FCB}" dt="2026-06-02T08:44:54.393" v="77" actId="478"/>
            <ac:spMkLst>
              <pc:docMk/>
              <pc:sldMasterMk cId="2541647148" sldId="2147483724"/>
              <pc:sldLayoutMk cId="4035004843" sldId="2147483789"/>
              <ac:spMk id="12" creationId="{B1CC9449-69BE-AEF1-9E33-060495A481CE}"/>
            </ac:spMkLst>
          </pc:spChg>
        </pc:sldLayoutChg>
        <pc:sldLayoutChg chg="delSp mod setBg">
          <pc:chgData name="Philippa Mulberry" userId="f5af0a63-dfb9-4e85-9483-49b99f7b5ba4" providerId="ADAL" clId="{16643BF5-AF20-4C85-9AF9-07C29F282FCB}" dt="2026-06-02T08:44:56.780" v="78" actId="478"/>
          <pc:sldLayoutMkLst>
            <pc:docMk/>
            <pc:sldMasterMk cId="2541647148" sldId="2147483724"/>
            <pc:sldLayoutMk cId="4213890803" sldId="2147483790"/>
          </pc:sldLayoutMkLst>
          <pc:spChg chg="del">
            <ac:chgData name="Philippa Mulberry" userId="f5af0a63-dfb9-4e85-9483-49b99f7b5ba4" providerId="ADAL" clId="{16643BF5-AF20-4C85-9AF9-07C29F282FCB}" dt="2026-06-02T08:44:56.780" v="78" actId="478"/>
            <ac:spMkLst>
              <pc:docMk/>
              <pc:sldMasterMk cId="2541647148" sldId="2147483724"/>
              <pc:sldLayoutMk cId="4213890803" sldId="2147483790"/>
              <ac:spMk id="12" creationId="{B1CC9449-69BE-AEF1-9E33-060495A481CE}"/>
            </ac:spMkLst>
          </pc:spChg>
        </pc:sldLayoutChg>
        <pc:sldLayoutChg chg="delSp modSp mod setBg">
          <pc:chgData name="Philippa Mulberry" userId="f5af0a63-dfb9-4e85-9483-49b99f7b5ba4" providerId="ADAL" clId="{16643BF5-AF20-4C85-9AF9-07C29F282FCB}" dt="2026-06-02T08:45:04.744" v="80" actId="207"/>
          <pc:sldLayoutMkLst>
            <pc:docMk/>
            <pc:sldMasterMk cId="2541647148" sldId="2147483724"/>
            <pc:sldLayoutMk cId="71354540" sldId="2147483791"/>
          </pc:sldLayoutMkLst>
          <pc:spChg chg="del">
            <ac:chgData name="Philippa Mulberry" userId="f5af0a63-dfb9-4e85-9483-49b99f7b5ba4" providerId="ADAL" clId="{16643BF5-AF20-4C85-9AF9-07C29F282FCB}" dt="2026-06-02T08:44:58.941" v="79" actId="478"/>
            <ac:spMkLst>
              <pc:docMk/>
              <pc:sldMasterMk cId="2541647148" sldId="2147483724"/>
              <pc:sldLayoutMk cId="71354540" sldId="2147483791"/>
              <ac:spMk id="12" creationId="{B1CC9449-69BE-AEF1-9E33-060495A481CE}"/>
            </ac:spMkLst>
          </pc:spChg>
          <pc:spChg chg="mod">
            <ac:chgData name="Philippa Mulberry" userId="f5af0a63-dfb9-4e85-9483-49b99f7b5ba4" providerId="ADAL" clId="{16643BF5-AF20-4C85-9AF9-07C29F282FCB}" dt="2026-06-02T08:45:04.744" v="80" actId="207"/>
            <ac:spMkLst>
              <pc:docMk/>
              <pc:sldMasterMk cId="2541647148" sldId="2147483724"/>
              <pc:sldLayoutMk cId="71354540" sldId="2147483791"/>
              <ac:spMk id="16" creationId="{41172836-3009-20E3-DA40-6C3FEACBA65A}"/>
            </ac:spMkLst>
          </pc:spChg>
          <pc:spChg chg="mod">
            <ac:chgData name="Philippa Mulberry" userId="f5af0a63-dfb9-4e85-9483-49b99f7b5ba4" providerId="ADAL" clId="{16643BF5-AF20-4C85-9AF9-07C29F282FCB}" dt="2026-06-02T08:45:04.744" v="80" actId="207"/>
            <ac:spMkLst>
              <pc:docMk/>
              <pc:sldMasterMk cId="2541647148" sldId="2147483724"/>
              <pc:sldLayoutMk cId="71354540" sldId="2147483791"/>
              <ac:spMk id="19" creationId="{CBA2B73B-3CA1-E02B-8954-5F3E2DAE7606}"/>
            </ac:spMkLst>
          </pc:spChg>
          <pc:spChg chg="mod">
            <ac:chgData name="Philippa Mulberry" userId="f5af0a63-dfb9-4e85-9483-49b99f7b5ba4" providerId="ADAL" clId="{16643BF5-AF20-4C85-9AF9-07C29F282FCB}" dt="2026-06-02T08:45:04.744" v="80" actId="207"/>
            <ac:spMkLst>
              <pc:docMk/>
              <pc:sldMasterMk cId="2541647148" sldId="2147483724"/>
              <pc:sldLayoutMk cId="71354540" sldId="2147483791"/>
              <ac:spMk id="22" creationId="{04DF6A99-482C-45EE-B2CD-3DDD0FFB050A}"/>
            </ac:spMkLst>
          </pc:spChg>
        </pc:sldLayoutChg>
        <pc:sldLayoutChg chg="delSp modSp mod setBg">
          <pc:chgData name="Philippa Mulberry" userId="f5af0a63-dfb9-4e85-9483-49b99f7b5ba4" providerId="ADAL" clId="{16643BF5-AF20-4C85-9AF9-07C29F282FCB}" dt="2026-06-02T08:45:18.419" v="82" actId="207"/>
          <pc:sldLayoutMkLst>
            <pc:docMk/>
            <pc:sldMasterMk cId="2541647148" sldId="2147483724"/>
            <pc:sldLayoutMk cId="160270105" sldId="2147483792"/>
          </pc:sldLayoutMkLst>
          <pc:spChg chg="mod">
            <ac:chgData name="Philippa Mulberry" userId="f5af0a63-dfb9-4e85-9483-49b99f7b5ba4" providerId="ADAL" clId="{16643BF5-AF20-4C85-9AF9-07C29F282FCB}" dt="2026-06-02T08:45:18.419" v="82" actId="207"/>
            <ac:spMkLst>
              <pc:docMk/>
              <pc:sldMasterMk cId="2541647148" sldId="2147483724"/>
              <pc:sldLayoutMk cId="160270105" sldId="2147483792"/>
              <ac:spMk id="4" creationId="{9D71305A-9B66-093C-F802-B24414502F60}"/>
            </ac:spMkLst>
          </pc:spChg>
          <pc:spChg chg="mod">
            <ac:chgData name="Philippa Mulberry" userId="f5af0a63-dfb9-4e85-9483-49b99f7b5ba4" providerId="ADAL" clId="{16643BF5-AF20-4C85-9AF9-07C29F282FCB}" dt="2026-06-02T08:45:18.419" v="82" actId="207"/>
            <ac:spMkLst>
              <pc:docMk/>
              <pc:sldMasterMk cId="2541647148" sldId="2147483724"/>
              <pc:sldLayoutMk cId="160270105" sldId="2147483792"/>
              <ac:spMk id="7" creationId="{C2D4EA0C-83BA-9CA9-A370-6444BBCD79AE}"/>
            </ac:spMkLst>
          </pc:spChg>
          <pc:spChg chg="mod">
            <ac:chgData name="Philippa Mulberry" userId="f5af0a63-dfb9-4e85-9483-49b99f7b5ba4" providerId="ADAL" clId="{16643BF5-AF20-4C85-9AF9-07C29F282FCB}" dt="2026-06-02T08:45:18.419" v="82" actId="207"/>
            <ac:spMkLst>
              <pc:docMk/>
              <pc:sldMasterMk cId="2541647148" sldId="2147483724"/>
              <pc:sldLayoutMk cId="160270105" sldId="2147483792"/>
              <ac:spMk id="9" creationId="{5F1A546A-EE1B-66B3-31E0-1CC9C890D605}"/>
            </ac:spMkLst>
          </pc:spChg>
          <pc:spChg chg="del">
            <ac:chgData name="Philippa Mulberry" userId="f5af0a63-dfb9-4e85-9483-49b99f7b5ba4" providerId="ADAL" clId="{16643BF5-AF20-4C85-9AF9-07C29F282FCB}" dt="2026-06-02T08:45:10.450" v="81" actId="478"/>
            <ac:spMkLst>
              <pc:docMk/>
              <pc:sldMasterMk cId="2541647148" sldId="2147483724"/>
              <pc:sldLayoutMk cId="160270105" sldId="2147483792"/>
              <ac:spMk id="12" creationId="{B1CC9449-69BE-AEF1-9E33-060495A481CE}"/>
            </ac:spMkLst>
          </pc:spChg>
          <pc:spChg chg="mod">
            <ac:chgData name="Philippa Mulberry" userId="f5af0a63-dfb9-4e85-9483-49b99f7b5ba4" providerId="ADAL" clId="{16643BF5-AF20-4C85-9AF9-07C29F282FCB}" dt="2026-06-02T08:45:18.419" v="82" actId="207"/>
            <ac:spMkLst>
              <pc:docMk/>
              <pc:sldMasterMk cId="2541647148" sldId="2147483724"/>
              <pc:sldLayoutMk cId="160270105" sldId="2147483792"/>
              <ac:spMk id="16" creationId="{41172836-3009-20E3-DA40-6C3FEACBA65A}"/>
            </ac:spMkLst>
          </pc:spChg>
          <pc:spChg chg="mod">
            <ac:chgData name="Philippa Mulberry" userId="f5af0a63-dfb9-4e85-9483-49b99f7b5ba4" providerId="ADAL" clId="{16643BF5-AF20-4C85-9AF9-07C29F282FCB}" dt="2026-06-02T08:45:18.419" v="82" actId="207"/>
            <ac:spMkLst>
              <pc:docMk/>
              <pc:sldMasterMk cId="2541647148" sldId="2147483724"/>
              <pc:sldLayoutMk cId="160270105" sldId="2147483792"/>
              <ac:spMk id="19" creationId="{CBA2B73B-3CA1-E02B-8954-5F3E2DAE7606}"/>
            </ac:spMkLst>
          </pc:spChg>
          <pc:spChg chg="mod">
            <ac:chgData name="Philippa Mulberry" userId="f5af0a63-dfb9-4e85-9483-49b99f7b5ba4" providerId="ADAL" clId="{16643BF5-AF20-4C85-9AF9-07C29F282FCB}" dt="2026-06-02T08:45:18.419" v="82" actId="207"/>
            <ac:spMkLst>
              <pc:docMk/>
              <pc:sldMasterMk cId="2541647148" sldId="2147483724"/>
              <pc:sldLayoutMk cId="160270105" sldId="2147483792"/>
              <ac:spMk id="22" creationId="{04DF6A99-482C-45EE-B2CD-3DDD0FFB050A}"/>
            </ac:spMkLst>
          </pc:spChg>
        </pc:sldLayoutChg>
        <pc:sldLayoutChg chg="delSp mod setBg">
          <pc:chgData name="Philippa Mulberry" userId="f5af0a63-dfb9-4e85-9483-49b99f7b5ba4" providerId="ADAL" clId="{16643BF5-AF20-4C85-9AF9-07C29F282FCB}" dt="2026-06-02T08:45:22.002" v="83" actId="478"/>
          <pc:sldLayoutMkLst>
            <pc:docMk/>
            <pc:sldMasterMk cId="2541647148" sldId="2147483724"/>
            <pc:sldLayoutMk cId="3611253817" sldId="2147483793"/>
          </pc:sldLayoutMkLst>
          <pc:spChg chg="del">
            <ac:chgData name="Philippa Mulberry" userId="f5af0a63-dfb9-4e85-9483-49b99f7b5ba4" providerId="ADAL" clId="{16643BF5-AF20-4C85-9AF9-07C29F282FCB}" dt="2026-06-02T08:45:22.002" v="83" actId="478"/>
            <ac:spMkLst>
              <pc:docMk/>
              <pc:sldMasterMk cId="2541647148" sldId="2147483724"/>
              <pc:sldLayoutMk cId="3611253817" sldId="2147483793"/>
              <ac:spMk id="12" creationId="{B1CC9449-69BE-AEF1-9E33-060495A481CE}"/>
            </ac:spMkLst>
          </pc:spChg>
        </pc:sldLayoutChg>
        <pc:sldLayoutChg chg="delSp mod setBg">
          <pc:chgData name="Philippa Mulberry" userId="f5af0a63-dfb9-4e85-9483-49b99f7b5ba4" providerId="ADAL" clId="{16643BF5-AF20-4C85-9AF9-07C29F282FCB}" dt="2026-06-02T08:45:23.569" v="84" actId="478"/>
          <pc:sldLayoutMkLst>
            <pc:docMk/>
            <pc:sldMasterMk cId="2541647148" sldId="2147483724"/>
            <pc:sldLayoutMk cId="1070371290" sldId="2147483794"/>
          </pc:sldLayoutMkLst>
          <pc:spChg chg="del">
            <ac:chgData name="Philippa Mulberry" userId="f5af0a63-dfb9-4e85-9483-49b99f7b5ba4" providerId="ADAL" clId="{16643BF5-AF20-4C85-9AF9-07C29F282FCB}" dt="2026-06-02T08:45:23.569" v="84" actId="478"/>
            <ac:spMkLst>
              <pc:docMk/>
              <pc:sldMasterMk cId="2541647148" sldId="2147483724"/>
              <pc:sldLayoutMk cId="1070371290" sldId="2147483794"/>
              <ac:spMk id="12" creationId="{B1CC9449-69BE-AEF1-9E33-060495A481CE}"/>
            </ac:spMkLst>
          </pc:spChg>
        </pc:sldLayoutChg>
        <pc:sldLayoutChg chg="delSp modSp mod setBg">
          <pc:chgData name="Philippa Mulberry" userId="f5af0a63-dfb9-4e85-9483-49b99f7b5ba4" providerId="ADAL" clId="{16643BF5-AF20-4C85-9AF9-07C29F282FCB}" dt="2026-06-02T08:45:28.447" v="86" actId="207"/>
          <pc:sldLayoutMkLst>
            <pc:docMk/>
            <pc:sldMasterMk cId="2541647148" sldId="2147483724"/>
            <pc:sldLayoutMk cId="1809295895" sldId="2147483795"/>
          </pc:sldLayoutMkLst>
          <pc:spChg chg="del">
            <ac:chgData name="Philippa Mulberry" userId="f5af0a63-dfb9-4e85-9483-49b99f7b5ba4" providerId="ADAL" clId="{16643BF5-AF20-4C85-9AF9-07C29F282FCB}" dt="2026-06-02T08:45:25.778" v="85" actId="478"/>
            <ac:spMkLst>
              <pc:docMk/>
              <pc:sldMasterMk cId="2541647148" sldId="2147483724"/>
              <pc:sldLayoutMk cId="1809295895" sldId="2147483795"/>
              <ac:spMk id="2" creationId="{0AE14379-AF3A-DFB0-0AC7-E537582E9582}"/>
            </ac:spMkLst>
          </pc:spChg>
          <pc:spChg chg="mod">
            <ac:chgData name="Philippa Mulberry" userId="f5af0a63-dfb9-4e85-9483-49b99f7b5ba4" providerId="ADAL" clId="{16643BF5-AF20-4C85-9AF9-07C29F282FCB}" dt="2026-06-02T08:45:28.447" v="86" actId="207"/>
            <ac:spMkLst>
              <pc:docMk/>
              <pc:sldMasterMk cId="2541647148" sldId="2147483724"/>
              <pc:sldLayoutMk cId="1809295895" sldId="2147483795"/>
              <ac:spMk id="7" creationId="{B8391FA9-616D-F8A0-5C0A-813ECA5B899D}"/>
            </ac:spMkLst>
          </pc:spChg>
        </pc:sldLayoutChg>
        <pc:sldLayoutChg chg="setBg">
          <pc:chgData name="Philippa Mulberry" userId="f5af0a63-dfb9-4e85-9483-49b99f7b5ba4" providerId="ADAL" clId="{16643BF5-AF20-4C85-9AF9-07C29F282FCB}" dt="2026-06-02T08:43:05.133" v="46"/>
          <pc:sldLayoutMkLst>
            <pc:docMk/>
            <pc:sldMasterMk cId="2541647148" sldId="2147483724"/>
            <pc:sldLayoutMk cId="2045954115" sldId="2147483796"/>
          </pc:sldLayoutMkLst>
        </pc:sldLayoutChg>
        <pc:sldLayoutChg chg="setBg">
          <pc:chgData name="Philippa Mulberry" userId="f5af0a63-dfb9-4e85-9483-49b99f7b5ba4" providerId="ADAL" clId="{16643BF5-AF20-4C85-9AF9-07C29F282FCB}" dt="2026-06-02T08:43:05.133" v="46"/>
          <pc:sldLayoutMkLst>
            <pc:docMk/>
            <pc:sldMasterMk cId="2541647148" sldId="2147483724"/>
            <pc:sldLayoutMk cId="494275754" sldId="2147483797"/>
          </pc:sldLayoutMkLst>
        </pc:sldLayoutChg>
        <pc:sldLayoutChg chg="delSp modSp mod setBg">
          <pc:chgData name="Philippa Mulberry" userId="f5af0a63-dfb9-4e85-9483-49b99f7b5ba4" providerId="ADAL" clId="{16643BF5-AF20-4C85-9AF9-07C29F282FCB}" dt="2026-06-02T08:45:36.939" v="88" actId="207"/>
          <pc:sldLayoutMkLst>
            <pc:docMk/>
            <pc:sldMasterMk cId="2541647148" sldId="2147483724"/>
            <pc:sldLayoutMk cId="1356763939" sldId="2147483798"/>
          </pc:sldLayoutMkLst>
          <pc:spChg chg="del">
            <ac:chgData name="Philippa Mulberry" userId="f5af0a63-dfb9-4e85-9483-49b99f7b5ba4" providerId="ADAL" clId="{16643BF5-AF20-4C85-9AF9-07C29F282FCB}" dt="2026-06-02T08:45:33.981" v="87" actId="478"/>
            <ac:spMkLst>
              <pc:docMk/>
              <pc:sldMasterMk cId="2541647148" sldId="2147483724"/>
              <pc:sldLayoutMk cId="1356763939" sldId="2147483798"/>
              <ac:spMk id="2" creationId="{0AE14379-AF3A-DFB0-0AC7-E537582E9582}"/>
            </ac:spMkLst>
          </pc:spChg>
          <pc:spChg chg="mod">
            <ac:chgData name="Philippa Mulberry" userId="f5af0a63-dfb9-4e85-9483-49b99f7b5ba4" providerId="ADAL" clId="{16643BF5-AF20-4C85-9AF9-07C29F282FCB}" dt="2026-06-02T08:45:36.939" v="88" actId="207"/>
            <ac:spMkLst>
              <pc:docMk/>
              <pc:sldMasterMk cId="2541647148" sldId="2147483724"/>
              <pc:sldLayoutMk cId="1356763939" sldId="2147483798"/>
              <ac:spMk id="7" creationId="{B8391FA9-616D-F8A0-5C0A-813ECA5B899D}"/>
            </ac:spMkLst>
          </pc:spChg>
        </pc:sldLayoutChg>
        <pc:sldLayoutChg chg="delSp modSp mod setBg">
          <pc:chgData name="Philippa Mulberry" userId="f5af0a63-dfb9-4e85-9483-49b99f7b5ba4" providerId="ADAL" clId="{16643BF5-AF20-4C85-9AF9-07C29F282FCB}" dt="2026-06-02T08:45:46.700" v="91" actId="207"/>
          <pc:sldLayoutMkLst>
            <pc:docMk/>
            <pc:sldMasterMk cId="2541647148" sldId="2147483724"/>
            <pc:sldLayoutMk cId="4290979997" sldId="2147483799"/>
          </pc:sldLayoutMkLst>
          <pc:spChg chg="del">
            <ac:chgData name="Philippa Mulberry" userId="f5af0a63-dfb9-4e85-9483-49b99f7b5ba4" providerId="ADAL" clId="{16643BF5-AF20-4C85-9AF9-07C29F282FCB}" dt="2026-06-02T08:45:40.154" v="89" actId="478"/>
            <ac:spMkLst>
              <pc:docMk/>
              <pc:sldMasterMk cId="2541647148" sldId="2147483724"/>
              <pc:sldLayoutMk cId="4290979997" sldId="2147483799"/>
              <ac:spMk id="2" creationId="{0AE14379-AF3A-DFB0-0AC7-E537582E9582}"/>
            </ac:spMkLst>
          </pc:spChg>
          <pc:spChg chg="mod">
            <ac:chgData name="Philippa Mulberry" userId="f5af0a63-dfb9-4e85-9483-49b99f7b5ba4" providerId="ADAL" clId="{16643BF5-AF20-4C85-9AF9-07C29F282FCB}" dt="2026-06-02T08:45:43.457" v="90" actId="207"/>
            <ac:spMkLst>
              <pc:docMk/>
              <pc:sldMasterMk cId="2541647148" sldId="2147483724"/>
              <pc:sldLayoutMk cId="4290979997" sldId="2147483799"/>
              <ac:spMk id="4" creationId="{B37BEFEE-EDAC-D8BE-AA05-7F5BADDA209F}"/>
            </ac:spMkLst>
          </pc:spChg>
          <pc:spChg chg="mod">
            <ac:chgData name="Philippa Mulberry" userId="f5af0a63-dfb9-4e85-9483-49b99f7b5ba4" providerId="ADAL" clId="{16643BF5-AF20-4C85-9AF9-07C29F282FCB}" dt="2026-06-02T08:45:46.700" v="91" actId="207"/>
            <ac:spMkLst>
              <pc:docMk/>
              <pc:sldMasterMk cId="2541647148" sldId="2147483724"/>
              <pc:sldLayoutMk cId="4290979997" sldId="2147483799"/>
              <ac:spMk id="5" creationId="{40503100-E31F-A287-D16C-678D26022CF6}"/>
            </ac:spMkLst>
          </pc:spChg>
        </pc:sldLayoutChg>
        <pc:sldLayoutChg chg="setBg">
          <pc:chgData name="Philippa Mulberry" userId="f5af0a63-dfb9-4e85-9483-49b99f7b5ba4" providerId="ADAL" clId="{16643BF5-AF20-4C85-9AF9-07C29F282FCB}" dt="2026-06-02T08:43:05.133" v="46"/>
          <pc:sldLayoutMkLst>
            <pc:docMk/>
            <pc:sldMasterMk cId="2541647148" sldId="2147483724"/>
            <pc:sldLayoutMk cId="1910936676" sldId="2147483800"/>
          </pc:sldLayoutMkLst>
        </pc:sldLayoutChg>
        <pc:sldLayoutChg chg="setBg">
          <pc:chgData name="Philippa Mulberry" userId="f5af0a63-dfb9-4e85-9483-49b99f7b5ba4" providerId="ADAL" clId="{16643BF5-AF20-4C85-9AF9-07C29F282FCB}" dt="2026-06-02T08:43:05.133" v="46"/>
          <pc:sldLayoutMkLst>
            <pc:docMk/>
            <pc:sldMasterMk cId="2541647148" sldId="2147483724"/>
            <pc:sldLayoutMk cId="1536489537" sldId="2147483801"/>
          </pc:sldLayoutMkLst>
        </pc:sldLayoutChg>
        <pc:sldLayoutChg chg="delSp modSp mod setBg">
          <pc:chgData name="Philippa Mulberry" userId="f5af0a63-dfb9-4e85-9483-49b99f7b5ba4" providerId="ADAL" clId="{16643BF5-AF20-4C85-9AF9-07C29F282FCB}" dt="2026-06-02T08:45:54.101" v="93" actId="478"/>
          <pc:sldLayoutMkLst>
            <pc:docMk/>
            <pc:sldMasterMk cId="2541647148" sldId="2147483724"/>
            <pc:sldLayoutMk cId="2218434992" sldId="2147483802"/>
          </pc:sldLayoutMkLst>
          <pc:spChg chg="mod">
            <ac:chgData name="Philippa Mulberry" userId="f5af0a63-dfb9-4e85-9483-49b99f7b5ba4" providerId="ADAL" clId="{16643BF5-AF20-4C85-9AF9-07C29F282FCB}" dt="2026-06-02T08:45:52.652" v="92" actId="207"/>
            <ac:spMkLst>
              <pc:docMk/>
              <pc:sldMasterMk cId="2541647148" sldId="2147483724"/>
              <pc:sldLayoutMk cId="2218434992" sldId="2147483802"/>
              <ac:spMk id="2" creationId="{E0ABB1D3-8A76-D512-A549-E9D62F36A70B}"/>
            </ac:spMkLst>
          </pc:spChg>
          <pc:spChg chg="del">
            <ac:chgData name="Philippa Mulberry" userId="f5af0a63-dfb9-4e85-9483-49b99f7b5ba4" providerId="ADAL" clId="{16643BF5-AF20-4C85-9AF9-07C29F282FCB}" dt="2026-06-02T08:45:54.101" v="93" actId="478"/>
            <ac:spMkLst>
              <pc:docMk/>
              <pc:sldMasterMk cId="2541647148" sldId="2147483724"/>
              <pc:sldLayoutMk cId="2218434992" sldId="2147483802"/>
              <ac:spMk id="3" creationId="{2466DB9E-7A66-0DCE-14C5-5269C6887027}"/>
            </ac:spMkLst>
          </pc:spChg>
        </pc:sldLayoutChg>
        <pc:sldLayoutChg chg="delSp modSp mod setBg">
          <pc:chgData name="Philippa Mulberry" userId="f5af0a63-dfb9-4e85-9483-49b99f7b5ba4" providerId="ADAL" clId="{16643BF5-AF20-4C85-9AF9-07C29F282FCB}" dt="2026-06-02T08:46:00.869" v="95" actId="207"/>
          <pc:sldLayoutMkLst>
            <pc:docMk/>
            <pc:sldMasterMk cId="2541647148" sldId="2147483724"/>
            <pc:sldLayoutMk cId="655334551" sldId="2147483803"/>
          </pc:sldLayoutMkLst>
          <pc:spChg chg="mod">
            <ac:chgData name="Philippa Mulberry" userId="f5af0a63-dfb9-4e85-9483-49b99f7b5ba4" providerId="ADAL" clId="{16643BF5-AF20-4C85-9AF9-07C29F282FCB}" dt="2026-06-02T08:46:00.869" v="95" actId="207"/>
            <ac:spMkLst>
              <pc:docMk/>
              <pc:sldMasterMk cId="2541647148" sldId="2147483724"/>
              <pc:sldLayoutMk cId="655334551" sldId="2147483803"/>
              <ac:spMk id="2" creationId="{E0ABB1D3-8A76-D512-A549-E9D62F36A70B}"/>
            </ac:spMkLst>
          </pc:spChg>
          <pc:spChg chg="del">
            <ac:chgData name="Philippa Mulberry" userId="f5af0a63-dfb9-4e85-9483-49b99f7b5ba4" providerId="ADAL" clId="{16643BF5-AF20-4C85-9AF9-07C29F282FCB}" dt="2026-06-02T08:45:58.331" v="94" actId="478"/>
            <ac:spMkLst>
              <pc:docMk/>
              <pc:sldMasterMk cId="2541647148" sldId="2147483724"/>
              <pc:sldLayoutMk cId="655334551" sldId="2147483803"/>
              <ac:spMk id="3" creationId="{2466DB9E-7A66-0DCE-14C5-5269C6887027}"/>
            </ac:spMkLst>
          </pc:spChg>
        </pc:sldLayoutChg>
        <pc:sldLayoutChg chg="setBg">
          <pc:chgData name="Philippa Mulberry" userId="f5af0a63-dfb9-4e85-9483-49b99f7b5ba4" providerId="ADAL" clId="{16643BF5-AF20-4C85-9AF9-07C29F282FCB}" dt="2026-06-02T08:43:05.133" v="46"/>
          <pc:sldLayoutMkLst>
            <pc:docMk/>
            <pc:sldMasterMk cId="2541647148" sldId="2147483724"/>
            <pc:sldLayoutMk cId="3926075353" sldId="2147483804"/>
          </pc:sldLayoutMkLst>
        </pc:sldLayoutChg>
        <pc:sldLayoutChg chg="setBg">
          <pc:chgData name="Philippa Mulberry" userId="f5af0a63-dfb9-4e85-9483-49b99f7b5ba4" providerId="ADAL" clId="{16643BF5-AF20-4C85-9AF9-07C29F282FCB}" dt="2026-06-02T08:43:05.133" v="46"/>
          <pc:sldLayoutMkLst>
            <pc:docMk/>
            <pc:sldMasterMk cId="2541647148" sldId="2147483724"/>
            <pc:sldLayoutMk cId="3892221141" sldId="2147483805"/>
          </pc:sldLayoutMkLst>
        </pc:sldLayoutChg>
        <pc:sldLayoutChg chg="setBg">
          <pc:chgData name="Philippa Mulberry" userId="f5af0a63-dfb9-4e85-9483-49b99f7b5ba4" providerId="ADAL" clId="{16643BF5-AF20-4C85-9AF9-07C29F282FCB}" dt="2026-06-02T08:43:05.133" v="46"/>
          <pc:sldLayoutMkLst>
            <pc:docMk/>
            <pc:sldMasterMk cId="2541647148" sldId="2147483724"/>
            <pc:sldLayoutMk cId="3321746421" sldId="2147483806"/>
          </pc:sldLayoutMkLst>
        </pc:sldLayoutChg>
        <pc:sldLayoutChg chg="setBg">
          <pc:chgData name="Philippa Mulberry" userId="f5af0a63-dfb9-4e85-9483-49b99f7b5ba4" providerId="ADAL" clId="{16643BF5-AF20-4C85-9AF9-07C29F282FCB}" dt="2026-06-02T08:43:05.133" v="46"/>
          <pc:sldLayoutMkLst>
            <pc:docMk/>
            <pc:sldMasterMk cId="2541647148" sldId="2147483724"/>
            <pc:sldLayoutMk cId="3824914159" sldId="2147483807"/>
          </pc:sldLayoutMkLst>
        </pc:sldLayoutChg>
        <pc:sldLayoutChg chg="setBg">
          <pc:chgData name="Philippa Mulberry" userId="f5af0a63-dfb9-4e85-9483-49b99f7b5ba4" providerId="ADAL" clId="{16643BF5-AF20-4C85-9AF9-07C29F282FCB}" dt="2026-06-02T08:43:05.133" v="46"/>
          <pc:sldLayoutMkLst>
            <pc:docMk/>
            <pc:sldMasterMk cId="2541647148" sldId="2147483724"/>
            <pc:sldLayoutMk cId="74866117" sldId="2147483808"/>
          </pc:sldLayoutMkLst>
        </pc:sldLayoutChg>
        <pc:sldLayoutChg chg="delSp mod setBg">
          <pc:chgData name="Philippa Mulberry" userId="f5af0a63-dfb9-4e85-9483-49b99f7b5ba4" providerId="ADAL" clId="{16643BF5-AF20-4C85-9AF9-07C29F282FCB}" dt="2026-06-02T08:46:06.962" v="96" actId="478"/>
          <pc:sldLayoutMkLst>
            <pc:docMk/>
            <pc:sldMasterMk cId="2541647148" sldId="2147483724"/>
            <pc:sldLayoutMk cId="4254769126" sldId="2147483809"/>
          </pc:sldLayoutMkLst>
          <pc:spChg chg="del">
            <ac:chgData name="Philippa Mulberry" userId="f5af0a63-dfb9-4e85-9483-49b99f7b5ba4" providerId="ADAL" clId="{16643BF5-AF20-4C85-9AF9-07C29F282FCB}" dt="2026-06-02T08:46:06.962" v="96" actId="478"/>
            <ac:spMkLst>
              <pc:docMk/>
              <pc:sldMasterMk cId="2541647148" sldId="2147483724"/>
              <pc:sldLayoutMk cId="4254769126" sldId="2147483809"/>
              <ac:spMk id="8" creationId="{B98AE738-3F3E-44B2-EBDA-A555C44807AC}"/>
            </ac:spMkLst>
          </pc:spChg>
        </pc:sldLayoutChg>
        <pc:sldLayoutChg chg="delSp mod setBg">
          <pc:chgData name="Philippa Mulberry" userId="f5af0a63-dfb9-4e85-9483-49b99f7b5ba4" providerId="ADAL" clId="{16643BF5-AF20-4C85-9AF9-07C29F282FCB}" dt="2026-06-02T08:46:10.258" v="97" actId="478"/>
          <pc:sldLayoutMkLst>
            <pc:docMk/>
            <pc:sldMasterMk cId="2541647148" sldId="2147483724"/>
            <pc:sldLayoutMk cId="2507285968" sldId="2147483810"/>
          </pc:sldLayoutMkLst>
          <pc:spChg chg="del">
            <ac:chgData name="Philippa Mulberry" userId="f5af0a63-dfb9-4e85-9483-49b99f7b5ba4" providerId="ADAL" clId="{16643BF5-AF20-4C85-9AF9-07C29F282FCB}" dt="2026-06-02T08:46:10.258" v="97" actId="478"/>
            <ac:spMkLst>
              <pc:docMk/>
              <pc:sldMasterMk cId="2541647148" sldId="2147483724"/>
              <pc:sldLayoutMk cId="2507285968" sldId="2147483810"/>
              <ac:spMk id="8" creationId="{B98AE738-3F3E-44B2-EBDA-A555C44807AC}"/>
            </ac:spMkLst>
          </pc:spChg>
        </pc:sldLayoutChg>
        <pc:sldLayoutChg chg="delSp modSp mod setBg">
          <pc:chgData name="Philippa Mulberry" userId="f5af0a63-dfb9-4e85-9483-49b99f7b5ba4" providerId="ADAL" clId="{16643BF5-AF20-4C85-9AF9-07C29F282FCB}" dt="2026-06-02T08:46:21.180" v="101" actId="478"/>
          <pc:sldLayoutMkLst>
            <pc:docMk/>
            <pc:sldMasterMk cId="2541647148" sldId="2147483724"/>
            <pc:sldLayoutMk cId="4087502401" sldId="2147483811"/>
          </pc:sldLayoutMkLst>
          <pc:spChg chg="del mod">
            <ac:chgData name="Philippa Mulberry" userId="f5af0a63-dfb9-4e85-9483-49b99f7b5ba4" providerId="ADAL" clId="{16643BF5-AF20-4C85-9AF9-07C29F282FCB}" dt="2026-06-02T08:46:21.180" v="101" actId="478"/>
            <ac:spMkLst>
              <pc:docMk/>
              <pc:sldMasterMk cId="2541647148" sldId="2147483724"/>
              <pc:sldLayoutMk cId="4087502401" sldId="2147483811"/>
              <ac:spMk id="4" creationId="{E98518E5-0539-D93E-1E5A-971C4E36DE99}"/>
            </ac:spMkLst>
          </pc:spChg>
          <pc:picChg chg="del">
            <ac:chgData name="Philippa Mulberry" userId="f5af0a63-dfb9-4e85-9483-49b99f7b5ba4" providerId="ADAL" clId="{16643BF5-AF20-4C85-9AF9-07C29F282FCB}" dt="2026-06-02T08:46:14.468" v="99" actId="478"/>
            <ac:picMkLst>
              <pc:docMk/>
              <pc:sldMasterMk cId="2541647148" sldId="2147483724"/>
              <pc:sldLayoutMk cId="4087502401" sldId="2147483811"/>
              <ac:picMk id="5" creationId="{6D92B4BB-3FBC-4D21-CE1F-A81526D21B73}"/>
            </ac:picMkLst>
          </pc:picChg>
          <pc:picChg chg="del">
            <ac:chgData name="Philippa Mulberry" userId="f5af0a63-dfb9-4e85-9483-49b99f7b5ba4" providerId="ADAL" clId="{16643BF5-AF20-4C85-9AF9-07C29F282FCB}" dt="2026-06-02T08:46:13.617" v="98" actId="478"/>
            <ac:picMkLst>
              <pc:docMk/>
              <pc:sldMasterMk cId="2541647148" sldId="2147483724"/>
              <pc:sldLayoutMk cId="4087502401" sldId="2147483811"/>
              <ac:picMk id="6" creationId="{72BE1452-1F20-005B-8BC3-9EB161CAEAD2}"/>
            </ac:picMkLst>
          </pc:picChg>
        </pc:sldLayoutChg>
        <pc:sldLayoutChg chg="setBg">
          <pc:chgData name="Philippa Mulberry" userId="f5af0a63-dfb9-4e85-9483-49b99f7b5ba4" providerId="ADAL" clId="{16643BF5-AF20-4C85-9AF9-07C29F282FCB}" dt="2026-06-02T08:43:05.133" v="46"/>
          <pc:sldLayoutMkLst>
            <pc:docMk/>
            <pc:sldMasterMk cId="2541647148" sldId="2147483724"/>
            <pc:sldLayoutMk cId="4154006877" sldId="214748381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8966F2-21A1-4B2B-ADA6-AD0BB447B7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Arial" panose="020B0604020202020204" pitchFamily="34" charset="0"/>
            </a:endParaRPr>
          </a:p>
        </p:txBody>
      </p:sp>
      <p:sp>
        <p:nvSpPr>
          <p:cNvPr id="3" name="Date Placeholder 2">
            <a:extLst>
              <a:ext uri="{FF2B5EF4-FFF2-40B4-BE49-F238E27FC236}">
                <a16:creationId xmlns:a16="http://schemas.microsoft.com/office/drawing/2014/main" id="{751468BB-CDF2-4507-B4EF-7B369D307A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FAAC3A-BD1F-4A00-9099-74B95789FE00}" type="datetimeFigureOut">
              <a:rPr lang="en-GB" smtClean="0">
                <a:latin typeface="Arial" panose="020B0604020202020204" pitchFamily="34" charset="0"/>
              </a:rPr>
              <a:pPr/>
              <a:t>02/06/2026</a:t>
            </a:fld>
            <a:endParaRPr lang="en-GB">
              <a:latin typeface="Arial" panose="020B0604020202020204" pitchFamily="34" charset="0"/>
            </a:endParaRPr>
          </a:p>
        </p:txBody>
      </p:sp>
      <p:sp>
        <p:nvSpPr>
          <p:cNvPr id="4" name="Footer Placeholder 3">
            <a:extLst>
              <a:ext uri="{FF2B5EF4-FFF2-40B4-BE49-F238E27FC236}">
                <a16:creationId xmlns:a16="http://schemas.microsoft.com/office/drawing/2014/main" id="{904BCF7D-6037-48D3-84E5-56B8B05521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Arial" panose="020B0604020202020204" pitchFamily="34" charset="0"/>
            </a:endParaRPr>
          </a:p>
        </p:txBody>
      </p:sp>
      <p:sp>
        <p:nvSpPr>
          <p:cNvPr id="5" name="Slide Number Placeholder 4">
            <a:extLst>
              <a:ext uri="{FF2B5EF4-FFF2-40B4-BE49-F238E27FC236}">
                <a16:creationId xmlns:a16="http://schemas.microsoft.com/office/drawing/2014/main" id="{D619E732-656C-4BB5-ACCB-1568C5C66D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9F51D9-0FEB-436E-9280-D6033F603547}" type="slidenum">
              <a:rPr lang="en-GB" smtClean="0">
                <a:latin typeface="Arial" panose="020B0604020202020204" pitchFamily="34" charset="0"/>
              </a:rPr>
              <a:pPr/>
              <a:t>‹#›</a:t>
            </a:fld>
            <a:endParaRPr lang="en-GB">
              <a:latin typeface="Arial" panose="020B0604020202020204" pitchFamily="34" charset="0"/>
            </a:endParaRPr>
          </a:p>
        </p:txBody>
      </p:sp>
    </p:spTree>
    <p:extLst>
      <p:ext uri="{BB962C8B-B14F-4D97-AF65-F5344CB8AC3E}">
        <p14:creationId xmlns:p14="http://schemas.microsoft.com/office/powerpoint/2010/main" val="227058406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8E359C8A-39F6-4045-9163-4042C4C26B15}" type="datetimeFigureOut">
              <a:rPr lang="en-GB" smtClean="0"/>
              <a:pPr/>
              <a:t>02/06/2026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30370952-48CC-46D7-9FCD-59FAD40CC025}" type="slidenum">
              <a:rPr lang="en-GB" smtClean="0"/>
              <a:pPr/>
              <a:t>‹#›</a:t>
            </a:fld>
            <a:endParaRPr lang="en-GB"/>
          </a:p>
        </p:txBody>
      </p:sp>
    </p:spTree>
    <p:extLst>
      <p:ext uri="{BB962C8B-B14F-4D97-AF65-F5344CB8AC3E}">
        <p14:creationId xmlns:p14="http://schemas.microsoft.com/office/powerpoint/2010/main" val="3010231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lnSpc>
                <a:spcPct val="90000"/>
              </a:lnSpc>
            </a:pPr>
            <a:endParaRPr lang="en-GB" altLang="en-US" dirty="0">
              <a:cs typeface="Arial"/>
            </a:endParaRPr>
          </a:p>
        </p:txBody>
      </p:sp>
      <p:sp>
        <p:nvSpPr>
          <p:cNvPr id="4" name="Slide Number Placeholder 3"/>
          <p:cNvSpPr>
            <a:spLocks noGrp="1"/>
          </p:cNvSpPr>
          <p:nvPr>
            <p:ph type="sldNum" sz="quarter" idx="5"/>
          </p:nvPr>
        </p:nvSpPr>
        <p:spPr/>
        <p:txBody>
          <a:bodyPr/>
          <a:lstStyle/>
          <a:p>
            <a:fld id="{30370952-48CC-46D7-9FCD-59FAD40CC025}" type="slidenum">
              <a:rPr lang="en-GB" smtClean="0"/>
              <a:pPr/>
              <a:t>1</a:t>
            </a:fld>
            <a:endParaRPr lang="en-GB"/>
          </a:p>
        </p:txBody>
      </p:sp>
    </p:spTree>
    <p:extLst>
      <p:ext uri="{BB962C8B-B14F-4D97-AF65-F5344CB8AC3E}">
        <p14:creationId xmlns:p14="http://schemas.microsoft.com/office/powerpoint/2010/main" val="337318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0370952-48CC-46D7-9FCD-59FAD40CC025}" type="slidenum">
              <a:rPr lang="en-GB" smtClean="0"/>
              <a:pPr/>
              <a:t>11</a:t>
            </a:fld>
            <a:endParaRPr lang="en-GB"/>
          </a:p>
        </p:txBody>
      </p:sp>
    </p:spTree>
    <p:extLst>
      <p:ext uri="{BB962C8B-B14F-4D97-AF65-F5344CB8AC3E}">
        <p14:creationId xmlns:p14="http://schemas.microsoft.com/office/powerpoint/2010/main" val="166744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501D3-AE59-6F9F-F14E-3D6F2987B3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ABD85E-F7CB-1064-42AC-5894382523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72D365-8C79-8713-DAEB-591DE7AEC991}"/>
              </a:ext>
            </a:extLst>
          </p:cNvPr>
          <p:cNvSpPr>
            <a:spLocks noGrp="1"/>
          </p:cNvSpPr>
          <p:nvPr>
            <p:ph type="body" idx="1"/>
          </p:nvPr>
        </p:nvSpPr>
        <p:spPr/>
        <p:txBody>
          <a:bodyPr/>
          <a:lstStyle/>
          <a:p>
            <a:pPr marL="0" indent="0" eaLnBrk="1" hangingPunct="1">
              <a:buFontTx/>
              <a:buNone/>
            </a:pPr>
            <a:r>
              <a:rPr lang="en-GB" altLang="en-US"/>
              <a:t>In the evaluation and at courses every year we receive requests for the kit loan slots to be longer, more flexible and</a:t>
            </a:r>
            <a:r>
              <a:rPr lang="en-GB" altLang="en-US" baseline="0"/>
              <a:t> to fit every participating schools desired timetabling.</a:t>
            </a:r>
          </a:p>
          <a:p>
            <a:pPr marL="0" indent="0" eaLnBrk="1" hangingPunct="1">
              <a:buFontTx/>
              <a:buNone/>
            </a:pPr>
            <a:endParaRPr lang="en-GB" altLang="en-US" baseline="0"/>
          </a:p>
          <a:p>
            <a:pPr marL="0" indent="0" eaLnBrk="1" hangingPunct="1">
              <a:buFontTx/>
              <a:buNone/>
            </a:pPr>
            <a:r>
              <a:rPr lang="en-GB" altLang="en-US"/>
              <a:t>Unfortunately, while we sympathise with schools requests, the Amgen Foundation want each kit to reach as many schools, teachers,</a:t>
            </a:r>
            <a:r>
              <a:rPr lang="en-GB" altLang="en-US" baseline="0"/>
              <a:t> technicians and students as possible in a year. </a:t>
            </a:r>
            <a:r>
              <a:rPr lang="en-GB" altLang="en-US"/>
              <a:t>Kit loan time is</a:t>
            </a:r>
            <a:r>
              <a:rPr lang="en-GB" altLang="en-US" baseline="0"/>
              <a:t> therefore </a:t>
            </a:r>
            <a:r>
              <a:rPr lang="en-GB" altLang="en-US"/>
              <a:t>always going to be limited because of the desire to reach as many students as possible.</a:t>
            </a:r>
            <a:r>
              <a:rPr lang="en-GB" altLang="en-US" baseline="0"/>
              <a:t> </a:t>
            </a:r>
          </a:p>
          <a:p>
            <a:pPr marL="0" indent="0" eaLnBrk="1" hangingPunct="1">
              <a:buFontTx/>
              <a:buNone/>
            </a:pPr>
            <a:endParaRPr lang="en-GB" altLang="en-US" baseline="0"/>
          </a:p>
          <a:p>
            <a:pPr marL="0" indent="0" eaLnBrk="1" hangingPunct="1">
              <a:buFontTx/>
              <a:buNone/>
            </a:pPr>
            <a:r>
              <a:rPr lang="en-GB" altLang="en-US" baseline="0"/>
              <a:t>We do try very hard to accommodate schools requests for the time of year that they borrow the kit.</a:t>
            </a:r>
          </a:p>
          <a:p>
            <a:pPr marL="0" indent="0" eaLnBrk="1" hangingPunct="1">
              <a:buFontTx/>
              <a:buNone/>
            </a:pPr>
            <a:endParaRPr lang="en-GB" altLang="en-US" baseline="0"/>
          </a:p>
          <a:p>
            <a:pPr marL="0" indent="0" eaLnBrk="1" hangingPunct="1">
              <a:buFontTx/>
              <a:buNone/>
            </a:pPr>
            <a:r>
              <a:rPr lang="en-GB" altLang="en-US" baseline="0"/>
              <a:t>This year in Cambridge we are trialling a new, more flexible approach to booking. This is in recognition of the fact that some schools use it in off-timetable days, and some use it with very large numbers of students during lessons over an extended period. Rather than divide the school year up prior to the courses and kit slot choices, we are trialling a more flexible approach in which:</a:t>
            </a:r>
          </a:p>
          <a:p>
            <a:pPr marL="0" indent="0" eaLnBrk="1" hangingPunct="1">
              <a:buFontTx/>
              <a:buNone/>
            </a:pPr>
            <a:r>
              <a:rPr lang="en-GB" altLang="en-US" baseline="0"/>
              <a:t>1 – schools have more time to consider how they will use the kit during courses</a:t>
            </a:r>
          </a:p>
          <a:p>
            <a:pPr marL="0" indent="0" eaLnBrk="1" hangingPunct="1">
              <a:buFontTx/>
              <a:buNone/>
            </a:pPr>
            <a:r>
              <a:rPr lang="en-GB" altLang="en-US" baseline="0"/>
              <a:t>2 – all schools on the original course are guaranteed the kit in schools for 2 weeks</a:t>
            </a:r>
          </a:p>
          <a:p>
            <a:pPr marL="0" indent="0" eaLnBrk="1" hangingPunct="1">
              <a:buFontTx/>
              <a:buNone/>
            </a:pPr>
            <a:r>
              <a:rPr lang="en-GB" altLang="en-US" baseline="0"/>
              <a:t>3 – all schools on other courses can opt to have the kit for up to 3 weeks (or longer if the lengths of terms / other kit booking requests allow it)</a:t>
            </a:r>
          </a:p>
          <a:p>
            <a:pPr marL="0" indent="0" eaLnBrk="1" hangingPunct="1">
              <a:buFontTx/>
              <a:buNone/>
            </a:pPr>
            <a:endParaRPr lang="en-GB" altLang="en-US" baseline="0"/>
          </a:p>
          <a:p>
            <a:pPr marL="0" indent="0" eaLnBrk="1" hangingPunct="1">
              <a:buFontTx/>
              <a:buNone/>
            </a:pPr>
            <a:r>
              <a:rPr lang="en-GB" altLang="en-US" baseline="0"/>
              <a:t>Ali McCree will be sorting out the kit bookings, as before.</a:t>
            </a:r>
            <a:endParaRPr lang="en-GB"/>
          </a:p>
          <a:p>
            <a:endParaRPr lang="en-GB"/>
          </a:p>
        </p:txBody>
      </p:sp>
      <p:sp>
        <p:nvSpPr>
          <p:cNvPr id="4" name="Slide Number Placeholder 3">
            <a:extLst>
              <a:ext uri="{FF2B5EF4-FFF2-40B4-BE49-F238E27FC236}">
                <a16:creationId xmlns:a16="http://schemas.microsoft.com/office/drawing/2014/main" id="{4819419A-B911-2A75-A9CB-56CB8CDE5074}"/>
              </a:ext>
            </a:extLst>
          </p:cNvPr>
          <p:cNvSpPr>
            <a:spLocks noGrp="1"/>
          </p:cNvSpPr>
          <p:nvPr>
            <p:ph type="sldNum" sz="quarter" idx="5"/>
          </p:nvPr>
        </p:nvSpPr>
        <p:spPr/>
        <p:txBody>
          <a:bodyPr/>
          <a:lstStyle/>
          <a:p>
            <a:fld id="{30370952-48CC-46D7-9FCD-59FAD40CC025}" type="slidenum">
              <a:rPr lang="en-GB" smtClean="0"/>
              <a:pPr/>
              <a:t>12</a:t>
            </a:fld>
            <a:endParaRPr lang="en-GB"/>
          </a:p>
        </p:txBody>
      </p:sp>
    </p:spTree>
    <p:extLst>
      <p:ext uri="{BB962C8B-B14F-4D97-AF65-F5344CB8AC3E}">
        <p14:creationId xmlns:p14="http://schemas.microsoft.com/office/powerpoint/2010/main" val="3825078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B3B82-EC3F-F402-5746-172E3C086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68198-BE24-8FCA-A944-A2D21D96CB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70D6D9-EE47-E61F-4DA0-1F91FAA41BC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59C599-BDBD-7C5C-0709-FE48C131EE4A}"/>
              </a:ext>
            </a:extLst>
          </p:cNvPr>
          <p:cNvSpPr>
            <a:spLocks noGrp="1"/>
          </p:cNvSpPr>
          <p:nvPr>
            <p:ph type="sldNum" sz="quarter" idx="5"/>
          </p:nvPr>
        </p:nvSpPr>
        <p:spPr/>
        <p:txBody>
          <a:bodyPr/>
          <a:lstStyle/>
          <a:p>
            <a:fld id="{30370952-48CC-46D7-9FCD-59FAD40CC025}" type="slidenum">
              <a:rPr lang="en-GB" smtClean="0"/>
              <a:pPr/>
              <a:t>13</a:t>
            </a:fld>
            <a:endParaRPr lang="en-GB"/>
          </a:p>
        </p:txBody>
      </p:sp>
    </p:spTree>
    <p:extLst>
      <p:ext uri="{BB962C8B-B14F-4D97-AF65-F5344CB8AC3E}">
        <p14:creationId xmlns:p14="http://schemas.microsoft.com/office/powerpoint/2010/main" val="3695558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26896-C98F-BD48-A512-D0A2C5453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4137B5-CBE4-2C54-FFE3-E051DAD252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3FB2D6-B308-E8BE-0CBC-4F76156149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a:t>As all A level teachers are undoubtedly all too well aware there are changes to the A level specifications from September and so we undertook a review to see how well the ABE programme fitted with the new requirements.</a:t>
            </a:r>
          </a:p>
          <a:p>
            <a:endParaRPr lang="en-GB"/>
          </a:p>
        </p:txBody>
      </p:sp>
      <p:sp>
        <p:nvSpPr>
          <p:cNvPr id="4" name="Slide Number Placeholder 3">
            <a:extLst>
              <a:ext uri="{FF2B5EF4-FFF2-40B4-BE49-F238E27FC236}">
                <a16:creationId xmlns:a16="http://schemas.microsoft.com/office/drawing/2014/main" id="{44AD95E0-2955-E253-7011-31743229264A}"/>
              </a:ext>
            </a:extLst>
          </p:cNvPr>
          <p:cNvSpPr>
            <a:spLocks noGrp="1"/>
          </p:cNvSpPr>
          <p:nvPr>
            <p:ph type="sldNum" sz="quarter" idx="5"/>
          </p:nvPr>
        </p:nvSpPr>
        <p:spPr/>
        <p:txBody>
          <a:bodyPr/>
          <a:lstStyle/>
          <a:p>
            <a:fld id="{30370952-48CC-46D7-9FCD-59FAD40CC025}" type="slidenum">
              <a:rPr lang="en-GB" smtClean="0"/>
              <a:pPr/>
              <a:t>14</a:t>
            </a:fld>
            <a:endParaRPr lang="en-GB"/>
          </a:p>
        </p:txBody>
      </p:sp>
    </p:spTree>
    <p:extLst>
      <p:ext uri="{BB962C8B-B14F-4D97-AF65-F5344CB8AC3E}">
        <p14:creationId xmlns:p14="http://schemas.microsoft.com/office/powerpoint/2010/main" val="1793404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DDF71-CBEA-E88B-F526-96A4B0A07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B94C5-3989-9345-473B-21E697A86C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972AA8-C4BF-7820-3579-381082E24B0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2252FB0-35D8-0336-E902-D3BE99E3BC02}"/>
              </a:ext>
            </a:extLst>
          </p:cNvPr>
          <p:cNvSpPr>
            <a:spLocks noGrp="1"/>
          </p:cNvSpPr>
          <p:nvPr>
            <p:ph type="sldNum" sz="quarter" idx="5"/>
          </p:nvPr>
        </p:nvSpPr>
        <p:spPr/>
        <p:txBody>
          <a:bodyPr/>
          <a:lstStyle/>
          <a:p>
            <a:fld id="{30370952-48CC-46D7-9FCD-59FAD40CC025}" type="slidenum">
              <a:rPr lang="en-GB" smtClean="0"/>
              <a:pPr/>
              <a:t>15</a:t>
            </a:fld>
            <a:endParaRPr lang="en-GB"/>
          </a:p>
        </p:txBody>
      </p:sp>
    </p:spTree>
    <p:extLst>
      <p:ext uri="{BB962C8B-B14F-4D97-AF65-F5344CB8AC3E}">
        <p14:creationId xmlns:p14="http://schemas.microsoft.com/office/powerpoint/2010/main" val="2544163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FB12C-454B-F79C-61DB-11524443B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269C3-79BB-AA3B-AB81-1AEB665A92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39D92B-DCAC-57BB-C3EF-25F3B1C2324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E4FEE02-454D-A529-6EDA-79B92B74478D}"/>
              </a:ext>
            </a:extLst>
          </p:cNvPr>
          <p:cNvSpPr>
            <a:spLocks noGrp="1"/>
          </p:cNvSpPr>
          <p:nvPr>
            <p:ph type="sldNum" sz="quarter" idx="5"/>
          </p:nvPr>
        </p:nvSpPr>
        <p:spPr/>
        <p:txBody>
          <a:bodyPr/>
          <a:lstStyle/>
          <a:p>
            <a:fld id="{30370952-48CC-46D7-9FCD-59FAD40CC025}" type="slidenum">
              <a:rPr lang="en-GB" smtClean="0"/>
              <a:pPr/>
              <a:t>16</a:t>
            </a:fld>
            <a:endParaRPr lang="en-GB"/>
          </a:p>
        </p:txBody>
      </p:sp>
    </p:spTree>
    <p:extLst>
      <p:ext uri="{BB962C8B-B14F-4D97-AF65-F5344CB8AC3E}">
        <p14:creationId xmlns:p14="http://schemas.microsoft.com/office/powerpoint/2010/main" val="826894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29707-8FA7-F5F6-60C4-553014622F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AD9CE-1275-1C9C-C86B-93B8B618D8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738B32-1142-347E-1EE4-45AFDB52D6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Arial" panose="020B0604020202020204" pitchFamily="34" charset="0"/>
                <a:ea typeface="+mn-ea"/>
                <a:cs typeface="+mn-cs"/>
              </a:rPr>
              <a:t>One major change to the new exam specifications is the addition of a practical endorsement to the examined</a:t>
            </a:r>
            <a:r>
              <a:rPr lang="en-GB" sz="1200" b="0" i="0" kern="1200" baseline="0">
                <a:solidFill>
                  <a:schemeClr val="tx1"/>
                </a:solidFill>
                <a:effectLst/>
                <a:latin typeface="Arial" panose="020B0604020202020204" pitchFamily="34" charset="0"/>
                <a:ea typeface="+mn-ea"/>
                <a:cs typeface="+mn-cs"/>
              </a:rPr>
              <a:t> content, which will be given as pass/ fail.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a:solidFill>
                  <a:schemeClr val="tx1"/>
                </a:solidFill>
                <a:effectLst/>
                <a:latin typeface="Arial" panose="020B0604020202020204" pitchFamily="34" charset="0"/>
                <a:ea typeface="+mn-ea"/>
                <a:cs typeface="+mn-cs"/>
              </a:rPr>
              <a:t>In the core / required </a:t>
            </a:r>
            <a:r>
              <a:rPr lang="en-GB" sz="1200" b="0" i="0" kern="1200" baseline="0" err="1">
                <a:solidFill>
                  <a:schemeClr val="tx1"/>
                </a:solidFill>
                <a:effectLst/>
                <a:latin typeface="Arial" panose="020B0604020202020204" pitchFamily="34" charset="0"/>
                <a:ea typeface="+mn-ea"/>
                <a:cs typeface="+mn-cs"/>
              </a:rPr>
              <a:t>practicals</a:t>
            </a:r>
            <a:r>
              <a:rPr lang="en-GB" sz="1200" b="0" i="0" kern="1200" baseline="0">
                <a:solidFill>
                  <a:schemeClr val="tx1"/>
                </a:solidFill>
                <a:effectLst/>
                <a:latin typeface="Arial" panose="020B0604020202020204" pitchFamily="34" charset="0"/>
                <a:ea typeface="+mn-ea"/>
                <a:cs typeface="+mn-cs"/>
              </a:rPr>
              <a:t> specified by the Department for Education in their document,</a:t>
            </a:r>
            <a:r>
              <a:rPr lang="en-GB" sz="1200" b="0" i="0" kern="1200">
                <a:solidFill>
                  <a:schemeClr val="tx1"/>
                </a:solidFill>
                <a:effectLst/>
                <a:latin typeface="Arial" panose="020B0604020202020204" pitchFamily="34" charset="0"/>
                <a:ea typeface="+mn-ea"/>
                <a:cs typeface="+mn-cs"/>
              </a:rPr>
              <a:t> ‘</a:t>
            </a:r>
            <a:r>
              <a:rPr lang="en-GB" sz="1200" b="0" i="1" kern="1200">
                <a:solidFill>
                  <a:schemeClr val="tx1"/>
                </a:solidFill>
                <a:effectLst/>
                <a:latin typeface="Arial" panose="020B0604020202020204" pitchFamily="34" charset="0"/>
                <a:ea typeface="+mn-ea"/>
                <a:cs typeface="+mn-cs"/>
              </a:rPr>
              <a:t>GCE AS and A level subject content for biology, chemistry, physics and psychology</a:t>
            </a:r>
            <a:r>
              <a:rPr lang="en-GB" sz="1200" b="0" i="0" kern="1200">
                <a:solidFill>
                  <a:schemeClr val="tx1"/>
                </a:solidFill>
                <a:effectLst/>
                <a:latin typeface="Arial" panose="020B0604020202020204" pitchFamily="34" charset="0"/>
                <a:ea typeface="+mn-ea"/>
                <a:cs typeface="+mn-cs"/>
              </a:rPr>
              <a:t>’ published in April 2014</a:t>
            </a:r>
            <a:r>
              <a:rPr lang="en-GB" sz="1200" b="0" i="0" kern="1200" baseline="0">
                <a:solidFill>
                  <a:schemeClr val="tx1"/>
                </a:solidFill>
                <a:effectLst/>
                <a:latin typeface="Arial" panose="020B0604020202020204" pitchFamily="34" charset="0"/>
                <a:ea typeface="+mn-ea"/>
                <a:cs typeface="+mn-cs"/>
              </a:rPr>
              <a:t> , one is that students should ‘</a:t>
            </a:r>
            <a:r>
              <a:rPr lang="en-GB" sz="1200" b="1" i="0" kern="1200">
                <a:solidFill>
                  <a:schemeClr val="tx1"/>
                </a:solidFill>
                <a:effectLst/>
                <a:latin typeface="Arial" panose="020B0604020202020204" pitchFamily="34" charset="0"/>
                <a:ea typeface="+mn-ea"/>
                <a:cs typeface="+mn-cs"/>
              </a:rPr>
              <a:t>separate biological compounds using thin layer/paper chromatography or electrophoresis’. Electrophoresis</a:t>
            </a:r>
            <a:r>
              <a:rPr lang="en-GB" sz="1200" b="1" i="0" kern="1200" baseline="0">
                <a:solidFill>
                  <a:schemeClr val="tx1"/>
                </a:solidFill>
                <a:effectLst/>
                <a:latin typeface="Arial" panose="020B0604020202020204" pitchFamily="34" charset="0"/>
                <a:ea typeface="+mn-ea"/>
                <a:cs typeface="+mn-cs"/>
              </a:rPr>
              <a:t> </a:t>
            </a:r>
            <a:r>
              <a:rPr lang="en-GB" sz="1200" b="0" i="0" kern="1200" baseline="0">
                <a:solidFill>
                  <a:schemeClr val="tx1"/>
                </a:solidFill>
                <a:effectLst/>
                <a:latin typeface="Arial" panose="020B0604020202020204" pitchFamily="34" charset="0"/>
                <a:ea typeface="+mn-ea"/>
                <a:cs typeface="+mn-cs"/>
              </a:rPr>
              <a:t>is obviously one practical component where the ABE program can support teachers and students in the new A level practical endorsement requirements. </a:t>
            </a:r>
            <a:endParaRPr lang="en-GB" sz="1200" b="0" i="0" kern="120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Arial" panose="020B0604020202020204" pitchFamily="34" charset="0"/>
                <a:ea typeface="+mn-ea"/>
                <a:cs typeface="+mn-cs"/>
              </a:rPr>
              <a:t>There are other areas of the practical</a:t>
            </a:r>
            <a:r>
              <a:rPr lang="en-GB" sz="1200" b="0" i="0" kern="1200" baseline="0">
                <a:solidFill>
                  <a:schemeClr val="tx1"/>
                </a:solidFill>
                <a:effectLst/>
                <a:latin typeface="Arial" panose="020B0604020202020204" pitchFamily="34" charset="0"/>
                <a:ea typeface="+mn-ea"/>
                <a:cs typeface="+mn-cs"/>
              </a:rPr>
              <a:t> </a:t>
            </a:r>
            <a:r>
              <a:rPr lang="en-GB" sz="1200" b="0" i="0" kern="1200" baseline="0" err="1">
                <a:solidFill>
                  <a:schemeClr val="tx1"/>
                </a:solidFill>
                <a:effectLst/>
                <a:latin typeface="Arial" panose="020B0604020202020204" pitchFamily="34" charset="0"/>
                <a:ea typeface="+mn-ea"/>
                <a:cs typeface="+mn-cs"/>
              </a:rPr>
              <a:t>endorsment</a:t>
            </a:r>
            <a:r>
              <a:rPr lang="en-GB" sz="1200" b="0" i="0" kern="1200" baseline="0">
                <a:solidFill>
                  <a:schemeClr val="tx1"/>
                </a:solidFill>
                <a:effectLst/>
                <a:latin typeface="Arial" panose="020B0604020202020204" pitchFamily="34" charset="0"/>
                <a:ea typeface="+mn-ea"/>
                <a:cs typeface="+mn-cs"/>
              </a:rPr>
              <a:t>, where kit loans and consumable supplies from the ABE program can be used to help schools. </a:t>
            </a:r>
            <a:r>
              <a:rPr lang="en-GB" sz="1200" b="1" i="1" kern="1200" baseline="0">
                <a:solidFill>
                  <a:schemeClr val="tx1"/>
                </a:solidFill>
                <a:effectLst/>
                <a:latin typeface="Arial" panose="020B0604020202020204" pitchFamily="34" charset="0"/>
                <a:ea typeface="+mn-ea"/>
                <a:cs typeface="+mn-cs"/>
              </a:rPr>
              <a:t>Shown in slide – cover</a:t>
            </a:r>
            <a:r>
              <a:rPr lang="en-GB" sz="1200" b="0" i="0" kern="1200" baseline="0">
                <a:solidFill>
                  <a:schemeClr val="tx1"/>
                </a:solidFill>
                <a:effectLst/>
                <a:latin typeface="Arial" panose="020B0604020202020204" pitchFamily="34" charset="0"/>
                <a:ea typeface="+mn-ea"/>
                <a:cs typeface="+mn-cs"/>
              </a:rPr>
              <a:t>.</a:t>
            </a:r>
          </a:p>
          <a:p>
            <a:endParaRPr lang="en-GB"/>
          </a:p>
        </p:txBody>
      </p:sp>
      <p:sp>
        <p:nvSpPr>
          <p:cNvPr id="4" name="Slide Number Placeholder 3">
            <a:extLst>
              <a:ext uri="{FF2B5EF4-FFF2-40B4-BE49-F238E27FC236}">
                <a16:creationId xmlns:a16="http://schemas.microsoft.com/office/drawing/2014/main" id="{759EADFD-E405-6C26-15B6-217B3E878C2F}"/>
              </a:ext>
            </a:extLst>
          </p:cNvPr>
          <p:cNvSpPr>
            <a:spLocks noGrp="1"/>
          </p:cNvSpPr>
          <p:nvPr>
            <p:ph type="sldNum" sz="quarter" idx="5"/>
          </p:nvPr>
        </p:nvSpPr>
        <p:spPr/>
        <p:txBody>
          <a:bodyPr/>
          <a:lstStyle/>
          <a:p>
            <a:fld id="{30370952-48CC-46D7-9FCD-59FAD40CC025}" type="slidenum">
              <a:rPr lang="en-GB" smtClean="0"/>
              <a:pPr/>
              <a:t>17</a:t>
            </a:fld>
            <a:endParaRPr lang="en-GB"/>
          </a:p>
        </p:txBody>
      </p:sp>
    </p:spTree>
    <p:extLst>
      <p:ext uri="{BB962C8B-B14F-4D97-AF65-F5344CB8AC3E}">
        <p14:creationId xmlns:p14="http://schemas.microsoft.com/office/powerpoint/2010/main" val="2723577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gives an overview of the course structure.</a:t>
            </a:r>
          </a:p>
          <a:p>
            <a:endParaRPr lang="en-GB"/>
          </a:p>
          <a:p>
            <a:r>
              <a:rPr lang="en-GB"/>
              <a:t>The</a:t>
            </a:r>
            <a:r>
              <a:rPr lang="en-GB" baseline="0"/>
              <a:t> original course, which participants must attend first allows hands-on experience of </a:t>
            </a:r>
            <a:r>
              <a:rPr lang="en-GB" baseline="0" err="1"/>
              <a:t>Micropipetting</a:t>
            </a:r>
            <a:r>
              <a:rPr lang="en-GB" baseline="0"/>
              <a:t>, restriction digestion, ligation and gel electrophoresis.</a:t>
            </a:r>
          </a:p>
          <a:p>
            <a:r>
              <a:rPr lang="en-GB" baseline="0"/>
              <a:t>The extension course extends this to include using the ‘a’ series and completing bacterial transformation.</a:t>
            </a:r>
          </a:p>
          <a:p>
            <a:r>
              <a:rPr lang="en-GB" baseline="0"/>
              <a:t>The advanced course introduces PCR from cheek cells and DNA profiling</a:t>
            </a:r>
          </a:p>
          <a:p>
            <a:r>
              <a:rPr lang="en-GB" baseline="0"/>
              <a:t>The additional course then links to PCR options for use through the ABE series of experiments</a:t>
            </a:r>
            <a:endParaRPr lang="en-GB"/>
          </a:p>
          <a:p>
            <a:endParaRPr lang="en-GB"/>
          </a:p>
        </p:txBody>
      </p:sp>
      <p:sp>
        <p:nvSpPr>
          <p:cNvPr id="4" name="Slide Number Placeholder 3"/>
          <p:cNvSpPr>
            <a:spLocks noGrp="1"/>
          </p:cNvSpPr>
          <p:nvPr>
            <p:ph type="sldNum" sz="quarter" idx="10"/>
          </p:nvPr>
        </p:nvSpPr>
        <p:spPr/>
        <p:txBody>
          <a:bodyPr/>
          <a:lstStyle/>
          <a:p>
            <a:fld id="{48F562AB-4EE1-4DC5-AC9D-8D7B950BF9FB}" type="slidenum">
              <a:rPr lang="en-GB" smtClean="0"/>
              <a:pPr/>
              <a:t>18</a:t>
            </a:fld>
            <a:endParaRPr lang="en-GB"/>
          </a:p>
        </p:txBody>
      </p:sp>
    </p:spTree>
    <p:extLst>
      <p:ext uri="{BB962C8B-B14F-4D97-AF65-F5344CB8AC3E}">
        <p14:creationId xmlns:p14="http://schemas.microsoft.com/office/powerpoint/2010/main" val="1524852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BCF0D-4CBB-ED31-A268-E74FA0723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6915F4-E051-0B60-9819-3515BC9795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1D54F0-F5C4-681D-76A9-6D75D41B9B4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093FBD9-63F0-3B19-BA77-C5A57D98EA56}"/>
              </a:ext>
            </a:extLst>
          </p:cNvPr>
          <p:cNvSpPr>
            <a:spLocks noGrp="1"/>
          </p:cNvSpPr>
          <p:nvPr>
            <p:ph type="sldNum" sz="quarter" idx="5"/>
          </p:nvPr>
        </p:nvSpPr>
        <p:spPr/>
        <p:txBody>
          <a:bodyPr/>
          <a:lstStyle/>
          <a:p>
            <a:fld id="{30370952-48CC-46D7-9FCD-59FAD40CC025}" type="slidenum">
              <a:rPr lang="en-GB" smtClean="0"/>
              <a:pPr/>
              <a:t>19</a:t>
            </a:fld>
            <a:endParaRPr lang="en-GB"/>
          </a:p>
        </p:txBody>
      </p:sp>
    </p:spTree>
    <p:extLst>
      <p:ext uri="{BB962C8B-B14F-4D97-AF65-F5344CB8AC3E}">
        <p14:creationId xmlns:p14="http://schemas.microsoft.com/office/powerpoint/2010/main" val="1810132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9B1D3-9CAE-F168-6A48-AD8990D8B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2E7634-7ABB-EC25-E2BF-248A6F6211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4F2972-9528-0AFF-8D43-B8609BCB12F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0A90EAD-7ECD-AA1D-4552-C892DE4F8DA3}"/>
              </a:ext>
            </a:extLst>
          </p:cNvPr>
          <p:cNvSpPr>
            <a:spLocks noGrp="1"/>
          </p:cNvSpPr>
          <p:nvPr>
            <p:ph type="sldNum" sz="quarter" idx="5"/>
          </p:nvPr>
        </p:nvSpPr>
        <p:spPr/>
        <p:txBody>
          <a:bodyPr/>
          <a:lstStyle/>
          <a:p>
            <a:fld id="{30370952-48CC-46D7-9FCD-59FAD40CC025}" type="slidenum">
              <a:rPr lang="en-GB" smtClean="0"/>
              <a:pPr/>
              <a:t>20</a:t>
            </a:fld>
            <a:endParaRPr lang="en-GB"/>
          </a:p>
        </p:txBody>
      </p:sp>
    </p:spTree>
    <p:extLst>
      <p:ext uri="{BB962C8B-B14F-4D97-AF65-F5344CB8AC3E}">
        <p14:creationId xmlns:p14="http://schemas.microsoft.com/office/powerpoint/2010/main" val="1850015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0370952-48CC-46D7-9FCD-59FAD40CC025}" type="slidenum">
              <a:rPr lang="en-GB" smtClean="0"/>
              <a:pPr/>
              <a:t>3</a:t>
            </a:fld>
            <a:endParaRPr lang="en-GB"/>
          </a:p>
        </p:txBody>
      </p:sp>
    </p:spTree>
    <p:extLst>
      <p:ext uri="{BB962C8B-B14F-4D97-AF65-F5344CB8AC3E}">
        <p14:creationId xmlns:p14="http://schemas.microsoft.com/office/powerpoint/2010/main" val="974111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EAA7D-EF3C-2EAE-DAF5-8C7C51E134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5BB74-7BA7-4D7C-BAD8-E19DCDD4DA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DB4F89-00A8-06DA-DAA2-91EEAF24CF57}"/>
              </a:ext>
            </a:extLst>
          </p:cNvPr>
          <p:cNvSpPr>
            <a:spLocks noGrp="1"/>
          </p:cNvSpPr>
          <p:nvPr>
            <p:ph type="body" idx="1"/>
          </p:nvPr>
        </p:nvSpPr>
        <p:spPr/>
        <p:txBody>
          <a:bodyPr/>
          <a:lstStyle/>
          <a:p>
            <a:r>
              <a:rPr lang="en-GB"/>
              <a:t>Teacher and technician guides give preparation details</a:t>
            </a:r>
          </a:p>
          <a:p>
            <a:endParaRPr lang="en-GB"/>
          </a:p>
          <a:p>
            <a:r>
              <a:rPr lang="en-GB"/>
              <a:t>Both</a:t>
            </a:r>
            <a:r>
              <a:rPr lang="en-GB" baseline="0"/>
              <a:t> teacher and technician and student guides give health and safety information</a:t>
            </a:r>
            <a:endParaRPr lang="en-GB"/>
          </a:p>
          <a:p>
            <a:endParaRPr lang="en-GB"/>
          </a:p>
        </p:txBody>
      </p:sp>
      <p:sp>
        <p:nvSpPr>
          <p:cNvPr id="4" name="Slide Number Placeholder 3">
            <a:extLst>
              <a:ext uri="{FF2B5EF4-FFF2-40B4-BE49-F238E27FC236}">
                <a16:creationId xmlns:a16="http://schemas.microsoft.com/office/drawing/2014/main" id="{1DB35318-16EA-E26D-12A4-9A439C082D32}"/>
              </a:ext>
            </a:extLst>
          </p:cNvPr>
          <p:cNvSpPr>
            <a:spLocks noGrp="1"/>
          </p:cNvSpPr>
          <p:nvPr>
            <p:ph type="sldNum" sz="quarter" idx="5"/>
          </p:nvPr>
        </p:nvSpPr>
        <p:spPr/>
        <p:txBody>
          <a:bodyPr/>
          <a:lstStyle/>
          <a:p>
            <a:fld id="{30370952-48CC-46D7-9FCD-59FAD40CC025}" type="slidenum">
              <a:rPr lang="en-GB" smtClean="0"/>
              <a:pPr/>
              <a:t>21</a:t>
            </a:fld>
            <a:endParaRPr lang="en-GB"/>
          </a:p>
        </p:txBody>
      </p:sp>
    </p:spTree>
    <p:extLst>
      <p:ext uri="{BB962C8B-B14F-4D97-AF65-F5344CB8AC3E}">
        <p14:creationId xmlns:p14="http://schemas.microsoft.com/office/powerpoint/2010/main" val="1602898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2B10D-296B-2601-259D-8EE07AEFAE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8DAC5E-D15F-1BE1-DBEA-1DE0820B67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F2D577-F5C8-6E91-CB0C-8D0597E38A2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09D776B-0DC1-C65F-DDD8-4FFA584FBB21}"/>
              </a:ext>
            </a:extLst>
          </p:cNvPr>
          <p:cNvSpPr>
            <a:spLocks noGrp="1"/>
          </p:cNvSpPr>
          <p:nvPr>
            <p:ph type="sldNum" sz="quarter" idx="5"/>
          </p:nvPr>
        </p:nvSpPr>
        <p:spPr/>
        <p:txBody>
          <a:bodyPr/>
          <a:lstStyle/>
          <a:p>
            <a:fld id="{30370952-48CC-46D7-9FCD-59FAD40CC025}" type="slidenum">
              <a:rPr lang="en-GB" smtClean="0"/>
              <a:pPr/>
              <a:t>22</a:t>
            </a:fld>
            <a:endParaRPr lang="en-GB"/>
          </a:p>
        </p:txBody>
      </p:sp>
    </p:spTree>
    <p:extLst>
      <p:ext uri="{BB962C8B-B14F-4D97-AF65-F5344CB8AC3E}">
        <p14:creationId xmlns:p14="http://schemas.microsoft.com/office/powerpoint/2010/main" val="1923553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9A23B-60B7-0ADE-2039-A17952CC42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ECF178-6618-6508-5BA4-2FDB624C3E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6E3AF1-0EAF-4F87-A665-4E338423E19E}"/>
              </a:ext>
            </a:extLst>
          </p:cNvPr>
          <p:cNvSpPr>
            <a:spLocks noGrp="1"/>
          </p:cNvSpPr>
          <p:nvPr>
            <p:ph type="body" idx="1"/>
          </p:nvPr>
        </p:nvSpPr>
        <p:spPr/>
        <p:txBody>
          <a:bodyPr/>
          <a:lstStyle/>
          <a:p>
            <a:pPr marL="0" indent="0" eaLnBrk="1" hangingPunct="1">
              <a:buFontTx/>
              <a:buNone/>
            </a:pPr>
            <a:r>
              <a:rPr lang="en-GB" altLang="en-US" baseline="0"/>
              <a:t>FEEDBACK is essential. </a:t>
            </a:r>
            <a:r>
              <a:rPr lang="en-GB" altLang="en-US" b="1" baseline="0"/>
              <a:t>Feedback forms </a:t>
            </a:r>
            <a:r>
              <a:rPr lang="en-GB" altLang="en-US" baseline="0"/>
              <a:t>for kit borrowing is longer, but we need to reapply for the next 2 years of grant funding to continue this year and without feedback forms we will be unlikely to be successful as collecting and collating feedback is a requirement of the grant</a:t>
            </a:r>
          </a:p>
          <a:p>
            <a:pPr marL="0" indent="0" eaLnBrk="1" hangingPunct="1">
              <a:buFontTx/>
              <a:buNone/>
            </a:pPr>
            <a:r>
              <a:rPr lang="en-GB" altLang="en-US" baseline="0"/>
              <a:t>PLEASE: we know that this form is longer and you have it at a time when you have been and are busy doing extra above and beyond the normal crazy busyness, but please, we need these filled in if we wish to continue to run the ABE programme in the UK</a:t>
            </a:r>
            <a:endParaRPr lang="en-GB" altLang="en-US"/>
          </a:p>
          <a:p>
            <a:endParaRPr lang="en-GB"/>
          </a:p>
          <a:p>
            <a:r>
              <a:rPr lang="en-GB"/>
              <a:t>Schools are required to sign a contract before borrowing the kit which essentially says….</a:t>
            </a:r>
          </a:p>
          <a:p>
            <a:endParaRPr lang="en-GB"/>
          </a:p>
          <a:p>
            <a:r>
              <a:rPr lang="en-GB"/>
              <a:t>CPD courses are being assessed as </a:t>
            </a:r>
            <a:r>
              <a:rPr lang="en-GB" err="1"/>
              <a:t>aprt</a:t>
            </a:r>
            <a:r>
              <a:rPr lang="en-GB"/>
              <a:t> of the ABE evaluation, on-line form to fill in at the end </a:t>
            </a:r>
            <a:r>
              <a:rPr lang="en-GB" err="1"/>
              <a:t>fo</a:t>
            </a:r>
            <a:r>
              <a:rPr lang="en-GB"/>
              <a:t> the day.</a:t>
            </a:r>
          </a:p>
          <a:p>
            <a:endParaRPr lang="en-GB"/>
          </a:p>
        </p:txBody>
      </p:sp>
      <p:sp>
        <p:nvSpPr>
          <p:cNvPr id="4" name="Slide Number Placeholder 3">
            <a:extLst>
              <a:ext uri="{FF2B5EF4-FFF2-40B4-BE49-F238E27FC236}">
                <a16:creationId xmlns:a16="http://schemas.microsoft.com/office/drawing/2014/main" id="{02ECD48B-EAAE-0EA6-0928-0CE908EDB45B}"/>
              </a:ext>
            </a:extLst>
          </p:cNvPr>
          <p:cNvSpPr>
            <a:spLocks noGrp="1"/>
          </p:cNvSpPr>
          <p:nvPr>
            <p:ph type="sldNum" sz="quarter" idx="5"/>
          </p:nvPr>
        </p:nvSpPr>
        <p:spPr/>
        <p:txBody>
          <a:bodyPr/>
          <a:lstStyle/>
          <a:p>
            <a:fld id="{30370952-48CC-46D7-9FCD-59FAD40CC025}" type="slidenum">
              <a:rPr lang="en-GB" smtClean="0"/>
              <a:pPr/>
              <a:t>23</a:t>
            </a:fld>
            <a:endParaRPr lang="en-GB"/>
          </a:p>
        </p:txBody>
      </p:sp>
    </p:spTree>
    <p:extLst>
      <p:ext uri="{BB962C8B-B14F-4D97-AF65-F5344CB8AC3E}">
        <p14:creationId xmlns:p14="http://schemas.microsoft.com/office/powerpoint/2010/main" val="1210792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4090A-32F0-832A-9857-412135E1B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D4E7F8-9569-FF52-4E39-1086D6A47C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544441-7F1B-597A-435F-FF6EAAE2BE6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263E07A-AF3F-99B8-78FF-5B996D0A6830}"/>
              </a:ext>
            </a:extLst>
          </p:cNvPr>
          <p:cNvSpPr>
            <a:spLocks noGrp="1"/>
          </p:cNvSpPr>
          <p:nvPr>
            <p:ph type="sldNum" sz="quarter" idx="5"/>
          </p:nvPr>
        </p:nvSpPr>
        <p:spPr/>
        <p:txBody>
          <a:bodyPr/>
          <a:lstStyle/>
          <a:p>
            <a:fld id="{30370952-48CC-46D7-9FCD-59FAD40CC025}" type="slidenum">
              <a:rPr lang="en-GB" smtClean="0"/>
              <a:pPr/>
              <a:t>24</a:t>
            </a:fld>
            <a:endParaRPr lang="en-GB"/>
          </a:p>
        </p:txBody>
      </p:sp>
    </p:spTree>
    <p:extLst>
      <p:ext uri="{BB962C8B-B14F-4D97-AF65-F5344CB8AC3E}">
        <p14:creationId xmlns:p14="http://schemas.microsoft.com/office/powerpoint/2010/main" val="3135567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9515E-5721-3F3F-86E1-032043EB40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C8C592-5A83-E2E0-B02D-C1297F504D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7214F8-EB61-1B9B-1DC9-99B0901B7A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i="1">
                <a:latin typeface="Arial" pitchFamily="34" charset="0"/>
                <a:cs typeface="Arial" pitchFamily="34" charset="0"/>
              </a:rPr>
              <a:t>Any questions so far?</a:t>
            </a:r>
            <a:endParaRPr lang="en-GB" altLang="en-US">
              <a:latin typeface="Arial" pitchFamily="34" charset="0"/>
              <a:cs typeface="Arial" pitchFamily="34" charset="0"/>
            </a:endParaRPr>
          </a:p>
          <a:p>
            <a:endParaRPr lang="en-GB"/>
          </a:p>
        </p:txBody>
      </p:sp>
      <p:sp>
        <p:nvSpPr>
          <p:cNvPr id="4" name="Slide Number Placeholder 3">
            <a:extLst>
              <a:ext uri="{FF2B5EF4-FFF2-40B4-BE49-F238E27FC236}">
                <a16:creationId xmlns:a16="http://schemas.microsoft.com/office/drawing/2014/main" id="{72163272-5BC4-6208-36FE-26FEEEAD10C8}"/>
              </a:ext>
            </a:extLst>
          </p:cNvPr>
          <p:cNvSpPr>
            <a:spLocks noGrp="1"/>
          </p:cNvSpPr>
          <p:nvPr>
            <p:ph type="sldNum" sz="quarter" idx="5"/>
          </p:nvPr>
        </p:nvSpPr>
        <p:spPr/>
        <p:txBody>
          <a:bodyPr/>
          <a:lstStyle/>
          <a:p>
            <a:fld id="{30370952-48CC-46D7-9FCD-59FAD40CC025}" type="slidenum">
              <a:rPr lang="en-GB" smtClean="0"/>
              <a:pPr/>
              <a:t>25</a:t>
            </a:fld>
            <a:endParaRPr lang="en-GB"/>
          </a:p>
        </p:txBody>
      </p:sp>
    </p:spTree>
    <p:extLst>
      <p:ext uri="{BB962C8B-B14F-4D97-AF65-F5344CB8AC3E}">
        <p14:creationId xmlns:p14="http://schemas.microsoft.com/office/powerpoint/2010/main" val="1153387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F19F4F0-E62A-4ACB-822B-88AD421735B2}" type="slidenum">
              <a:rPr lang="en-GB" altLang="en-US" smtClean="0"/>
              <a:pPr eaLnBrk="1" hangingPunct="1"/>
              <a:t>26</a:t>
            </a:fld>
            <a:endParaRPr lang="en-GB" alt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marL="228600" indent="-228600" eaLnBrk="1" hangingPunct="1"/>
            <a:r>
              <a:rPr lang="en-GB" altLang="en-US"/>
              <a:t>If you remember I said as part of the ‘development of the programme' that the ABE programme had 3 major aims:</a:t>
            </a:r>
          </a:p>
          <a:p>
            <a:pPr marL="228600" indent="-228600" eaLnBrk="1" hangingPunct="1"/>
            <a:endParaRPr lang="en-GB" altLang="en-US"/>
          </a:p>
          <a:p>
            <a:pPr marL="228600" indent="-228600" eaLnBrk="1" hangingPunct="1">
              <a:buFontTx/>
              <a:buAutoNum type="arabicParenBoth"/>
            </a:pPr>
            <a:r>
              <a:rPr lang="en-GB" altLang="en-US"/>
              <a:t> To motivate students by getting them to perform current biotechnology experiments</a:t>
            </a:r>
          </a:p>
          <a:p>
            <a:pPr marL="228600" indent="-228600" eaLnBrk="1" hangingPunct="1">
              <a:buFontTx/>
              <a:buAutoNum type="arabicParenBoth"/>
            </a:pPr>
            <a:r>
              <a:rPr lang="en-GB" altLang="en-US"/>
              <a:t> To use industry standard equipment and reagents, and</a:t>
            </a:r>
          </a:p>
          <a:p>
            <a:pPr marL="228600" indent="-228600" eaLnBrk="1" hangingPunct="1">
              <a:buFontTx/>
              <a:buAutoNum type="arabicParenBoth"/>
            </a:pPr>
            <a:r>
              <a:rPr lang="en-GB" altLang="en-US"/>
              <a:t> To interest students by linking the techniques they performed to real examples from industry</a:t>
            </a:r>
          </a:p>
          <a:p>
            <a:pPr marL="228600" indent="-228600" eaLnBrk="1" hangingPunct="1">
              <a:buFontTx/>
              <a:buAutoNum type="arabicParenBoth"/>
            </a:pPr>
            <a:endParaRPr lang="en-GB" altLang="en-US"/>
          </a:p>
          <a:p>
            <a:pPr marL="228600" indent="-228600" eaLnBrk="1" hangingPunct="1"/>
            <a:r>
              <a:rPr lang="en-GB" altLang="en-US"/>
              <a:t>Now I will try to put these Biotechnology experiments in an industrial context for you, as you might want to do for your students</a:t>
            </a:r>
          </a:p>
          <a:p>
            <a:pPr marL="228600" indent="-228600" eaLnBrk="1" hangingPunct="1"/>
            <a:r>
              <a:rPr lang="en-GB" altLang="en-US"/>
              <a:t>This slide shows a common pathway for drug development. (I know that the writing’s quite small, because it wouldn’t fit on otherwise, so I’ll just read along the different stages.) READ BLUE BUBBLES. This isn’t really linear, lots will be happening in parallel stages. Contrast with COVID vaccine development where many steps were at advanced stages – hence it was speeded up!</a:t>
            </a:r>
          </a:p>
          <a:p>
            <a:pPr marL="228600" indent="-228600" eaLnBrk="1" hangingPunct="1"/>
            <a:r>
              <a:rPr lang="en-GB" altLang="en-US"/>
              <a:t>The part from manufacturing to patient use is common to all drug development companies.</a:t>
            </a:r>
          </a:p>
          <a:p>
            <a:pPr marL="228600" indent="-228600" eaLnBrk="1" hangingPunct="1"/>
            <a:r>
              <a:rPr lang="en-GB" altLang="en-US"/>
              <a:t>The part that makes Biotechnology unique and so interesting is that in the Research and Development phase it targets a protein. So instead of working with a bank of chemicals to screen and modify, it is working with and manipulating materials from living organisms.</a:t>
            </a:r>
          </a:p>
          <a:p>
            <a:pPr marL="228600" indent="-228600" eaLnBrk="1" hangingPunct="1"/>
            <a:endParaRPr lang="en-GB" altLang="en-US"/>
          </a:p>
          <a:p>
            <a:pPr marL="228600" indent="-228600" eaLnBrk="1" hangingPunct="1"/>
            <a:r>
              <a:rPr lang="en-GB" altLang="en-US"/>
              <a:t>At both GSCE and A level students are expected to know the example of insulin.</a:t>
            </a:r>
          </a:p>
          <a:p>
            <a:pPr marL="228600" indent="-228600" eaLnBrk="1" hangingPunct="1"/>
            <a:r>
              <a:rPr lang="en-US" altLang="en-US"/>
              <a:t>Insulin was the first protein therapeutic approved for human use to treat diabetes. Initially produced from animals (cow / ox / pig) from as early as the 1920s to treat diabetics, insulin was the first recombinant / synthetic medicine ever made in 1964. By the 1980’s most diabetic patients were being treated with synthetic insulin. This has many advantages in terms of; large quantities required, protein compatibility, correct protein folding and structure. </a:t>
            </a:r>
          </a:p>
          <a:p>
            <a:pPr marL="228600" indent="-228600" eaLnBrk="1" hangingPunct="1"/>
            <a:endParaRPr lang="en-GB" altLang="en-US"/>
          </a:p>
        </p:txBody>
      </p:sp>
    </p:spTree>
    <p:extLst>
      <p:ext uri="{BB962C8B-B14F-4D97-AF65-F5344CB8AC3E}">
        <p14:creationId xmlns:p14="http://schemas.microsoft.com/office/powerpoint/2010/main" val="1844273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Turns out quite a lot of diseases are caused by absent or malformed proteins.</a:t>
            </a:r>
          </a:p>
          <a:p>
            <a:r>
              <a:rPr lang="en-GB"/>
              <a:t>Common</a:t>
            </a:r>
            <a:r>
              <a:rPr lang="en-GB" baseline="0"/>
              <a:t> example, frequently encountered is diabetes.</a:t>
            </a:r>
          </a:p>
          <a:p>
            <a:pPr>
              <a:defRPr/>
            </a:pPr>
            <a:r>
              <a:rPr lang="en-GB"/>
              <a:t>Diabetes gives a simple genetic model of disease, caused by the absence of a single gene product. </a:t>
            </a:r>
          </a:p>
          <a:p>
            <a:pPr marL="171450" indent="-171450">
              <a:buFont typeface="Arial" pitchFamily="34" charset="0"/>
              <a:buChar char="•"/>
              <a:defRPr/>
            </a:pPr>
            <a:r>
              <a:rPr lang="en-GB"/>
              <a:t>The absence of the protein insulin is detected by a blood test (since insulin is a hormone that circulates in the blood).</a:t>
            </a:r>
          </a:p>
          <a:p>
            <a:pPr marL="171450" indent="-171450">
              <a:buFont typeface="Arial" pitchFamily="34" charset="0"/>
              <a:buChar char="•"/>
              <a:defRPr/>
            </a:pPr>
            <a:r>
              <a:rPr lang="en-GB"/>
              <a:t>Scientists and health professionals need to manufacture and deliver replacement insulin into the blood.</a:t>
            </a:r>
          </a:p>
          <a:p>
            <a:endParaRPr lang="en-GB"/>
          </a:p>
        </p:txBody>
      </p:sp>
      <p:sp>
        <p:nvSpPr>
          <p:cNvPr id="4" name="Slide Number Placeholder 3"/>
          <p:cNvSpPr>
            <a:spLocks noGrp="1"/>
          </p:cNvSpPr>
          <p:nvPr>
            <p:ph type="sldNum" sz="quarter" idx="10"/>
          </p:nvPr>
        </p:nvSpPr>
        <p:spPr/>
        <p:txBody>
          <a:bodyPr/>
          <a:lstStyle/>
          <a:p>
            <a:fld id="{70D09550-ABB2-4E5E-8B02-E61CE329044B}" type="slidenum">
              <a:rPr lang="en-GB" smtClean="0"/>
              <a:pPr/>
              <a:t>27</a:t>
            </a:fld>
            <a:endParaRPr lang="en-GB"/>
          </a:p>
        </p:txBody>
      </p:sp>
    </p:spTree>
    <p:extLst>
      <p:ext uri="{BB962C8B-B14F-4D97-AF65-F5344CB8AC3E}">
        <p14:creationId xmlns:p14="http://schemas.microsoft.com/office/powerpoint/2010/main" val="1413748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defRPr/>
            </a:pPr>
            <a:r>
              <a:rPr lang="en-GB"/>
              <a:t>In the 1920s, insulin was not manufactured, but purified from </a:t>
            </a:r>
            <a:r>
              <a:rPr lang="en-US"/>
              <a:t>animals’ (cow / ox / pig) pancreases and used to treat diabetics.</a:t>
            </a:r>
          </a:p>
          <a:p>
            <a:pPr marL="228600" indent="-228600">
              <a:defRPr/>
            </a:pPr>
            <a:endParaRPr lang="en-US"/>
          </a:p>
          <a:p>
            <a:pPr marL="228600" indent="-228600">
              <a:defRPr/>
            </a:pPr>
            <a:r>
              <a:rPr lang="en-US"/>
              <a:t>The process involved:</a:t>
            </a:r>
          </a:p>
          <a:p>
            <a:pPr marL="228600" indent="-228600">
              <a:buFont typeface="Arial" pitchFamily="34" charset="0"/>
              <a:buChar char="•"/>
              <a:defRPr/>
            </a:pPr>
            <a:r>
              <a:rPr lang="en-US"/>
              <a:t>Killing the animal</a:t>
            </a:r>
          </a:p>
          <a:p>
            <a:pPr marL="228600" indent="-228600">
              <a:buFont typeface="Arial" pitchFamily="34" charset="0"/>
              <a:buChar char="•"/>
              <a:defRPr/>
            </a:pPr>
            <a:r>
              <a:rPr lang="en-US"/>
              <a:t>Removing the pancreas</a:t>
            </a:r>
          </a:p>
          <a:p>
            <a:pPr marL="228600" indent="-228600">
              <a:buFont typeface="Arial" pitchFamily="34" charset="0"/>
              <a:buChar char="•"/>
              <a:defRPr/>
            </a:pPr>
            <a:r>
              <a:rPr lang="en-US"/>
              <a:t>Purifying the protein</a:t>
            </a:r>
          </a:p>
          <a:p>
            <a:pPr marL="228600" indent="-228600">
              <a:buFont typeface="Arial" pitchFamily="34" charset="0"/>
              <a:buChar char="•"/>
              <a:defRPr/>
            </a:pPr>
            <a:r>
              <a:rPr lang="en-US"/>
              <a:t>Consuming the purified protein</a:t>
            </a:r>
          </a:p>
          <a:p>
            <a:pPr>
              <a:buFont typeface="Arial" pitchFamily="34" charset="0"/>
              <a:buNone/>
              <a:defRPr/>
            </a:pPr>
            <a:endParaRPr lang="en-US"/>
          </a:p>
          <a:p>
            <a:pPr>
              <a:buFont typeface="Arial" pitchFamily="34" charset="0"/>
              <a:buNone/>
              <a:defRPr/>
            </a:pPr>
            <a:r>
              <a:rPr lang="en-US"/>
              <a:t>Advantages and disadvantages</a:t>
            </a:r>
          </a:p>
        </p:txBody>
      </p:sp>
      <p:sp>
        <p:nvSpPr>
          <p:cNvPr id="4" name="Slide Number Placeholder 3"/>
          <p:cNvSpPr>
            <a:spLocks noGrp="1"/>
          </p:cNvSpPr>
          <p:nvPr>
            <p:ph type="sldNum" sz="quarter" idx="10"/>
          </p:nvPr>
        </p:nvSpPr>
        <p:spPr/>
        <p:txBody>
          <a:bodyPr/>
          <a:lstStyle/>
          <a:p>
            <a:fld id="{70D09550-ABB2-4E5E-8B02-E61CE329044B}" type="slidenum">
              <a:rPr lang="en-GB" smtClean="0"/>
              <a:pPr/>
              <a:t>28</a:t>
            </a:fld>
            <a:endParaRPr lang="en-GB"/>
          </a:p>
        </p:txBody>
      </p:sp>
    </p:spTree>
    <p:extLst>
      <p:ext uri="{BB962C8B-B14F-4D97-AF65-F5344CB8AC3E}">
        <p14:creationId xmlns:p14="http://schemas.microsoft.com/office/powerpoint/2010/main" val="1413748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r>
              <a:rPr lang="en-US" altLang="en-US">
                <a:latin typeface="Arial" pitchFamily="34" charset="0"/>
                <a:cs typeface="Arial" pitchFamily="34" charset="0"/>
              </a:rPr>
              <a:t>In 1964, insulin was the first recombinant medicine ever made (that is one made by recombining human DNA with bacterial DNA to manufacture the protein missing in a genetic condition). It was also the first protein therapeutic approved for human use.</a:t>
            </a:r>
          </a:p>
          <a:p>
            <a:pPr marL="228600" indent="-228600"/>
            <a:endParaRPr lang="en-US" altLang="en-US">
              <a:latin typeface="Arial" pitchFamily="34" charset="0"/>
              <a:cs typeface="Arial" pitchFamily="34" charset="0"/>
            </a:endParaRPr>
          </a:p>
          <a:p>
            <a:pPr marL="228600" indent="-228600"/>
            <a:r>
              <a:rPr lang="en-US" altLang="en-US">
                <a:latin typeface="Arial" pitchFamily="34" charset="0"/>
                <a:cs typeface="Arial" pitchFamily="34" charset="0"/>
              </a:rPr>
              <a:t>By the 1980’s most diabetic patients were being treated with synthetic insulin. This has many advantages in terms of; large quantities required, protein compatibility, correct protein folding and structure. </a:t>
            </a:r>
          </a:p>
          <a:p>
            <a:pPr marL="228600" indent="-228600"/>
            <a:endParaRPr lang="en-US" altLang="en-US">
              <a:latin typeface="Arial" pitchFamily="34" charset="0"/>
              <a:cs typeface="Arial" pitchFamily="34" charset="0"/>
            </a:endParaRPr>
          </a:p>
          <a:p>
            <a:pPr marL="228600" indent="-228600"/>
            <a:r>
              <a:rPr lang="en-US" altLang="en-US">
                <a:latin typeface="Arial" pitchFamily="34" charset="0"/>
                <a:cs typeface="Arial" pitchFamily="34" charset="0"/>
              </a:rPr>
              <a:t>So how is synthetic insulin made?</a:t>
            </a:r>
            <a:endParaRPr lang="en-US"/>
          </a:p>
        </p:txBody>
      </p:sp>
      <p:sp>
        <p:nvSpPr>
          <p:cNvPr id="4" name="Slide Number Placeholder 3"/>
          <p:cNvSpPr>
            <a:spLocks noGrp="1"/>
          </p:cNvSpPr>
          <p:nvPr>
            <p:ph type="sldNum" sz="quarter" idx="10"/>
          </p:nvPr>
        </p:nvSpPr>
        <p:spPr/>
        <p:txBody>
          <a:bodyPr/>
          <a:lstStyle/>
          <a:p>
            <a:fld id="{70D09550-ABB2-4E5E-8B02-E61CE329044B}" type="slidenum">
              <a:rPr lang="en-GB" smtClean="0"/>
              <a:pPr/>
              <a:t>29</a:t>
            </a:fld>
            <a:endParaRPr lang="en-GB"/>
          </a:p>
        </p:txBody>
      </p:sp>
    </p:spTree>
    <p:extLst>
      <p:ext uri="{BB962C8B-B14F-4D97-AF65-F5344CB8AC3E}">
        <p14:creationId xmlns:p14="http://schemas.microsoft.com/office/powerpoint/2010/main" val="14137489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r>
              <a:rPr lang="en-US"/>
              <a:t>A recent poster on Twitter!</a:t>
            </a:r>
          </a:p>
        </p:txBody>
      </p:sp>
      <p:sp>
        <p:nvSpPr>
          <p:cNvPr id="4" name="Slide Number Placeholder 3"/>
          <p:cNvSpPr>
            <a:spLocks noGrp="1"/>
          </p:cNvSpPr>
          <p:nvPr>
            <p:ph type="sldNum" sz="quarter" idx="10"/>
          </p:nvPr>
        </p:nvSpPr>
        <p:spPr/>
        <p:txBody>
          <a:bodyPr/>
          <a:lstStyle/>
          <a:p>
            <a:fld id="{70D09550-ABB2-4E5E-8B02-E61CE329044B}" type="slidenum">
              <a:rPr lang="en-GB" smtClean="0"/>
              <a:pPr/>
              <a:t>30</a:t>
            </a:fld>
            <a:endParaRPr lang="en-GB"/>
          </a:p>
        </p:txBody>
      </p:sp>
    </p:spTree>
    <p:extLst>
      <p:ext uri="{BB962C8B-B14F-4D97-AF65-F5344CB8AC3E}">
        <p14:creationId xmlns:p14="http://schemas.microsoft.com/office/powerpoint/2010/main" val="409181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0370952-48CC-46D7-9FCD-59FAD40CC025}" type="slidenum">
              <a:rPr lang="en-GB" smtClean="0"/>
              <a:pPr/>
              <a:t>4</a:t>
            </a:fld>
            <a:endParaRPr lang="en-GB"/>
          </a:p>
        </p:txBody>
      </p:sp>
    </p:spTree>
    <p:extLst>
      <p:ext uri="{BB962C8B-B14F-4D97-AF65-F5344CB8AC3E}">
        <p14:creationId xmlns:p14="http://schemas.microsoft.com/office/powerpoint/2010/main" val="1158790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More in depth view of making protein therapeutics</a:t>
            </a:r>
          </a:p>
          <a:p>
            <a:endParaRPr lang="en-GB"/>
          </a:p>
          <a:p>
            <a:r>
              <a:rPr lang="en-GB" altLang="en-US" b="1"/>
              <a:t>Clone the gene of interest into a vector</a:t>
            </a:r>
          </a:p>
          <a:p>
            <a:r>
              <a:rPr lang="en-GB" altLang="en-US"/>
              <a:t>One commonly used vector is a plasmid, a circle of DNA incapable of independent replication, but which will be transcribed and translated alongside the chromosome in a bacterium, producing the cloned gene’s product. Once a foreign gene is cloned into a plasmid using restriction digestion and ligation, it is known as a recombinant plasmid.</a:t>
            </a:r>
          </a:p>
          <a:p>
            <a:endParaRPr lang="en-GB" altLang="en-US"/>
          </a:p>
          <a:p>
            <a:r>
              <a:rPr lang="en-GB" altLang="en-US" b="1"/>
              <a:t>Transform a bacterium with the recombinant plasmid</a:t>
            </a:r>
          </a:p>
          <a:p>
            <a:r>
              <a:rPr lang="en-GB" altLang="en-US"/>
              <a:t>Channels in the bacterial membrane are created using chemicals  or electricity, then the recombinant plasmid is forced into the bacterium, often using a ‘heat shock’. Bacteria that have been successfully transformed with the recombinant plasmid are often detected by means of an antibiotic resistance gene, also carried on the recombinant plasmid.</a:t>
            </a:r>
          </a:p>
          <a:p>
            <a:endParaRPr lang="en-GB" altLang="en-US"/>
          </a:p>
          <a:p>
            <a:r>
              <a:rPr lang="en-GB" altLang="en-US" b="1"/>
              <a:t>Grow lots of transformed bacteria</a:t>
            </a:r>
          </a:p>
          <a:p>
            <a:r>
              <a:rPr lang="en-GB" altLang="en-US"/>
              <a:t>When bacteria containing the recombinant plasmid have been identified they are grown in flasks to identify optimum conditions for growth. This is then scaled up and multiple large vats of bacterial culture are grown, within which the bacteria will all be making the protein of interest.</a:t>
            </a:r>
          </a:p>
          <a:p>
            <a:endParaRPr lang="en-GB" altLang="en-US"/>
          </a:p>
          <a:p>
            <a:r>
              <a:rPr lang="en-GB" altLang="en-US" b="1"/>
              <a:t>Purify the expressed protein</a:t>
            </a:r>
          </a:p>
          <a:p>
            <a:r>
              <a:rPr lang="en-GB" altLang="en-US"/>
              <a:t>A small-scale method for purification of the protein of interest will be devised, using its characteristics (hydrophilic/hydrophobic, size, charge </a:t>
            </a:r>
            <a:r>
              <a:rPr lang="en-GB" altLang="en-US" i="1" err="1"/>
              <a:t>etc</a:t>
            </a:r>
            <a:r>
              <a:rPr lang="en-GB" altLang="en-US"/>
              <a:t>). Again this then needs to be scaled up to purify large quantities of the protein of interest.</a:t>
            </a:r>
          </a:p>
          <a:p>
            <a:endParaRPr lang="en-GB"/>
          </a:p>
          <a:p>
            <a:endParaRPr lang="en-GB"/>
          </a:p>
        </p:txBody>
      </p:sp>
      <p:sp>
        <p:nvSpPr>
          <p:cNvPr id="4" name="Slide Number Placeholder 3"/>
          <p:cNvSpPr>
            <a:spLocks noGrp="1"/>
          </p:cNvSpPr>
          <p:nvPr>
            <p:ph type="sldNum" sz="quarter" idx="10"/>
          </p:nvPr>
        </p:nvSpPr>
        <p:spPr/>
        <p:txBody>
          <a:bodyPr/>
          <a:lstStyle/>
          <a:p>
            <a:fld id="{D2C2E070-6CCF-46AD-9A61-F5C44A4C391F}" type="slidenum">
              <a:rPr lang="en-GB" smtClean="0"/>
              <a:pPr/>
              <a:t>31</a:t>
            </a:fld>
            <a:endParaRPr lang="en-GB"/>
          </a:p>
        </p:txBody>
      </p:sp>
    </p:spTree>
    <p:extLst>
      <p:ext uri="{BB962C8B-B14F-4D97-AF65-F5344CB8AC3E}">
        <p14:creationId xmlns:p14="http://schemas.microsoft.com/office/powerpoint/2010/main" val="3081402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a:t>2 more recent examples of protein therapeutics could come from </a:t>
            </a:r>
            <a:r>
              <a:rPr lang="en-GB" altLang="en-US" err="1"/>
              <a:t>AMGen</a:t>
            </a:r>
            <a:r>
              <a:rPr lang="en-GB" altLang="en-US"/>
              <a:t>.</a:t>
            </a:r>
          </a:p>
          <a:p>
            <a:pPr eaLnBrk="1" hangingPunct="1"/>
            <a:endParaRPr lang="en-GB" altLang="en-US"/>
          </a:p>
          <a:p>
            <a:pPr eaLnBrk="1" hangingPunct="1"/>
            <a:r>
              <a:rPr lang="en-GB" altLang="en-US" err="1"/>
              <a:t>AMGen</a:t>
            </a:r>
            <a:r>
              <a:rPr lang="en-GB" altLang="en-US"/>
              <a:t> is one of the companies that have patents on recombinant molecule medicines; </a:t>
            </a:r>
            <a:r>
              <a:rPr lang="en-GB" altLang="en-US" err="1"/>
              <a:t>Epogen</a:t>
            </a:r>
            <a:r>
              <a:rPr lang="en-GB" altLang="en-US"/>
              <a:t> and </a:t>
            </a:r>
            <a:r>
              <a:rPr lang="en-GB" altLang="en-US" err="1"/>
              <a:t>Neupogen</a:t>
            </a:r>
            <a:endParaRPr lang="en-GB" altLang="en-US"/>
          </a:p>
          <a:p>
            <a:pPr eaLnBrk="1" hangingPunct="1"/>
            <a:r>
              <a:rPr lang="en-GB" altLang="en-US"/>
              <a:t>They have been manufactured, gone through legal</a:t>
            </a:r>
            <a:r>
              <a:rPr lang="en-GB" altLang="en-US" baseline="0"/>
              <a:t> issues, clinical trials, regulatory affairs and are being used by patients. In fact these are 2 people whose lives have been saved by the drugs.</a:t>
            </a:r>
          </a:p>
          <a:p>
            <a:pPr eaLnBrk="1" hangingPunct="1"/>
            <a:endParaRPr lang="en-GB" altLang="en-US"/>
          </a:p>
          <a:p>
            <a:pPr eaLnBrk="1" hangingPunct="1"/>
            <a:r>
              <a:rPr lang="en-GB" altLang="en-US"/>
              <a:t>EPOGEN® </a:t>
            </a:r>
          </a:p>
          <a:p>
            <a:pPr eaLnBrk="1" hangingPunct="1">
              <a:buFont typeface="Wingdings" pitchFamily="2" charset="2"/>
              <a:buChar char="Ø"/>
            </a:pPr>
            <a:r>
              <a:rPr lang="en-GB" altLang="en-US"/>
              <a:t>Mimics </a:t>
            </a:r>
            <a:r>
              <a:rPr lang="en-GB" altLang="en-US" err="1"/>
              <a:t>erythropoetin</a:t>
            </a:r>
            <a:r>
              <a:rPr lang="en-GB" altLang="en-US"/>
              <a:t> </a:t>
            </a:r>
          </a:p>
          <a:p>
            <a:pPr eaLnBrk="1" hangingPunct="1">
              <a:buFont typeface="Wingdings" pitchFamily="2" charset="2"/>
              <a:buChar char="Ø"/>
            </a:pPr>
            <a:r>
              <a:rPr lang="en-GB" altLang="en-US"/>
              <a:t>Helps your body produce red blood cells</a:t>
            </a:r>
          </a:p>
          <a:p>
            <a:pPr eaLnBrk="1" hangingPunct="1">
              <a:buFont typeface="Wingdings" pitchFamily="2" charset="2"/>
              <a:buChar char="Ø"/>
            </a:pPr>
            <a:r>
              <a:rPr lang="en-GB" altLang="en-US"/>
              <a:t>Is used to treat anaemia caused by chronic kidney disease in patients on dialysis </a:t>
            </a:r>
          </a:p>
          <a:p>
            <a:pPr eaLnBrk="1" hangingPunct="1">
              <a:buFont typeface="Wingdings" pitchFamily="2" charset="2"/>
              <a:buChar char="Ø"/>
            </a:pPr>
            <a:endParaRPr lang="en-GB" altLang="en-US"/>
          </a:p>
          <a:p>
            <a:pPr eaLnBrk="1" hangingPunct="1">
              <a:buFont typeface="Wingdings" pitchFamily="2" charset="2"/>
              <a:buNone/>
            </a:pPr>
            <a:r>
              <a:rPr lang="en-GB" altLang="en-US"/>
              <a:t>NEUPOGEN</a:t>
            </a:r>
          </a:p>
          <a:p>
            <a:pPr eaLnBrk="1" hangingPunct="1">
              <a:buFontTx/>
              <a:buChar char="-"/>
            </a:pPr>
            <a:r>
              <a:rPr lang="en-GB" altLang="en-US"/>
              <a:t>Mimics granulocyte-colony stimulating factor</a:t>
            </a:r>
          </a:p>
          <a:p>
            <a:pPr eaLnBrk="1" hangingPunct="1">
              <a:buFontTx/>
              <a:buChar char="-"/>
            </a:pPr>
            <a:r>
              <a:rPr lang="en-GB" altLang="en-US"/>
              <a:t>Stimulates the growth of white blood cells in your body</a:t>
            </a:r>
          </a:p>
          <a:p>
            <a:pPr eaLnBrk="1" hangingPunct="1">
              <a:buFontTx/>
              <a:buChar char="-"/>
            </a:pPr>
            <a:r>
              <a:rPr lang="en-GB" altLang="en-US"/>
              <a:t>Is used to treat neutropenia, a lack of certain white blood cells caused by cancer, bone marrow transplant or chemotherapy.</a:t>
            </a:r>
          </a:p>
          <a:p>
            <a:pPr eaLnBrk="1" hangingPunct="1"/>
            <a:endParaRPr lang="en-GB" altLang="en-US"/>
          </a:p>
          <a:p>
            <a:pPr eaLnBrk="1" hangingPunct="1"/>
            <a:r>
              <a:rPr lang="en-GB" altLang="en-US"/>
              <a:t>As you can imagine it is very rewarding to be working on drugs like these that save lives.</a:t>
            </a:r>
          </a:p>
          <a:p>
            <a:pPr eaLnBrk="1" hangingPunct="1"/>
            <a:r>
              <a:rPr lang="en-GB" altLang="en-US"/>
              <a:t>The laboratory skills used are also very relevant to local employers; </a:t>
            </a:r>
          </a:p>
          <a:p>
            <a:pPr eaLnBrk="1" hangingPunct="1"/>
            <a:r>
              <a:rPr lang="en-GB" altLang="en-US"/>
              <a:t>Cambridge Science Park has companies working on recombinant protein technology; including </a:t>
            </a:r>
            <a:r>
              <a:rPr lang="en-GB" altLang="en-US" err="1"/>
              <a:t>AMGen</a:t>
            </a:r>
            <a:endParaRPr lang="en-GB" altLang="en-US"/>
          </a:p>
          <a:p>
            <a:pPr eaLnBrk="1" hangingPunct="1"/>
            <a:r>
              <a:rPr lang="en-GB" altLang="en-US"/>
              <a:t>So does the </a:t>
            </a:r>
            <a:r>
              <a:rPr lang="en-GB" altLang="en-US" err="1"/>
              <a:t>bioincubator</a:t>
            </a:r>
            <a:r>
              <a:rPr lang="en-GB" altLang="en-US"/>
              <a:t> at </a:t>
            </a:r>
            <a:r>
              <a:rPr lang="en-GB" altLang="en-US" err="1"/>
              <a:t>Babraham</a:t>
            </a:r>
            <a:endParaRPr lang="en-GB" altLang="en-US"/>
          </a:p>
          <a:p>
            <a:pPr eaLnBrk="1" hangingPunct="1"/>
            <a:r>
              <a:rPr lang="en-GB" altLang="en-US"/>
              <a:t>One of the global giants GSK has Research and Development centres in Stevenage and in Harlow</a:t>
            </a:r>
          </a:p>
          <a:p>
            <a:pPr eaLnBrk="1" hangingPunct="1"/>
            <a:r>
              <a:rPr lang="en-GB" altLang="en-US"/>
              <a:t>The same skills in biotechnology can be used in the academic, government and charity sector. For example at the University of Cambridge, </a:t>
            </a:r>
            <a:r>
              <a:rPr lang="en-GB" altLang="en-US" err="1"/>
              <a:t>Addenbrookes</a:t>
            </a:r>
            <a:r>
              <a:rPr lang="en-GB" altLang="en-US"/>
              <a:t>, or at the Sanger Institute is 10 miles down the road in </a:t>
            </a:r>
            <a:r>
              <a:rPr lang="en-GB" altLang="en-US" err="1"/>
              <a:t>Hinxton</a:t>
            </a:r>
            <a:r>
              <a:rPr lang="en-GB" altLang="en-US"/>
              <a:t>.</a:t>
            </a:r>
          </a:p>
          <a:p>
            <a:pPr eaLnBrk="1" hangingPunct="1"/>
            <a:endParaRPr lang="en-GB" altLang="en-US"/>
          </a:p>
          <a:p>
            <a:pPr eaLnBrk="1" hangingPunct="1"/>
            <a:r>
              <a:rPr lang="en-GB" altLang="en-US"/>
              <a:t>I think this goes some way to demonstrating the relevance of Biotechnology techniques for your students.</a:t>
            </a:r>
          </a:p>
          <a:p>
            <a:pPr eaLnBrk="1" hangingPunct="1"/>
            <a:endParaRPr lang="en-GB" altLang="en-US"/>
          </a:p>
          <a:p>
            <a:pPr eaLnBrk="1" hangingPunct="1"/>
            <a:r>
              <a:rPr lang="en-GB" altLang="en-US"/>
              <a:t>So we now need to hone in and find out what these common techniques involved in recombinant DNA technology are and how the Amgen</a:t>
            </a:r>
            <a:r>
              <a:rPr lang="en-GB" altLang="en-US" baseline="0"/>
              <a:t> Biotech Experience </a:t>
            </a:r>
            <a:r>
              <a:rPr lang="en-GB" altLang="en-US"/>
              <a:t>has translated them into a series of laboratory experiments appropriate for schools. </a:t>
            </a:r>
            <a:endParaRPr lang="en-GB"/>
          </a:p>
        </p:txBody>
      </p:sp>
      <p:sp>
        <p:nvSpPr>
          <p:cNvPr id="4" name="Slide Number Placeholder 3"/>
          <p:cNvSpPr>
            <a:spLocks noGrp="1"/>
          </p:cNvSpPr>
          <p:nvPr>
            <p:ph type="sldNum" sz="quarter" idx="10"/>
          </p:nvPr>
        </p:nvSpPr>
        <p:spPr/>
        <p:txBody>
          <a:bodyPr/>
          <a:lstStyle/>
          <a:p>
            <a:fld id="{D2C2E070-6CCF-46AD-9A61-F5C44A4C391F}" type="slidenum">
              <a:rPr lang="en-GB" smtClean="0"/>
              <a:pPr/>
              <a:t>32</a:t>
            </a:fld>
            <a:endParaRPr lang="en-GB"/>
          </a:p>
        </p:txBody>
      </p:sp>
    </p:spTree>
    <p:extLst>
      <p:ext uri="{BB962C8B-B14F-4D97-AF65-F5344CB8AC3E}">
        <p14:creationId xmlns:p14="http://schemas.microsoft.com/office/powerpoint/2010/main" val="1484887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C1C3C-3D5C-17E8-F614-B6D25C0FE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A7DB35-A223-7952-00A4-D46D2976B3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7D760-0887-6B5B-8BF1-B93224846A5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159AC3D-671A-676B-6225-300F62B73651}"/>
              </a:ext>
            </a:extLst>
          </p:cNvPr>
          <p:cNvSpPr>
            <a:spLocks noGrp="1"/>
          </p:cNvSpPr>
          <p:nvPr>
            <p:ph type="sldNum" sz="quarter" idx="5"/>
          </p:nvPr>
        </p:nvSpPr>
        <p:spPr/>
        <p:txBody>
          <a:bodyPr/>
          <a:lstStyle/>
          <a:p>
            <a:fld id="{30370952-48CC-46D7-9FCD-59FAD40CC025}" type="slidenum">
              <a:rPr lang="en-GB" smtClean="0"/>
              <a:pPr/>
              <a:t>33</a:t>
            </a:fld>
            <a:endParaRPr lang="en-GB"/>
          </a:p>
        </p:txBody>
      </p:sp>
    </p:spTree>
    <p:extLst>
      <p:ext uri="{BB962C8B-B14F-4D97-AF65-F5344CB8AC3E}">
        <p14:creationId xmlns:p14="http://schemas.microsoft.com/office/powerpoint/2010/main" val="37052314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slide about making protein</a:t>
            </a:r>
            <a:r>
              <a:rPr lang="en-GB" baseline="0"/>
              <a:t> therapeutic, basically describes the experimental steps that you will take in school to create a bacteria that expresses, not a protein therapeutic, but instead an easily visible red fluorescent protein.</a:t>
            </a:r>
          </a:p>
          <a:p>
            <a:endParaRPr lang="en-GB"/>
          </a:p>
          <a:p>
            <a:r>
              <a:rPr lang="en-GB" altLang="en-US" b="1"/>
              <a:t>Clone the gene of interest into a vector</a:t>
            </a:r>
          </a:p>
          <a:p>
            <a:r>
              <a:rPr lang="en-GB" altLang="en-US"/>
              <a:t>One commonly used vector is a plasmid, a circle of DNA incapable of independent replication, but which will be transcribed and translated alongside the chromosome in a bacterium, producing the cloned gene’s product. Once a foreign gene is cloned into a plasmid using restriction digestion and ligation, it is known as a recombinant plasmid.</a:t>
            </a:r>
          </a:p>
          <a:p>
            <a:endParaRPr lang="en-GB" altLang="en-US"/>
          </a:p>
        </p:txBody>
      </p:sp>
      <p:sp>
        <p:nvSpPr>
          <p:cNvPr id="4" name="Slide Number Placeholder 3"/>
          <p:cNvSpPr>
            <a:spLocks noGrp="1"/>
          </p:cNvSpPr>
          <p:nvPr>
            <p:ph type="sldNum" sz="quarter" idx="10"/>
          </p:nvPr>
        </p:nvSpPr>
        <p:spPr/>
        <p:txBody>
          <a:bodyPr/>
          <a:lstStyle/>
          <a:p>
            <a:fld id="{D2C2E070-6CCF-46AD-9A61-F5C44A4C391F}" type="slidenum">
              <a:rPr lang="en-GB" smtClean="0"/>
              <a:pPr/>
              <a:t>34</a:t>
            </a:fld>
            <a:endParaRPr lang="en-GB"/>
          </a:p>
        </p:txBody>
      </p:sp>
    </p:spTree>
    <p:extLst>
      <p:ext uri="{BB962C8B-B14F-4D97-AF65-F5344CB8AC3E}">
        <p14:creationId xmlns:p14="http://schemas.microsoft.com/office/powerpoint/2010/main" val="30814020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7D58B-A744-54FD-6F91-8456937C0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2EBBEF-C2A1-4023-43D7-2578DDBFCD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158CD4-75F0-4F88-CCF7-5079B19951EE}"/>
              </a:ext>
            </a:extLst>
          </p:cNvPr>
          <p:cNvSpPr>
            <a:spLocks noGrp="1"/>
          </p:cNvSpPr>
          <p:nvPr>
            <p:ph type="body" idx="1"/>
          </p:nvPr>
        </p:nvSpPr>
        <p:spPr/>
        <p:txBody>
          <a:bodyPr/>
          <a:lstStyle/>
          <a:p>
            <a:pPr eaLnBrk="1" hangingPunct="1">
              <a:buFontTx/>
              <a:buChar char="-"/>
            </a:pPr>
            <a:r>
              <a:rPr lang="en-GB" altLang="en-US"/>
              <a:t>Lab 1 is an introduction to materials and methods for students. You can choose how much you teach of this lab. And tomorrow they’ll be some suggestions for the technicians about different ways to do this introductory practical.</a:t>
            </a:r>
          </a:p>
          <a:p>
            <a:pPr eaLnBrk="1" hangingPunct="1">
              <a:buFontTx/>
              <a:buChar char="-"/>
            </a:pPr>
            <a:r>
              <a:rPr lang="en-GB" altLang="en-US"/>
              <a:t>Labs 2, 3 and 5 go through the techniques of restriction digestion, ligation and checking the recombinant DNA using gel electrophoresis, which equate to the first part of R&amp;D ‘generate and verify recombinant DNA’</a:t>
            </a:r>
          </a:p>
          <a:p>
            <a:pPr eaLnBrk="1" hangingPunct="1">
              <a:buFontTx/>
              <a:buChar char="-"/>
            </a:pPr>
            <a:r>
              <a:rPr lang="en-GB" altLang="en-US"/>
              <a:t>Other labs are available that allow you to do transformation, PCR and DNA profiling:</a:t>
            </a:r>
            <a:r>
              <a:rPr lang="en-GB" altLang="en-US" baseline="0"/>
              <a:t> I’m happy to talk to you about other options…</a:t>
            </a:r>
            <a:endParaRPr lang="en-GB"/>
          </a:p>
          <a:p>
            <a:endParaRPr lang="en-GB"/>
          </a:p>
        </p:txBody>
      </p:sp>
      <p:sp>
        <p:nvSpPr>
          <p:cNvPr id="4" name="Slide Number Placeholder 3">
            <a:extLst>
              <a:ext uri="{FF2B5EF4-FFF2-40B4-BE49-F238E27FC236}">
                <a16:creationId xmlns:a16="http://schemas.microsoft.com/office/drawing/2014/main" id="{F32D2FA8-EDFF-DA8A-F4EA-ABB14B3799B8}"/>
              </a:ext>
            </a:extLst>
          </p:cNvPr>
          <p:cNvSpPr>
            <a:spLocks noGrp="1"/>
          </p:cNvSpPr>
          <p:nvPr>
            <p:ph type="sldNum" sz="quarter" idx="5"/>
          </p:nvPr>
        </p:nvSpPr>
        <p:spPr/>
        <p:txBody>
          <a:bodyPr/>
          <a:lstStyle/>
          <a:p>
            <a:fld id="{30370952-48CC-46D7-9FCD-59FAD40CC025}" type="slidenum">
              <a:rPr lang="en-GB" smtClean="0"/>
              <a:pPr/>
              <a:t>35</a:t>
            </a:fld>
            <a:endParaRPr lang="en-GB"/>
          </a:p>
        </p:txBody>
      </p:sp>
    </p:spTree>
    <p:extLst>
      <p:ext uri="{BB962C8B-B14F-4D97-AF65-F5344CB8AC3E}">
        <p14:creationId xmlns:p14="http://schemas.microsoft.com/office/powerpoint/2010/main" val="2481694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73B53-5039-0FFE-D597-1D27A4488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914257-4817-F328-D193-4F830753A1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4903E5-682A-69BF-6542-5644067BA4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i="1">
                <a:latin typeface="Arial" pitchFamily="34" charset="0"/>
                <a:cs typeface="Arial" pitchFamily="34" charset="0"/>
              </a:rPr>
              <a:t>Any questions so far?</a:t>
            </a:r>
            <a:endParaRPr lang="en-GB" altLang="en-US">
              <a:latin typeface="Arial" pitchFamily="34" charset="0"/>
              <a:cs typeface="Arial" pitchFamily="34" charset="0"/>
            </a:endParaRPr>
          </a:p>
          <a:p>
            <a:endParaRPr lang="en-GB"/>
          </a:p>
        </p:txBody>
      </p:sp>
      <p:sp>
        <p:nvSpPr>
          <p:cNvPr id="4" name="Slide Number Placeholder 3">
            <a:extLst>
              <a:ext uri="{FF2B5EF4-FFF2-40B4-BE49-F238E27FC236}">
                <a16:creationId xmlns:a16="http://schemas.microsoft.com/office/drawing/2014/main" id="{D7720EA9-DCCD-CD7C-16A4-1D420EB8D222}"/>
              </a:ext>
            </a:extLst>
          </p:cNvPr>
          <p:cNvSpPr>
            <a:spLocks noGrp="1"/>
          </p:cNvSpPr>
          <p:nvPr>
            <p:ph type="sldNum" sz="quarter" idx="5"/>
          </p:nvPr>
        </p:nvSpPr>
        <p:spPr/>
        <p:txBody>
          <a:bodyPr/>
          <a:lstStyle/>
          <a:p>
            <a:fld id="{30370952-48CC-46D7-9FCD-59FAD40CC025}" type="slidenum">
              <a:rPr lang="en-GB" smtClean="0"/>
              <a:pPr/>
              <a:t>36</a:t>
            </a:fld>
            <a:endParaRPr lang="en-GB"/>
          </a:p>
        </p:txBody>
      </p:sp>
    </p:spTree>
    <p:extLst>
      <p:ext uri="{BB962C8B-B14F-4D97-AF65-F5344CB8AC3E}">
        <p14:creationId xmlns:p14="http://schemas.microsoft.com/office/powerpoint/2010/main" val="3867496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a:latin typeface="Arial" pitchFamily="34" charset="0"/>
                <a:cs typeface="Arial" pitchFamily="34" charset="0"/>
              </a:rPr>
              <a:t>The first thing I wanted to tell you about were the </a:t>
            </a:r>
            <a:r>
              <a:rPr lang="en-GB" altLang="en-US" b="1" u="sng">
                <a:latin typeface="Arial" pitchFamily="34" charset="0"/>
                <a:cs typeface="Arial" pitchFamily="34" charset="0"/>
              </a:rPr>
              <a:t>benefits to your school</a:t>
            </a:r>
            <a:r>
              <a:rPr lang="en-GB" altLang="en-US">
                <a:latin typeface="Arial" pitchFamily="34" charset="0"/>
                <a:cs typeface="Arial" pitchFamily="34" charset="0"/>
              </a:rPr>
              <a:t>.</a:t>
            </a:r>
          </a:p>
          <a:p>
            <a:pPr eaLnBrk="1" hangingPunct="1"/>
            <a:r>
              <a:rPr lang="en-GB" altLang="en-US">
                <a:latin typeface="Arial" pitchFamily="34" charset="0"/>
                <a:cs typeface="Arial" pitchFamily="34" charset="0"/>
              </a:rPr>
              <a:t>As a UK Biology teacher there are a number of features of this particular Biotechnology education programme that interest me…(</a:t>
            </a:r>
            <a:r>
              <a:rPr lang="en-GB" altLang="en-US" i="1">
                <a:latin typeface="Arial" pitchFamily="34" charset="0"/>
                <a:cs typeface="Arial" pitchFamily="34" charset="0"/>
              </a:rPr>
              <a:t>from slide</a:t>
            </a:r>
            <a:r>
              <a:rPr lang="en-GB" altLang="en-US">
                <a:latin typeface="Arial" pitchFamily="34" charset="0"/>
                <a:cs typeface="Arial" pitchFamily="34" charset="0"/>
              </a:rPr>
              <a:t>)</a:t>
            </a:r>
          </a:p>
          <a:p>
            <a:pPr eaLnBrk="1" hangingPunct="1"/>
            <a:r>
              <a:rPr lang="en-GB" altLang="en-US">
                <a:latin typeface="Arial" pitchFamily="34" charset="0"/>
                <a:cs typeface="Arial" pitchFamily="34" charset="0"/>
              </a:rPr>
              <a:t>The yearly training is an important part of this programme, offering CPD for Science teachers and technicians. Not only does it allow us to hear school’s experiences and try to improve the series of practical experiments offered, but it also helps us to make sure that teachers feel confident in what they’re doing, and research here and abroad has shown that students get much more from experimental work when the teacher delivering it is confident in what they are doing.</a:t>
            </a:r>
          </a:p>
          <a:p>
            <a:pPr eaLnBrk="1" hangingPunct="1"/>
            <a:r>
              <a:rPr lang="en-GB" altLang="en-US">
                <a:latin typeface="Arial" pitchFamily="34" charset="0"/>
                <a:cs typeface="Arial" pitchFamily="34" charset="0"/>
              </a:rPr>
              <a:t>Another advantage is that teachers don’t have time to spend preparing Biotechnology </a:t>
            </a:r>
            <a:r>
              <a:rPr lang="en-GB" altLang="en-US" err="1">
                <a:latin typeface="Arial" pitchFamily="34" charset="0"/>
                <a:cs typeface="Arial" pitchFamily="34" charset="0"/>
              </a:rPr>
              <a:t>practicals</a:t>
            </a:r>
            <a:r>
              <a:rPr lang="en-GB" altLang="en-US">
                <a:latin typeface="Arial" pitchFamily="34" charset="0"/>
                <a:cs typeface="Arial" pitchFamily="34" charset="0"/>
              </a:rPr>
              <a:t> from scratch. I think that this provides a pretty comprehensive (and free) package to help get Biotechnology into schools and inspire our students. </a:t>
            </a:r>
          </a:p>
          <a:p>
            <a:pPr eaLnBrk="1" hangingPunct="1"/>
            <a:r>
              <a:rPr lang="en-GB" altLang="en-US">
                <a:latin typeface="Arial" pitchFamily="34" charset="0"/>
                <a:cs typeface="Arial" pitchFamily="34" charset="0"/>
              </a:rPr>
              <a:t>On your desk are 1 copy of the teacher manual, 1 copy of the student manual and 1 part of the technician manual for each school. These are yours to keep. (Copies are also available in electronic format from the SLC EE website – we’ll tell you how to get to them later.) You will need to use them today and tomorrow, so please keep them with you for the duration of the course.</a:t>
            </a:r>
          </a:p>
          <a:p>
            <a:endParaRPr lang="en-GB"/>
          </a:p>
        </p:txBody>
      </p:sp>
      <p:sp>
        <p:nvSpPr>
          <p:cNvPr id="4" name="Slide Number Placeholder 3"/>
          <p:cNvSpPr>
            <a:spLocks noGrp="1"/>
          </p:cNvSpPr>
          <p:nvPr>
            <p:ph type="sldNum" sz="quarter" idx="5"/>
          </p:nvPr>
        </p:nvSpPr>
        <p:spPr/>
        <p:txBody>
          <a:bodyPr/>
          <a:lstStyle/>
          <a:p>
            <a:fld id="{30370952-48CC-46D7-9FCD-59FAD40CC025}" type="slidenum">
              <a:rPr lang="en-GB" smtClean="0"/>
              <a:pPr/>
              <a:t>5</a:t>
            </a:fld>
            <a:endParaRPr lang="en-GB"/>
          </a:p>
        </p:txBody>
      </p:sp>
    </p:spTree>
    <p:extLst>
      <p:ext uri="{BB962C8B-B14F-4D97-AF65-F5344CB8AC3E}">
        <p14:creationId xmlns:p14="http://schemas.microsoft.com/office/powerpoint/2010/main" val="2631856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lnSpc>
                <a:spcPct val="80000"/>
              </a:lnSpc>
            </a:pPr>
            <a:r>
              <a:rPr lang="en-GB" altLang="en-US" sz="1200"/>
              <a:t>The second thing I wanted to tell you about was the </a:t>
            </a:r>
            <a:r>
              <a:rPr lang="en-GB" altLang="en-US" sz="1200" b="1" u="sng"/>
              <a:t>development of the programme</a:t>
            </a:r>
            <a:r>
              <a:rPr lang="en-GB" altLang="en-US" sz="1200"/>
              <a:t> and how it is being introduced in the UK.</a:t>
            </a:r>
          </a:p>
          <a:p>
            <a:pPr marL="228600" indent="-228600" eaLnBrk="1" hangingPunct="1">
              <a:lnSpc>
                <a:spcPct val="80000"/>
              </a:lnSpc>
            </a:pPr>
            <a:endParaRPr lang="en-GB" altLang="en-US" sz="1200"/>
          </a:p>
          <a:p>
            <a:pPr marL="228600" indent="-228600" eaLnBrk="1" hangingPunct="1">
              <a:lnSpc>
                <a:spcPct val="80000"/>
              </a:lnSpc>
            </a:pPr>
            <a:r>
              <a:rPr lang="en-GB" altLang="en-US" sz="1200"/>
              <a:t>So, I’ll start by taking you back to California in the late 1980s, where Bruce Wallace was one of the first molecular biologists employed to work for </a:t>
            </a:r>
            <a:r>
              <a:rPr lang="en-GB" altLang="en-US" sz="1200" err="1"/>
              <a:t>AMGen</a:t>
            </a:r>
            <a:r>
              <a:rPr lang="en-GB" altLang="en-US" sz="1200"/>
              <a:t>. When he started work his children were going through High School and he saw that they didn’t get to do the type of experiments that he did every day. About that time the National Research Council identified a gap between the practical biotechnology done in schools and research laboratories and a correlating difficulty in getting students interested and excited about Biotechnology.</a:t>
            </a:r>
          </a:p>
          <a:p>
            <a:pPr marL="228600" indent="-228600" eaLnBrk="1" hangingPunct="1">
              <a:lnSpc>
                <a:spcPct val="80000"/>
              </a:lnSpc>
            </a:pPr>
            <a:endParaRPr lang="en-GB" altLang="en-US" sz="1200"/>
          </a:p>
          <a:p>
            <a:pPr marL="228600" indent="-228600" eaLnBrk="1" hangingPunct="1">
              <a:lnSpc>
                <a:spcPct val="80000"/>
              </a:lnSpc>
            </a:pPr>
            <a:r>
              <a:rPr lang="en-GB" altLang="en-US" sz="1200"/>
              <a:t>Bruce Wallace began putting together practical experiments for High School students. These experiments were conducted in High schools located in the vicinity of the big Amgen labs, and a lot of the reagents were donated through the backdoor, by scientists working in the labs who believed in the value of Science education. Eventually, the key players at Amgen who had been quietly donating old kit and giving consumables were leaving and they informed their superiors of the education programme, of some considerable size, which was running. As you can imagine this led to quite an internal hoo-ha about gifting of unauthorised materials, but the sound principles and success of the programme were seen as an undeniable asset and so the Biotechnology programme was formalised into part of the Amgen Foundation’s work (the Amgen Foundation is the charitable arm of the Amgen company).</a:t>
            </a:r>
          </a:p>
          <a:p>
            <a:pPr marL="228600" indent="-228600" eaLnBrk="1" hangingPunct="1">
              <a:lnSpc>
                <a:spcPct val="80000"/>
              </a:lnSpc>
            </a:pPr>
            <a:endParaRPr lang="en-GB" altLang="en-US" sz="1200"/>
          </a:p>
          <a:p>
            <a:pPr marL="228600" indent="-228600" eaLnBrk="1" hangingPunct="1">
              <a:lnSpc>
                <a:spcPct val="80000"/>
              </a:lnSpc>
            </a:pPr>
            <a:r>
              <a:rPr lang="en-GB" altLang="en-US" sz="1200"/>
              <a:t>So in the 1990s the official Biotechnology experiments put together by Bruce Wallace for use in High Schools were collated. They aimed to;</a:t>
            </a:r>
          </a:p>
          <a:p>
            <a:pPr marL="228600" indent="-228600" eaLnBrk="1" hangingPunct="1">
              <a:lnSpc>
                <a:spcPct val="80000"/>
              </a:lnSpc>
              <a:buFontTx/>
              <a:buChar char="•"/>
            </a:pPr>
            <a:r>
              <a:rPr lang="en-GB" altLang="en-US" sz="1200"/>
              <a:t> </a:t>
            </a:r>
            <a:r>
              <a:rPr lang="en-GB" altLang="en-US" sz="1200" u="sng"/>
              <a:t>Motivate students</a:t>
            </a:r>
            <a:r>
              <a:rPr lang="en-GB" altLang="en-US" sz="1200"/>
              <a:t> by getting them to perform current biotechnology experiments</a:t>
            </a:r>
          </a:p>
          <a:p>
            <a:pPr marL="228600" indent="-228600" eaLnBrk="1" hangingPunct="1">
              <a:lnSpc>
                <a:spcPct val="80000"/>
              </a:lnSpc>
              <a:buFontTx/>
              <a:buChar char="•"/>
            </a:pPr>
            <a:r>
              <a:rPr lang="en-GB" altLang="en-US" sz="1200"/>
              <a:t> Use </a:t>
            </a:r>
            <a:r>
              <a:rPr lang="en-GB" altLang="en-US" sz="1200" u="sng"/>
              <a:t>industry standard equipment</a:t>
            </a:r>
            <a:r>
              <a:rPr lang="en-GB" altLang="en-US" sz="1200"/>
              <a:t> and reagents, and</a:t>
            </a:r>
          </a:p>
          <a:p>
            <a:pPr marL="228600" indent="-228600" eaLnBrk="1" hangingPunct="1">
              <a:lnSpc>
                <a:spcPct val="80000"/>
              </a:lnSpc>
              <a:buFontTx/>
              <a:buChar char="•"/>
            </a:pPr>
            <a:r>
              <a:rPr lang="en-GB" altLang="en-US" sz="1200"/>
              <a:t> Interest students by </a:t>
            </a:r>
            <a:r>
              <a:rPr lang="en-GB" altLang="en-US" sz="1200" u="sng"/>
              <a:t>linking the techniques they performed to real examples</a:t>
            </a:r>
            <a:r>
              <a:rPr lang="en-GB" altLang="en-US" sz="1200"/>
              <a:t> from industry</a:t>
            </a:r>
          </a:p>
          <a:p>
            <a:pPr marL="228600" indent="-228600" eaLnBrk="1" hangingPunct="1">
              <a:lnSpc>
                <a:spcPct val="80000"/>
              </a:lnSpc>
            </a:pPr>
            <a:endParaRPr lang="en-GB" altLang="en-US" sz="1200"/>
          </a:p>
          <a:p>
            <a:pPr marL="228600" indent="-228600" eaLnBrk="1" hangingPunct="1">
              <a:lnSpc>
                <a:spcPct val="80000"/>
              </a:lnSpc>
            </a:pPr>
            <a:r>
              <a:rPr lang="en-GB" altLang="en-US" sz="1200"/>
              <a:t>Bruce Wallace very unfortunately met an untimely end in a paragliding accident not long after, but the programme was named after his pioneering work and the man shown above – Marty </a:t>
            </a:r>
            <a:r>
              <a:rPr lang="en-GB" altLang="en-US" sz="1200" err="1"/>
              <a:t>Ikkanda</a:t>
            </a:r>
            <a:r>
              <a:rPr lang="en-GB" altLang="en-US" sz="1200"/>
              <a:t> – succeeded him and has gone on to develop both the content of the Biotechnology education programme and the geographical area to which it extends. The Amgen-Bruce Wallace programme now reaches right across the USA and last year, for the first time began in the UK, in Cambridge. Marty himself, was with us last year presenting the labs, along with his senior lab technician Karin Steinhauer, and this is the first year after the pilot phase that the Amgen Biotechnology programme is running in the UK.</a:t>
            </a:r>
          </a:p>
          <a:p>
            <a:endParaRPr lang="en-GB"/>
          </a:p>
        </p:txBody>
      </p:sp>
      <p:sp>
        <p:nvSpPr>
          <p:cNvPr id="4" name="Slide Number Placeholder 3"/>
          <p:cNvSpPr>
            <a:spLocks noGrp="1"/>
          </p:cNvSpPr>
          <p:nvPr>
            <p:ph type="sldNum" sz="quarter" idx="5"/>
          </p:nvPr>
        </p:nvSpPr>
        <p:spPr/>
        <p:txBody>
          <a:bodyPr/>
          <a:lstStyle/>
          <a:p>
            <a:fld id="{30370952-48CC-46D7-9FCD-59FAD40CC025}" type="slidenum">
              <a:rPr lang="en-GB" smtClean="0"/>
              <a:pPr/>
              <a:t>6</a:t>
            </a:fld>
            <a:endParaRPr lang="en-GB"/>
          </a:p>
        </p:txBody>
      </p:sp>
    </p:spTree>
    <p:extLst>
      <p:ext uri="{BB962C8B-B14F-4D97-AF65-F5344CB8AC3E}">
        <p14:creationId xmlns:p14="http://schemas.microsoft.com/office/powerpoint/2010/main" val="3550148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lnSpc>
                <a:spcPct val="80000"/>
              </a:lnSpc>
            </a:pPr>
            <a:r>
              <a:rPr lang="en-GB" altLang="en-US" sz="1200"/>
              <a:t>The second thing I wanted to tell you about was the </a:t>
            </a:r>
            <a:r>
              <a:rPr lang="en-GB" altLang="en-US" sz="1200" b="1" u="sng"/>
              <a:t>development of the programme</a:t>
            </a:r>
            <a:r>
              <a:rPr lang="en-GB" altLang="en-US" sz="1200"/>
              <a:t> and how it is being introduced in the UK.</a:t>
            </a:r>
          </a:p>
          <a:p>
            <a:pPr marL="228600" indent="-228600" eaLnBrk="1" hangingPunct="1">
              <a:lnSpc>
                <a:spcPct val="80000"/>
              </a:lnSpc>
            </a:pPr>
            <a:endParaRPr lang="en-GB" altLang="en-US" sz="1200"/>
          </a:p>
          <a:p>
            <a:pPr marL="228600" indent="-228600" eaLnBrk="1" hangingPunct="1">
              <a:lnSpc>
                <a:spcPct val="80000"/>
              </a:lnSpc>
            </a:pPr>
            <a:r>
              <a:rPr lang="en-GB" altLang="en-US" sz="1200"/>
              <a:t>So, I’ll start by taking you back to California in the late 1980s, where Bruce Wallace was one of the first molecular biologists employed to work for </a:t>
            </a:r>
            <a:r>
              <a:rPr lang="en-GB" altLang="en-US" sz="1200" err="1"/>
              <a:t>AMGen</a:t>
            </a:r>
            <a:r>
              <a:rPr lang="en-GB" altLang="en-US" sz="1200"/>
              <a:t>. When he started work his children were going through High School and he saw that they didn’t get to do the type of experiments that he did every day. About that time the National Research Council identified a gap between the practical biotechnology done in schools and research laboratories and a correlating difficulty in getting students interested and excited about Biotechnology.</a:t>
            </a:r>
          </a:p>
          <a:p>
            <a:pPr marL="228600" indent="-228600" eaLnBrk="1" hangingPunct="1">
              <a:lnSpc>
                <a:spcPct val="80000"/>
              </a:lnSpc>
            </a:pPr>
            <a:endParaRPr lang="en-GB" altLang="en-US" sz="1200"/>
          </a:p>
          <a:p>
            <a:pPr marL="228600" indent="-228600" eaLnBrk="1" hangingPunct="1">
              <a:lnSpc>
                <a:spcPct val="80000"/>
              </a:lnSpc>
            </a:pPr>
            <a:r>
              <a:rPr lang="en-GB" altLang="en-US" sz="1200"/>
              <a:t>Bruce Wallace began putting together practical experiments for High School students. These experiments were conducted in High schools located in the vicinity of the big Amgen labs, and a lot of the reagents were donated through the backdoor, by scientists working in the labs who believed in the value of Science education. Eventually, the key players at Amgen who had been quietly donating old kit and giving consumables were leaving and they informed their superiors of the education programme, of some considerable size, which was running. As you can imagine this led to quite an internal hoo-ha about gifting of unauthorised materials, but the sound principles and success of the programme were seen as an undeniable asset and so the Biotechnology programme was formalised into part of the Amgen Foundation’s work (the Amgen Foundation is the charitable arm of the Amgen company).</a:t>
            </a:r>
          </a:p>
          <a:p>
            <a:pPr marL="228600" indent="-228600" eaLnBrk="1" hangingPunct="1">
              <a:lnSpc>
                <a:spcPct val="80000"/>
              </a:lnSpc>
            </a:pPr>
            <a:endParaRPr lang="en-GB" altLang="en-US" sz="1200"/>
          </a:p>
          <a:p>
            <a:pPr marL="228600" indent="-228600" eaLnBrk="1" hangingPunct="1">
              <a:lnSpc>
                <a:spcPct val="80000"/>
              </a:lnSpc>
            </a:pPr>
            <a:r>
              <a:rPr lang="en-GB" altLang="en-US" sz="1200"/>
              <a:t>So in the 1990s the official Biotechnology experiments put together by Bruce Wallace for use in High Schools were collated. They aimed to;</a:t>
            </a:r>
          </a:p>
          <a:p>
            <a:pPr marL="228600" indent="-228600" eaLnBrk="1" hangingPunct="1">
              <a:lnSpc>
                <a:spcPct val="80000"/>
              </a:lnSpc>
              <a:buFontTx/>
              <a:buChar char="•"/>
            </a:pPr>
            <a:r>
              <a:rPr lang="en-GB" altLang="en-US" sz="1200"/>
              <a:t> </a:t>
            </a:r>
            <a:r>
              <a:rPr lang="en-GB" altLang="en-US" sz="1200" u="sng"/>
              <a:t>Motivate students</a:t>
            </a:r>
            <a:r>
              <a:rPr lang="en-GB" altLang="en-US" sz="1200"/>
              <a:t> by getting them to perform current biotechnology experiments</a:t>
            </a:r>
          </a:p>
          <a:p>
            <a:pPr marL="228600" indent="-228600" eaLnBrk="1" hangingPunct="1">
              <a:lnSpc>
                <a:spcPct val="80000"/>
              </a:lnSpc>
              <a:buFontTx/>
              <a:buChar char="•"/>
            </a:pPr>
            <a:r>
              <a:rPr lang="en-GB" altLang="en-US" sz="1200"/>
              <a:t> Use </a:t>
            </a:r>
            <a:r>
              <a:rPr lang="en-GB" altLang="en-US" sz="1200" u="sng"/>
              <a:t>industry standard equipment</a:t>
            </a:r>
            <a:r>
              <a:rPr lang="en-GB" altLang="en-US" sz="1200"/>
              <a:t> and reagents, and</a:t>
            </a:r>
          </a:p>
          <a:p>
            <a:pPr marL="228600" indent="-228600" eaLnBrk="1" hangingPunct="1">
              <a:lnSpc>
                <a:spcPct val="80000"/>
              </a:lnSpc>
              <a:buFontTx/>
              <a:buChar char="•"/>
            </a:pPr>
            <a:r>
              <a:rPr lang="en-GB" altLang="en-US" sz="1200"/>
              <a:t> Interest students by </a:t>
            </a:r>
            <a:r>
              <a:rPr lang="en-GB" altLang="en-US" sz="1200" u="sng"/>
              <a:t>linking the techniques they performed to real examples</a:t>
            </a:r>
            <a:r>
              <a:rPr lang="en-GB" altLang="en-US" sz="1200"/>
              <a:t> from industry</a:t>
            </a:r>
          </a:p>
          <a:p>
            <a:pPr marL="228600" indent="-228600" eaLnBrk="1" hangingPunct="1">
              <a:lnSpc>
                <a:spcPct val="80000"/>
              </a:lnSpc>
            </a:pPr>
            <a:endParaRPr lang="en-GB" altLang="en-US" sz="1200"/>
          </a:p>
          <a:p>
            <a:pPr marL="228600" indent="-228600" eaLnBrk="1" hangingPunct="1">
              <a:lnSpc>
                <a:spcPct val="80000"/>
              </a:lnSpc>
            </a:pPr>
            <a:r>
              <a:rPr lang="en-GB" altLang="en-US" sz="1200"/>
              <a:t>Bruce Wallace very unfortunately met an untimely end in a paragliding accident not long after, but the programme was named after his pioneering work and the man shown above – Marty </a:t>
            </a:r>
            <a:r>
              <a:rPr lang="en-GB" altLang="en-US" sz="1200" err="1"/>
              <a:t>Ikkanda</a:t>
            </a:r>
            <a:r>
              <a:rPr lang="en-GB" altLang="en-US" sz="1200"/>
              <a:t> – succeeded him and has gone on to develop both the content of the Biotechnology education programme and the geographical area to which it extends. The Amgen-Bruce Wallace programme now reaches right across the USA and last year, for the first time began in the UK, in Cambridge. Marty himself, was with us last year presenting the labs, along with his senior lab technician Karin Steinhauer, and this is the first year after the pilot phase that the Amgen Biotechnology programme is running in the UK.</a:t>
            </a:r>
          </a:p>
          <a:p>
            <a:endParaRPr lang="en-GB"/>
          </a:p>
        </p:txBody>
      </p:sp>
      <p:sp>
        <p:nvSpPr>
          <p:cNvPr id="4" name="Slide Number Placeholder 3"/>
          <p:cNvSpPr>
            <a:spLocks noGrp="1"/>
          </p:cNvSpPr>
          <p:nvPr>
            <p:ph type="sldNum" sz="quarter" idx="5"/>
          </p:nvPr>
        </p:nvSpPr>
        <p:spPr/>
        <p:txBody>
          <a:bodyPr/>
          <a:lstStyle/>
          <a:p>
            <a:fld id="{30370952-48CC-46D7-9FCD-59FAD40CC025}" type="slidenum">
              <a:rPr lang="en-GB" smtClean="0"/>
              <a:pPr/>
              <a:t>7</a:t>
            </a:fld>
            <a:endParaRPr lang="en-GB"/>
          </a:p>
        </p:txBody>
      </p:sp>
    </p:spTree>
    <p:extLst>
      <p:ext uri="{BB962C8B-B14F-4D97-AF65-F5344CB8AC3E}">
        <p14:creationId xmlns:p14="http://schemas.microsoft.com/office/powerpoint/2010/main" val="1558314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r>
              <a:rPr lang="en-GB" altLang="en-US"/>
              <a:t>We now have established sites in Cambridge, Norwich, </a:t>
            </a:r>
            <a:r>
              <a:rPr lang="en-GB" altLang="en-US" err="1"/>
              <a:t>MidKent</a:t>
            </a:r>
            <a:r>
              <a:rPr lang="en-GB" altLang="en-US"/>
              <a:t>, Hatfield and Hull.</a:t>
            </a:r>
          </a:p>
          <a:p>
            <a:pPr marL="228600" indent="-228600" eaLnBrk="1" hangingPunct="1"/>
            <a:endParaRPr lang="en-GB" altLang="en-US"/>
          </a:p>
          <a:p>
            <a:pPr marL="228600" indent="-228600" eaLnBrk="1" hangingPunct="1"/>
            <a:r>
              <a:rPr lang="en-GB" altLang="en-US"/>
              <a:t>Those of you who have browsed the Amgen</a:t>
            </a:r>
            <a:r>
              <a:rPr lang="en-GB" altLang="en-US" baseline="0"/>
              <a:t> Biotech Experience </a:t>
            </a:r>
            <a:r>
              <a:rPr lang="en-GB" altLang="en-US"/>
              <a:t>website, will know that we offer a set of practical opportunities developed to fit with the curriculum and health and safety requirements</a:t>
            </a:r>
            <a:r>
              <a:rPr lang="en-GB" altLang="en-US" baseline="0"/>
              <a:t> of the UK.</a:t>
            </a:r>
          </a:p>
          <a:p>
            <a:pPr marL="0" indent="0" eaLnBrk="1" hangingPunct="1">
              <a:buFontTx/>
              <a:buNone/>
            </a:pPr>
            <a:endParaRPr lang="en-GB" altLang="en-US"/>
          </a:p>
          <a:p>
            <a:pPr marL="228600" indent="-228600" eaLnBrk="1" hangingPunct="1"/>
            <a:r>
              <a:rPr lang="en-GB" altLang="en-US"/>
              <a:t>We do this in Herts (were the programme is managed and close to Amgen’s Uxbridge </a:t>
            </a:r>
            <a:r>
              <a:rPr lang="en-GB" altLang="en-US" err="1"/>
              <a:t>baae</a:t>
            </a:r>
            <a:r>
              <a:rPr lang="en-GB" altLang="en-US"/>
              <a:t>), Homerton College (</a:t>
            </a:r>
            <a:r>
              <a:rPr lang="en-GB" altLang="en-US" err="1"/>
              <a:t>Cambrdige</a:t>
            </a:r>
            <a:r>
              <a:rPr lang="en-GB" altLang="en-US"/>
              <a:t>) – Amgen also on Cambridge Science Park, and Norwich (thru TSN which runs an extensive kit loan programme to schools from its base on the Norwich Research Park)</a:t>
            </a:r>
          </a:p>
          <a:p>
            <a:endParaRPr lang="en-GB"/>
          </a:p>
        </p:txBody>
      </p:sp>
      <p:sp>
        <p:nvSpPr>
          <p:cNvPr id="4" name="Slide Number Placeholder 3"/>
          <p:cNvSpPr>
            <a:spLocks noGrp="1"/>
          </p:cNvSpPr>
          <p:nvPr>
            <p:ph type="sldNum" sz="quarter" idx="5"/>
          </p:nvPr>
        </p:nvSpPr>
        <p:spPr/>
        <p:txBody>
          <a:bodyPr/>
          <a:lstStyle/>
          <a:p>
            <a:fld id="{30370952-48CC-46D7-9FCD-59FAD40CC025}" type="slidenum">
              <a:rPr lang="en-GB" smtClean="0"/>
              <a:pPr/>
              <a:t>8</a:t>
            </a:fld>
            <a:endParaRPr lang="en-GB"/>
          </a:p>
        </p:txBody>
      </p:sp>
    </p:spTree>
    <p:extLst>
      <p:ext uri="{BB962C8B-B14F-4D97-AF65-F5344CB8AC3E}">
        <p14:creationId xmlns:p14="http://schemas.microsoft.com/office/powerpoint/2010/main" val="3675734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2013 we had a visit</a:t>
            </a:r>
            <a:r>
              <a:rPr lang="en-GB" baseline="0"/>
              <a:t> from </a:t>
            </a:r>
            <a:r>
              <a:rPr lang="en-GB" altLang="en-US">
                <a:latin typeface="Arial" pitchFamily="34" charset="0"/>
                <a:cs typeface="Arial" pitchFamily="34" charset="0"/>
              </a:rPr>
              <a:t>Julian Huppert, Lib Dem MP for Cambridge whilst the Amgen Biotech Experience was running at Hills Road Sixth Form College.</a:t>
            </a:r>
            <a:r>
              <a:rPr lang="en-GB" altLang="en-US" baseline="0">
                <a:latin typeface="Arial" pitchFamily="34" charset="0"/>
                <a:cs typeface="Arial" pitchFamily="34" charset="0"/>
              </a:rPr>
              <a:t> He was</a:t>
            </a:r>
            <a:r>
              <a:rPr lang="en-GB" altLang="en-US">
                <a:latin typeface="Arial" pitchFamily="34" charset="0"/>
                <a:cs typeface="Arial" pitchFamily="34" charset="0"/>
              </a:rPr>
              <a:t> impressed by the quality of science performed by students at sixth form. </a:t>
            </a:r>
            <a:r>
              <a:rPr lang="en-GB" altLang="en-US" b="1">
                <a:latin typeface="Arial" pitchFamily="34" charset="0"/>
                <a:cs typeface="Arial" pitchFamily="34" charset="0"/>
              </a:rPr>
              <a:t>Opportunity for raising school’s profile</a:t>
            </a:r>
          </a:p>
          <a:p>
            <a:endParaRPr lang="en-GB"/>
          </a:p>
          <a:p>
            <a:endParaRPr lang="en-GB"/>
          </a:p>
        </p:txBody>
      </p:sp>
      <p:sp>
        <p:nvSpPr>
          <p:cNvPr id="4" name="Slide Number Placeholder 3"/>
          <p:cNvSpPr>
            <a:spLocks noGrp="1"/>
          </p:cNvSpPr>
          <p:nvPr>
            <p:ph type="sldNum" sz="quarter" idx="5"/>
          </p:nvPr>
        </p:nvSpPr>
        <p:spPr/>
        <p:txBody>
          <a:bodyPr/>
          <a:lstStyle/>
          <a:p>
            <a:fld id="{30370952-48CC-46D7-9FCD-59FAD40CC025}" type="slidenum">
              <a:rPr lang="en-GB" smtClean="0"/>
              <a:pPr/>
              <a:t>9</a:t>
            </a:fld>
            <a:endParaRPr lang="en-GB"/>
          </a:p>
        </p:txBody>
      </p:sp>
    </p:spTree>
    <p:extLst>
      <p:ext uri="{BB962C8B-B14F-4D97-AF65-F5344CB8AC3E}">
        <p14:creationId xmlns:p14="http://schemas.microsoft.com/office/powerpoint/2010/main" val="1286063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2013 we had a visit</a:t>
            </a:r>
            <a:r>
              <a:rPr lang="en-GB" baseline="0"/>
              <a:t> from </a:t>
            </a:r>
            <a:r>
              <a:rPr lang="en-GB" altLang="en-US">
                <a:latin typeface="Arial" pitchFamily="34" charset="0"/>
                <a:cs typeface="Arial" pitchFamily="34" charset="0"/>
              </a:rPr>
              <a:t>Julian Huppert, Lib Dem MP for Cambridge whilst the Amgen Biotech Experience was running at Hills Road Sixth Form College.</a:t>
            </a:r>
            <a:r>
              <a:rPr lang="en-GB" altLang="en-US" baseline="0">
                <a:latin typeface="Arial" pitchFamily="34" charset="0"/>
                <a:cs typeface="Arial" pitchFamily="34" charset="0"/>
              </a:rPr>
              <a:t> He was</a:t>
            </a:r>
            <a:r>
              <a:rPr lang="en-GB" altLang="en-US">
                <a:latin typeface="Arial" pitchFamily="34" charset="0"/>
                <a:cs typeface="Arial" pitchFamily="34" charset="0"/>
              </a:rPr>
              <a:t> impressed by the quality of science performed by students at sixth form. </a:t>
            </a:r>
            <a:r>
              <a:rPr lang="en-GB" altLang="en-US" b="1">
                <a:latin typeface="Arial" pitchFamily="34" charset="0"/>
                <a:cs typeface="Arial" pitchFamily="34" charset="0"/>
              </a:rPr>
              <a:t>Opportunity for raising school’s profile</a:t>
            </a:r>
          </a:p>
          <a:p>
            <a:endParaRPr lang="en-GB"/>
          </a:p>
          <a:p>
            <a:endParaRPr lang="en-GB"/>
          </a:p>
        </p:txBody>
      </p:sp>
      <p:sp>
        <p:nvSpPr>
          <p:cNvPr id="4" name="Slide Number Placeholder 3"/>
          <p:cNvSpPr>
            <a:spLocks noGrp="1"/>
          </p:cNvSpPr>
          <p:nvPr>
            <p:ph type="sldNum" sz="quarter" idx="5"/>
          </p:nvPr>
        </p:nvSpPr>
        <p:spPr/>
        <p:txBody>
          <a:bodyPr/>
          <a:lstStyle/>
          <a:p>
            <a:fld id="{30370952-48CC-46D7-9FCD-59FAD40CC025}" type="slidenum">
              <a:rPr lang="en-GB" smtClean="0"/>
              <a:pPr/>
              <a:t>10</a:t>
            </a:fld>
            <a:endParaRPr lang="en-GB"/>
          </a:p>
        </p:txBody>
      </p:sp>
    </p:spTree>
    <p:extLst>
      <p:ext uri="{BB962C8B-B14F-4D97-AF65-F5344CB8AC3E}">
        <p14:creationId xmlns:p14="http://schemas.microsoft.com/office/powerpoint/2010/main" val="17017173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5" name="Picture 4" descr="A black and white logo&#10;&#10;AI-generated content may be incorrect.">
            <a:extLst>
              <a:ext uri="{FF2B5EF4-FFF2-40B4-BE49-F238E27FC236}">
                <a16:creationId xmlns:a16="http://schemas.microsoft.com/office/drawing/2014/main" id="{C1745C82-63D0-54F7-5851-8BDBFD65D0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3534" y="878902"/>
            <a:ext cx="5710686" cy="2478437"/>
          </a:xfrm>
          <a:prstGeom prst="rect">
            <a:avLst/>
          </a:prstGeom>
        </p:spPr>
      </p:pic>
      <p:pic>
        <p:nvPicPr>
          <p:cNvPr id="2" name="Picture 1" descr="A black and white sign with white text&#10;&#10;AI-generated content may be incorrect.">
            <a:extLst>
              <a:ext uri="{FF2B5EF4-FFF2-40B4-BE49-F238E27FC236}">
                <a16:creationId xmlns:a16="http://schemas.microsoft.com/office/drawing/2014/main" id="{B70D07B2-B36D-0786-1F2F-856C8AC9D9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4625" y="3269981"/>
            <a:ext cx="4679262" cy="1155778"/>
          </a:xfrm>
          <a:prstGeom prst="rect">
            <a:avLst/>
          </a:prstGeom>
        </p:spPr>
      </p:pic>
    </p:spTree>
    <p:extLst>
      <p:ext uri="{BB962C8B-B14F-4D97-AF65-F5344CB8AC3E}">
        <p14:creationId xmlns:p14="http://schemas.microsoft.com/office/powerpoint/2010/main" val="3685031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s: 33/33/33">
    <p:spTree>
      <p:nvGrpSpPr>
        <p:cNvPr id="1" name=""/>
        <p:cNvGrpSpPr/>
        <p:nvPr/>
      </p:nvGrpSpPr>
      <p:grpSpPr>
        <a:xfrm>
          <a:off x="0" y="0"/>
          <a:ext cx="0" cy="0"/>
          <a:chOff x="0" y="0"/>
          <a:chExt cx="0" cy="0"/>
        </a:xfrm>
      </p:grpSpPr>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6" name="Text Placeholder 14">
            <a:extLst>
              <a:ext uri="{FF2B5EF4-FFF2-40B4-BE49-F238E27FC236}">
                <a16:creationId xmlns:a16="http://schemas.microsoft.com/office/drawing/2014/main" id="{41172836-3009-20E3-DA40-6C3FEACBA65A}"/>
              </a:ext>
            </a:extLst>
          </p:cNvPr>
          <p:cNvSpPr>
            <a:spLocks noGrp="1"/>
          </p:cNvSpPr>
          <p:nvPr>
            <p:ph type="body" sz="quarter" idx="18" hasCustomPrompt="1"/>
          </p:nvPr>
        </p:nvSpPr>
        <p:spPr>
          <a:xfrm>
            <a:off x="731838" y="2312756"/>
            <a:ext cx="3191263" cy="1206053"/>
          </a:xfrm>
        </p:spPr>
        <p:txBody>
          <a:bodyPr>
            <a:noAutofit/>
          </a:bodyPr>
          <a:lstStyle>
            <a:lvl1pPr>
              <a:defRPr sz="7000">
                <a:solidFill>
                  <a:schemeClr val="bg1"/>
                </a:solidFill>
              </a:defRPr>
            </a:lvl1pPr>
          </a:lstStyle>
          <a:p>
            <a:pPr lvl="0"/>
            <a:r>
              <a:rPr lang="en-GB" dirty="0"/>
              <a:t>Stat</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731836" y="3544756"/>
            <a:ext cx="3191263" cy="276999"/>
          </a:xfrm>
        </p:spPr>
        <p:txBody>
          <a:bodyPr>
            <a:noAutofit/>
          </a:bodyPr>
          <a:lstStyle/>
          <a:p>
            <a:pPr lvl="0"/>
            <a:r>
              <a:rPr lang="en-GB"/>
              <a:t>Click to add text</a:t>
            </a:r>
          </a:p>
        </p:txBody>
      </p:sp>
      <p:sp>
        <p:nvSpPr>
          <p:cNvPr id="19" name="Text Placeholder 14">
            <a:extLst>
              <a:ext uri="{FF2B5EF4-FFF2-40B4-BE49-F238E27FC236}">
                <a16:creationId xmlns:a16="http://schemas.microsoft.com/office/drawing/2014/main" id="{CBA2B73B-3CA1-E02B-8954-5F3E2DAE7606}"/>
              </a:ext>
            </a:extLst>
          </p:cNvPr>
          <p:cNvSpPr>
            <a:spLocks noGrp="1"/>
          </p:cNvSpPr>
          <p:nvPr>
            <p:ph type="body" sz="quarter" idx="21" hasCustomPrompt="1"/>
          </p:nvPr>
        </p:nvSpPr>
        <p:spPr>
          <a:xfrm>
            <a:off x="8268980" y="2312756"/>
            <a:ext cx="3191263" cy="1206053"/>
          </a:xfrm>
        </p:spPr>
        <p:txBody>
          <a:bodyPr>
            <a:noAutofit/>
          </a:bodyPr>
          <a:lstStyle>
            <a:lvl1pPr>
              <a:defRPr sz="7000">
                <a:solidFill>
                  <a:schemeClr val="bg1"/>
                </a:solidFill>
              </a:defRPr>
            </a:lvl1pPr>
          </a:lstStyle>
          <a:p>
            <a:pPr lvl="0"/>
            <a:r>
              <a:rPr lang="en-GB" dirty="0"/>
              <a:t>Stat</a:t>
            </a:r>
          </a:p>
        </p:txBody>
      </p:sp>
      <p:sp>
        <p:nvSpPr>
          <p:cNvPr id="20" name="Text Placeholder 14">
            <a:extLst>
              <a:ext uri="{FF2B5EF4-FFF2-40B4-BE49-F238E27FC236}">
                <a16:creationId xmlns:a16="http://schemas.microsoft.com/office/drawing/2014/main" id="{05D9D388-4998-48CC-8CFC-BA6D173FC209}"/>
              </a:ext>
            </a:extLst>
          </p:cNvPr>
          <p:cNvSpPr>
            <a:spLocks noGrp="1"/>
          </p:cNvSpPr>
          <p:nvPr>
            <p:ph type="body" sz="quarter" idx="22" hasCustomPrompt="1"/>
          </p:nvPr>
        </p:nvSpPr>
        <p:spPr>
          <a:xfrm>
            <a:off x="8268978" y="3544756"/>
            <a:ext cx="3191263" cy="276999"/>
          </a:xfrm>
        </p:spPr>
        <p:txBody>
          <a:bodyPr>
            <a:noAutofit/>
          </a:bodyPr>
          <a:lstStyle/>
          <a:p>
            <a:pPr lvl="0"/>
            <a:r>
              <a:rPr lang="en-GB"/>
              <a:t>Click to add text</a:t>
            </a:r>
          </a:p>
        </p:txBody>
      </p:sp>
      <p:sp>
        <p:nvSpPr>
          <p:cNvPr id="22" name="Text Placeholder 14">
            <a:extLst>
              <a:ext uri="{FF2B5EF4-FFF2-40B4-BE49-F238E27FC236}">
                <a16:creationId xmlns:a16="http://schemas.microsoft.com/office/drawing/2014/main" id="{04DF6A99-482C-45EE-B2CD-3DDD0FFB050A}"/>
              </a:ext>
            </a:extLst>
          </p:cNvPr>
          <p:cNvSpPr>
            <a:spLocks noGrp="1"/>
          </p:cNvSpPr>
          <p:nvPr>
            <p:ph type="body" sz="quarter" idx="24" hasCustomPrompt="1"/>
          </p:nvPr>
        </p:nvSpPr>
        <p:spPr>
          <a:xfrm>
            <a:off x="4500407" y="2312756"/>
            <a:ext cx="3191263" cy="1206053"/>
          </a:xfrm>
        </p:spPr>
        <p:txBody>
          <a:bodyPr>
            <a:noAutofit/>
          </a:bodyPr>
          <a:lstStyle>
            <a:lvl1pPr>
              <a:defRPr sz="7000">
                <a:solidFill>
                  <a:schemeClr val="bg1"/>
                </a:solidFill>
              </a:defRPr>
            </a:lvl1pPr>
          </a:lstStyle>
          <a:p>
            <a:pPr lvl="0"/>
            <a:r>
              <a:rPr lang="en-GB" dirty="0"/>
              <a:t>Stat</a:t>
            </a:r>
          </a:p>
        </p:txBody>
      </p:sp>
      <p:sp>
        <p:nvSpPr>
          <p:cNvPr id="23" name="Text Placeholder 14">
            <a:extLst>
              <a:ext uri="{FF2B5EF4-FFF2-40B4-BE49-F238E27FC236}">
                <a16:creationId xmlns:a16="http://schemas.microsoft.com/office/drawing/2014/main" id="{14C427C6-BE1B-D559-21C0-1BC0404C747D}"/>
              </a:ext>
            </a:extLst>
          </p:cNvPr>
          <p:cNvSpPr>
            <a:spLocks noGrp="1"/>
          </p:cNvSpPr>
          <p:nvPr>
            <p:ph type="body" sz="quarter" idx="25" hasCustomPrompt="1"/>
          </p:nvPr>
        </p:nvSpPr>
        <p:spPr>
          <a:xfrm>
            <a:off x="4500405" y="3544756"/>
            <a:ext cx="3191263" cy="276999"/>
          </a:xfrm>
        </p:spPr>
        <p:txBody>
          <a:bodyPr>
            <a:noAutofit/>
          </a:bodyPr>
          <a:lstStyle/>
          <a:p>
            <a:pPr lvl="0"/>
            <a:r>
              <a:rPr lang="en-GB"/>
              <a:t>Click to add text</a:t>
            </a:r>
          </a:p>
        </p:txBody>
      </p:sp>
    </p:spTree>
    <p:extLst>
      <p:ext uri="{BB962C8B-B14F-4D97-AF65-F5344CB8AC3E}">
        <p14:creationId xmlns:p14="http://schemas.microsoft.com/office/powerpoint/2010/main" val="3667444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s: 3x2">
    <p:spTree>
      <p:nvGrpSpPr>
        <p:cNvPr id="1" name=""/>
        <p:cNvGrpSpPr/>
        <p:nvPr/>
      </p:nvGrpSpPr>
      <p:grpSpPr>
        <a:xfrm>
          <a:off x="0" y="0"/>
          <a:ext cx="0" cy="0"/>
          <a:chOff x="0" y="0"/>
          <a:chExt cx="0" cy="0"/>
        </a:xfrm>
      </p:grpSpPr>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6" name="Text Placeholder 14">
            <a:extLst>
              <a:ext uri="{FF2B5EF4-FFF2-40B4-BE49-F238E27FC236}">
                <a16:creationId xmlns:a16="http://schemas.microsoft.com/office/drawing/2014/main" id="{41172836-3009-20E3-DA40-6C3FEACBA65A}"/>
              </a:ext>
            </a:extLst>
          </p:cNvPr>
          <p:cNvSpPr>
            <a:spLocks noGrp="1"/>
          </p:cNvSpPr>
          <p:nvPr>
            <p:ph type="body" sz="quarter" idx="18" hasCustomPrompt="1"/>
          </p:nvPr>
        </p:nvSpPr>
        <p:spPr>
          <a:xfrm>
            <a:off x="731838" y="1750782"/>
            <a:ext cx="3191263" cy="887644"/>
          </a:xfrm>
        </p:spPr>
        <p:txBody>
          <a:bodyPr>
            <a:noAutofit/>
          </a:bodyPr>
          <a:lstStyle>
            <a:lvl1pPr>
              <a:defRPr sz="6000">
                <a:solidFill>
                  <a:schemeClr val="bg1"/>
                </a:solidFill>
              </a:defRPr>
            </a:lvl1pPr>
          </a:lstStyle>
          <a:p>
            <a:pPr lvl="0"/>
            <a:r>
              <a:rPr lang="en-GB" dirty="0"/>
              <a:t>Stat</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731836" y="2648118"/>
            <a:ext cx="3191263" cy="1065344"/>
          </a:xfrm>
        </p:spPr>
        <p:txBody>
          <a:bodyPr>
            <a:noAutofit/>
          </a:bodyPr>
          <a:lstStyle>
            <a:lvl1pPr>
              <a:defRPr sz="1600"/>
            </a:lvl1pPr>
          </a:lstStyle>
          <a:p>
            <a:pPr lvl="0"/>
            <a:r>
              <a:rPr lang="en-GB"/>
              <a:t>Click to add text</a:t>
            </a:r>
          </a:p>
        </p:txBody>
      </p:sp>
      <p:sp>
        <p:nvSpPr>
          <p:cNvPr id="19" name="Text Placeholder 14">
            <a:extLst>
              <a:ext uri="{FF2B5EF4-FFF2-40B4-BE49-F238E27FC236}">
                <a16:creationId xmlns:a16="http://schemas.microsoft.com/office/drawing/2014/main" id="{CBA2B73B-3CA1-E02B-8954-5F3E2DAE7606}"/>
              </a:ext>
            </a:extLst>
          </p:cNvPr>
          <p:cNvSpPr>
            <a:spLocks noGrp="1"/>
          </p:cNvSpPr>
          <p:nvPr>
            <p:ph type="body" sz="quarter" idx="21" hasCustomPrompt="1"/>
          </p:nvPr>
        </p:nvSpPr>
        <p:spPr>
          <a:xfrm>
            <a:off x="8268980" y="1750782"/>
            <a:ext cx="3191263" cy="887644"/>
          </a:xfrm>
        </p:spPr>
        <p:txBody>
          <a:bodyPr>
            <a:noAutofit/>
          </a:bodyPr>
          <a:lstStyle>
            <a:lvl1pPr>
              <a:defRPr sz="6000">
                <a:solidFill>
                  <a:schemeClr val="bg1"/>
                </a:solidFill>
              </a:defRPr>
            </a:lvl1pPr>
          </a:lstStyle>
          <a:p>
            <a:pPr lvl="0"/>
            <a:r>
              <a:rPr lang="en-GB" dirty="0"/>
              <a:t>Stat</a:t>
            </a:r>
          </a:p>
        </p:txBody>
      </p:sp>
      <p:sp>
        <p:nvSpPr>
          <p:cNvPr id="20" name="Text Placeholder 14">
            <a:extLst>
              <a:ext uri="{FF2B5EF4-FFF2-40B4-BE49-F238E27FC236}">
                <a16:creationId xmlns:a16="http://schemas.microsoft.com/office/drawing/2014/main" id="{05D9D388-4998-48CC-8CFC-BA6D173FC209}"/>
              </a:ext>
            </a:extLst>
          </p:cNvPr>
          <p:cNvSpPr>
            <a:spLocks noGrp="1"/>
          </p:cNvSpPr>
          <p:nvPr>
            <p:ph type="body" sz="quarter" idx="22" hasCustomPrompt="1"/>
          </p:nvPr>
        </p:nvSpPr>
        <p:spPr>
          <a:xfrm>
            <a:off x="8268978" y="2648118"/>
            <a:ext cx="3191263" cy="1065344"/>
          </a:xfrm>
        </p:spPr>
        <p:txBody>
          <a:bodyPr>
            <a:noAutofit/>
          </a:bodyPr>
          <a:lstStyle>
            <a:lvl1pPr>
              <a:defRPr sz="1600"/>
            </a:lvl1pPr>
          </a:lstStyle>
          <a:p>
            <a:pPr lvl="0"/>
            <a:r>
              <a:rPr lang="en-GB"/>
              <a:t>Click to add text</a:t>
            </a:r>
          </a:p>
        </p:txBody>
      </p:sp>
      <p:sp>
        <p:nvSpPr>
          <p:cNvPr id="22" name="Text Placeholder 14">
            <a:extLst>
              <a:ext uri="{FF2B5EF4-FFF2-40B4-BE49-F238E27FC236}">
                <a16:creationId xmlns:a16="http://schemas.microsoft.com/office/drawing/2014/main" id="{04DF6A99-482C-45EE-B2CD-3DDD0FFB050A}"/>
              </a:ext>
            </a:extLst>
          </p:cNvPr>
          <p:cNvSpPr>
            <a:spLocks noGrp="1"/>
          </p:cNvSpPr>
          <p:nvPr>
            <p:ph type="body" sz="quarter" idx="24" hasCustomPrompt="1"/>
          </p:nvPr>
        </p:nvSpPr>
        <p:spPr>
          <a:xfrm>
            <a:off x="4500407" y="1750782"/>
            <a:ext cx="3191263" cy="887644"/>
          </a:xfrm>
        </p:spPr>
        <p:txBody>
          <a:bodyPr>
            <a:noAutofit/>
          </a:bodyPr>
          <a:lstStyle>
            <a:lvl1pPr>
              <a:defRPr sz="6000">
                <a:solidFill>
                  <a:schemeClr val="bg1"/>
                </a:solidFill>
              </a:defRPr>
            </a:lvl1pPr>
          </a:lstStyle>
          <a:p>
            <a:pPr lvl="0"/>
            <a:r>
              <a:rPr lang="en-GB" dirty="0"/>
              <a:t>Stat</a:t>
            </a:r>
          </a:p>
        </p:txBody>
      </p:sp>
      <p:sp>
        <p:nvSpPr>
          <p:cNvPr id="23" name="Text Placeholder 14">
            <a:extLst>
              <a:ext uri="{FF2B5EF4-FFF2-40B4-BE49-F238E27FC236}">
                <a16:creationId xmlns:a16="http://schemas.microsoft.com/office/drawing/2014/main" id="{14C427C6-BE1B-D559-21C0-1BC0404C747D}"/>
              </a:ext>
            </a:extLst>
          </p:cNvPr>
          <p:cNvSpPr>
            <a:spLocks noGrp="1"/>
          </p:cNvSpPr>
          <p:nvPr>
            <p:ph type="body" sz="quarter" idx="25" hasCustomPrompt="1"/>
          </p:nvPr>
        </p:nvSpPr>
        <p:spPr>
          <a:xfrm>
            <a:off x="4500405" y="2648118"/>
            <a:ext cx="3191263" cy="1065344"/>
          </a:xfrm>
        </p:spPr>
        <p:txBody>
          <a:bodyPr>
            <a:noAutofit/>
          </a:bodyPr>
          <a:lstStyle>
            <a:lvl1pPr>
              <a:defRPr sz="1600"/>
            </a:lvl1pPr>
          </a:lstStyle>
          <a:p>
            <a:pPr lvl="0"/>
            <a:r>
              <a:rPr lang="en-GB"/>
              <a:t>Click to add text</a:t>
            </a:r>
          </a:p>
        </p:txBody>
      </p:sp>
      <p:sp>
        <p:nvSpPr>
          <p:cNvPr id="4" name="Text Placeholder 14">
            <a:extLst>
              <a:ext uri="{FF2B5EF4-FFF2-40B4-BE49-F238E27FC236}">
                <a16:creationId xmlns:a16="http://schemas.microsoft.com/office/drawing/2014/main" id="{9D71305A-9B66-093C-F802-B24414502F60}"/>
              </a:ext>
            </a:extLst>
          </p:cNvPr>
          <p:cNvSpPr>
            <a:spLocks noGrp="1"/>
          </p:cNvSpPr>
          <p:nvPr>
            <p:ph type="body" sz="quarter" idx="26" hasCustomPrompt="1"/>
          </p:nvPr>
        </p:nvSpPr>
        <p:spPr>
          <a:xfrm>
            <a:off x="731838" y="3932007"/>
            <a:ext cx="3191263" cy="887644"/>
          </a:xfrm>
        </p:spPr>
        <p:txBody>
          <a:bodyPr>
            <a:noAutofit/>
          </a:bodyPr>
          <a:lstStyle>
            <a:lvl1pPr>
              <a:defRPr sz="6000">
                <a:solidFill>
                  <a:schemeClr val="bg1"/>
                </a:solidFill>
              </a:defRPr>
            </a:lvl1pPr>
          </a:lstStyle>
          <a:p>
            <a:pPr lvl="0"/>
            <a:r>
              <a:rPr lang="en-GB" dirty="0"/>
              <a:t>Stat</a:t>
            </a:r>
          </a:p>
        </p:txBody>
      </p:sp>
      <p:sp>
        <p:nvSpPr>
          <p:cNvPr id="5" name="Text Placeholder 14">
            <a:extLst>
              <a:ext uri="{FF2B5EF4-FFF2-40B4-BE49-F238E27FC236}">
                <a16:creationId xmlns:a16="http://schemas.microsoft.com/office/drawing/2014/main" id="{E544FC8E-08AA-0AD4-3FEB-D294C24B8B1B}"/>
              </a:ext>
            </a:extLst>
          </p:cNvPr>
          <p:cNvSpPr>
            <a:spLocks noGrp="1"/>
          </p:cNvSpPr>
          <p:nvPr>
            <p:ph type="body" sz="quarter" idx="27" hasCustomPrompt="1"/>
          </p:nvPr>
        </p:nvSpPr>
        <p:spPr>
          <a:xfrm>
            <a:off x="731836" y="4829343"/>
            <a:ext cx="3191263" cy="1065344"/>
          </a:xfrm>
        </p:spPr>
        <p:txBody>
          <a:bodyPr>
            <a:noAutofit/>
          </a:bodyPr>
          <a:lstStyle>
            <a:lvl1pPr>
              <a:defRPr sz="1600"/>
            </a:lvl1pPr>
          </a:lstStyle>
          <a:p>
            <a:pPr lvl="0"/>
            <a:r>
              <a:rPr lang="en-GB"/>
              <a:t>Click to add text</a:t>
            </a:r>
          </a:p>
        </p:txBody>
      </p:sp>
      <p:sp>
        <p:nvSpPr>
          <p:cNvPr id="7" name="Text Placeholder 14">
            <a:extLst>
              <a:ext uri="{FF2B5EF4-FFF2-40B4-BE49-F238E27FC236}">
                <a16:creationId xmlns:a16="http://schemas.microsoft.com/office/drawing/2014/main" id="{C2D4EA0C-83BA-9CA9-A370-6444BBCD79AE}"/>
              </a:ext>
            </a:extLst>
          </p:cNvPr>
          <p:cNvSpPr>
            <a:spLocks noGrp="1"/>
          </p:cNvSpPr>
          <p:nvPr>
            <p:ph type="body" sz="quarter" idx="28" hasCustomPrompt="1"/>
          </p:nvPr>
        </p:nvSpPr>
        <p:spPr>
          <a:xfrm>
            <a:off x="8268980" y="3932007"/>
            <a:ext cx="3191263" cy="887644"/>
          </a:xfrm>
        </p:spPr>
        <p:txBody>
          <a:bodyPr>
            <a:noAutofit/>
          </a:bodyPr>
          <a:lstStyle>
            <a:lvl1pPr>
              <a:defRPr sz="6000">
                <a:solidFill>
                  <a:schemeClr val="bg1"/>
                </a:solidFill>
              </a:defRPr>
            </a:lvl1pPr>
          </a:lstStyle>
          <a:p>
            <a:pPr lvl="0"/>
            <a:r>
              <a:rPr lang="en-GB" dirty="0"/>
              <a:t>Stat</a:t>
            </a:r>
          </a:p>
        </p:txBody>
      </p:sp>
      <p:sp>
        <p:nvSpPr>
          <p:cNvPr id="8" name="Text Placeholder 14">
            <a:extLst>
              <a:ext uri="{FF2B5EF4-FFF2-40B4-BE49-F238E27FC236}">
                <a16:creationId xmlns:a16="http://schemas.microsoft.com/office/drawing/2014/main" id="{E32B1713-896B-FE0F-A499-6265F6BF475D}"/>
              </a:ext>
            </a:extLst>
          </p:cNvPr>
          <p:cNvSpPr>
            <a:spLocks noGrp="1"/>
          </p:cNvSpPr>
          <p:nvPr>
            <p:ph type="body" sz="quarter" idx="29" hasCustomPrompt="1"/>
          </p:nvPr>
        </p:nvSpPr>
        <p:spPr>
          <a:xfrm>
            <a:off x="8268978" y="4829343"/>
            <a:ext cx="3191263" cy="1065344"/>
          </a:xfrm>
        </p:spPr>
        <p:txBody>
          <a:bodyPr>
            <a:noAutofit/>
          </a:bodyPr>
          <a:lstStyle>
            <a:lvl1pPr>
              <a:defRPr sz="1600"/>
            </a:lvl1pPr>
          </a:lstStyle>
          <a:p>
            <a:pPr lvl="0"/>
            <a:r>
              <a:rPr lang="en-GB"/>
              <a:t>Click to add text</a:t>
            </a:r>
          </a:p>
        </p:txBody>
      </p:sp>
      <p:sp>
        <p:nvSpPr>
          <p:cNvPr id="9" name="Text Placeholder 14">
            <a:extLst>
              <a:ext uri="{FF2B5EF4-FFF2-40B4-BE49-F238E27FC236}">
                <a16:creationId xmlns:a16="http://schemas.microsoft.com/office/drawing/2014/main" id="{5F1A546A-EE1B-66B3-31E0-1CC9C890D605}"/>
              </a:ext>
            </a:extLst>
          </p:cNvPr>
          <p:cNvSpPr>
            <a:spLocks noGrp="1"/>
          </p:cNvSpPr>
          <p:nvPr>
            <p:ph type="body" sz="quarter" idx="30" hasCustomPrompt="1"/>
          </p:nvPr>
        </p:nvSpPr>
        <p:spPr>
          <a:xfrm>
            <a:off x="4500407" y="3932007"/>
            <a:ext cx="3191263" cy="887644"/>
          </a:xfrm>
        </p:spPr>
        <p:txBody>
          <a:bodyPr>
            <a:noAutofit/>
          </a:bodyPr>
          <a:lstStyle>
            <a:lvl1pPr>
              <a:defRPr sz="6000">
                <a:solidFill>
                  <a:schemeClr val="bg1"/>
                </a:solidFill>
              </a:defRPr>
            </a:lvl1pPr>
          </a:lstStyle>
          <a:p>
            <a:pPr lvl="0"/>
            <a:r>
              <a:rPr lang="en-GB" dirty="0"/>
              <a:t>Stat</a:t>
            </a:r>
          </a:p>
        </p:txBody>
      </p:sp>
      <p:sp>
        <p:nvSpPr>
          <p:cNvPr id="10" name="Text Placeholder 14">
            <a:extLst>
              <a:ext uri="{FF2B5EF4-FFF2-40B4-BE49-F238E27FC236}">
                <a16:creationId xmlns:a16="http://schemas.microsoft.com/office/drawing/2014/main" id="{C6D0948C-0FAD-7EFE-9C13-A4846AADF0FC}"/>
              </a:ext>
            </a:extLst>
          </p:cNvPr>
          <p:cNvSpPr>
            <a:spLocks noGrp="1"/>
          </p:cNvSpPr>
          <p:nvPr>
            <p:ph type="body" sz="quarter" idx="31" hasCustomPrompt="1"/>
          </p:nvPr>
        </p:nvSpPr>
        <p:spPr>
          <a:xfrm>
            <a:off x="4500405" y="4829343"/>
            <a:ext cx="3191263" cy="1065344"/>
          </a:xfrm>
        </p:spPr>
        <p:txBody>
          <a:bodyPr>
            <a:noAutofit/>
          </a:bodyPr>
          <a:lstStyle>
            <a:lvl1pPr>
              <a:defRPr sz="1600"/>
            </a:lvl1pPr>
          </a:lstStyle>
          <a:p>
            <a:pPr lvl="0"/>
            <a:r>
              <a:rPr lang="en-GB"/>
              <a:t>Click to add text</a:t>
            </a:r>
          </a:p>
        </p:txBody>
      </p:sp>
    </p:spTree>
    <p:extLst>
      <p:ext uri="{BB962C8B-B14F-4D97-AF65-F5344CB8AC3E}">
        <p14:creationId xmlns:p14="http://schemas.microsoft.com/office/powerpoint/2010/main" val="4287514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cons: 33/33/33">
    <p:spTree>
      <p:nvGrpSpPr>
        <p:cNvPr id="1" name=""/>
        <p:cNvGrpSpPr/>
        <p:nvPr/>
      </p:nvGrpSpPr>
      <p:grpSpPr>
        <a:xfrm>
          <a:off x="0" y="0"/>
          <a:ext cx="0" cy="0"/>
          <a:chOff x="0" y="0"/>
          <a:chExt cx="0" cy="0"/>
        </a:xfrm>
      </p:grpSpPr>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731836" y="4030531"/>
            <a:ext cx="3191263" cy="276999"/>
          </a:xfrm>
        </p:spPr>
        <p:txBody>
          <a:bodyPr>
            <a:spAutoFit/>
          </a:bodyPr>
          <a:lstStyle>
            <a:lvl1pPr algn="ctr">
              <a:defRPr/>
            </a:lvl1pPr>
          </a:lstStyle>
          <a:p>
            <a:pPr lvl="0"/>
            <a:r>
              <a:rPr lang="en-GB"/>
              <a:t>Click to add text</a:t>
            </a:r>
          </a:p>
        </p:txBody>
      </p:sp>
      <p:sp>
        <p:nvSpPr>
          <p:cNvPr id="20" name="Text Placeholder 14">
            <a:extLst>
              <a:ext uri="{FF2B5EF4-FFF2-40B4-BE49-F238E27FC236}">
                <a16:creationId xmlns:a16="http://schemas.microsoft.com/office/drawing/2014/main" id="{05D9D388-4998-48CC-8CFC-BA6D173FC209}"/>
              </a:ext>
            </a:extLst>
          </p:cNvPr>
          <p:cNvSpPr>
            <a:spLocks noGrp="1"/>
          </p:cNvSpPr>
          <p:nvPr>
            <p:ph type="body" sz="quarter" idx="22" hasCustomPrompt="1"/>
          </p:nvPr>
        </p:nvSpPr>
        <p:spPr>
          <a:xfrm>
            <a:off x="8268978" y="4030531"/>
            <a:ext cx="3191263" cy="276999"/>
          </a:xfrm>
        </p:spPr>
        <p:txBody>
          <a:bodyPr>
            <a:spAutoFit/>
          </a:bodyPr>
          <a:lstStyle>
            <a:lvl1pPr algn="ctr">
              <a:defRPr/>
            </a:lvl1pPr>
          </a:lstStyle>
          <a:p>
            <a:pPr lvl="0"/>
            <a:r>
              <a:rPr lang="en-GB"/>
              <a:t>Click to add text</a:t>
            </a:r>
          </a:p>
        </p:txBody>
      </p:sp>
      <p:sp>
        <p:nvSpPr>
          <p:cNvPr id="23" name="Text Placeholder 14">
            <a:extLst>
              <a:ext uri="{FF2B5EF4-FFF2-40B4-BE49-F238E27FC236}">
                <a16:creationId xmlns:a16="http://schemas.microsoft.com/office/drawing/2014/main" id="{14C427C6-BE1B-D559-21C0-1BC0404C747D}"/>
              </a:ext>
            </a:extLst>
          </p:cNvPr>
          <p:cNvSpPr>
            <a:spLocks noGrp="1"/>
          </p:cNvSpPr>
          <p:nvPr>
            <p:ph type="body" sz="quarter" idx="25" hasCustomPrompt="1"/>
          </p:nvPr>
        </p:nvSpPr>
        <p:spPr>
          <a:xfrm>
            <a:off x="4500405" y="4030531"/>
            <a:ext cx="3191263" cy="276999"/>
          </a:xfrm>
        </p:spPr>
        <p:txBody>
          <a:bodyPr>
            <a:spAutoFit/>
          </a:bodyPr>
          <a:lstStyle>
            <a:lvl1pPr algn="ctr">
              <a:defRPr/>
            </a:lvl1pPr>
          </a:lstStyle>
          <a:p>
            <a:pPr lvl="0"/>
            <a:r>
              <a:rPr lang="en-GB"/>
              <a:t>Click to add text</a:t>
            </a:r>
          </a:p>
        </p:txBody>
      </p:sp>
      <p:sp>
        <p:nvSpPr>
          <p:cNvPr id="3" name="Oval 2">
            <a:extLst>
              <a:ext uri="{FF2B5EF4-FFF2-40B4-BE49-F238E27FC236}">
                <a16:creationId xmlns:a16="http://schemas.microsoft.com/office/drawing/2014/main" id="{FE1F656D-808F-637F-926E-3895CAE464CE}"/>
              </a:ext>
            </a:extLst>
          </p:cNvPr>
          <p:cNvSpPr>
            <a:spLocks noChangeAspect="1"/>
          </p:cNvSpPr>
          <p:nvPr/>
        </p:nvSpPr>
        <p:spPr>
          <a:xfrm>
            <a:off x="5401212" y="2365714"/>
            <a:ext cx="1386000" cy="138713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08EFF65A-7612-983C-E857-21AFA2F0C1C5}"/>
              </a:ext>
            </a:extLst>
          </p:cNvPr>
          <p:cNvSpPr>
            <a:spLocks noChangeAspect="1"/>
          </p:cNvSpPr>
          <p:nvPr userDrawn="1"/>
        </p:nvSpPr>
        <p:spPr>
          <a:xfrm>
            <a:off x="9169821" y="2365714"/>
            <a:ext cx="1386000" cy="1386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1F0233EA-30F0-BDC2-1C69-608D0ACF6386}"/>
              </a:ext>
            </a:extLst>
          </p:cNvPr>
          <p:cNvSpPr>
            <a:spLocks noChangeAspect="1"/>
          </p:cNvSpPr>
          <p:nvPr/>
        </p:nvSpPr>
        <p:spPr>
          <a:xfrm>
            <a:off x="1638336" y="2365714"/>
            <a:ext cx="1386000" cy="1386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D13EF322-EC12-83D6-DF2C-E47F4B049D95}"/>
              </a:ext>
            </a:extLst>
          </p:cNvPr>
          <p:cNvSpPr txBox="1"/>
          <p:nvPr userDrawn="1"/>
        </p:nvSpPr>
        <p:spPr>
          <a:xfrm>
            <a:off x="5410520" y="2735547"/>
            <a:ext cx="1386000" cy="646331"/>
          </a:xfrm>
          <a:prstGeom prst="rect">
            <a:avLst/>
          </a:prstGeom>
          <a:noFill/>
        </p:spPr>
        <p:txBody>
          <a:bodyPr wrap="square" rtlCol="0">
            <a:spAutoFit/>
          </a:bodyPr>
          <a:lstStyle/>
          <a:p>
            <a:pPr algn="ctr"/>
            <a:r>
              <a:rPr lang="en-GB" sz="1200">
                <a:solidFill>
                  <a:schemeClr val="bg1">
                    <a:lumMod val="50000"/>
                  </a:schemeClr>
                </a:solidFill>
              </a:rPr>
              <a:t>PASTE ICON FROM ICON SECTION</a:t>
            </a:r>
          </a:p>
        </p:txBody>
      </p:sp>
      <p:sp>
        <p:nvSpPr>
          <p:cNvPr id="28" name="TextBox 27">
            <a:extLst>
              <a:ext uri="{FF2B5EF4-FFF2-40B4-BE49-F238E27FC236}">
                <a16:creationId xmlns:a16="http://schemas.microsoft.com/office/drawing/2014/main" id="{1AE95085-6EA6-C444-D74F-2F1DCBF43DA9}"/>
              </a:ext>
            </a:extLst>
          </p:cNvPr>
          <p:cNvSpPr txBox="1"/>
          <p:nvPr userDrawn="1"/>
        </p:nvSpPr>
        <p:spPr>
          <a:xfrm>
            <a:off x="1638336" y="2735547"/>
            <a:ext cx="1386000" cy="646331"/>
          </a:xfrm>
          <a:prstGeom prst="rect">
            <a:avLst/>
          </a:prstGeom>
          <a:noFill/>
        </p:spPr>
        <p:txBody>
          <a:bodyPr wrap="square" rtlCol="0">
            <a:spAutoFit/>
          </a:bodyPr>
          <a:lstStyle/>
          <a:p>
            <a:pPr algn="ctr"/>
            <a:r>
              <a:rPr lang="en-GB" sz="1200">
                <a:solidFill>
                  <a:schemeClr val="bg1">
                    <a:lumMod val="50000"/>
                  </a:schemeClr>
                </a:solidFill>
              </a:rPr>
              <a:t>PASTE ICON FROM ICON SECTION</a:t>
            </a:r>
          </a:p>
        </p:txBody>
      </p:sp>
      <p:sp>
        <p:nvSpPr>
          <p:cNvPr id="29" name="TextBox 28">
            <a:extLst>
              <a:ext uri="{FF2B5EF4-FFF2-40B4-BE49-F238E27FC236}">
                <a16:creationId xmlns:a16="http://schemas.microsoft.com/office/drawing/2014/main" id="{CC1050F2-959D-9DBA-8B88-6FB7FE8C97CE}"/>
              </a:ext>
            </a:extLst>
          </p:cNvPr>
          <p:cNvSpPr txBox="1"/>
          <p:nvPr userDrawn="1"/>
        </p:nvSpPr>
        <p:spPr>
          <a:xfrm>
            <a:off x="9169821" y="2735547"/>
            <a:ext cx="1386000" cy="646331"/>
          </a:xfrm>
          <a:prstGeom prst="rect">
            <a:avLst/>
          </a:prstGeom>
          <a:noFill/>
        </p:spPr>
        <p:txBody>
          <a:bodyPr wrap="square" rtlCol="0">
            <a:spAutoFit/>
          </a:bodyPr>
          <a:lstStyle/>
          <a:p>
            <a:pPr algn="ctr"/>
            <a:r>
              <a:rPr lang="en-GB" sz="1200">
                <a:solidFill>
                  <a:schemeClr val="bg1">
                    <a:lumMod val="50000"/>
                  </a:schemeClr>
                </a:solidFill>
              </a:rPr>
              <a:t>PASTE ICON FROM ICON SECTION</a:t>
            </a:r>
          </a:p>
        </p:txBody>
      </p:sp>
    </p:spTree>
    <p:extLst>
      <p:ext uri="{BB962C8B-B14F-4D97-AF65-F5344CB8AC3E}">
        <p14:creationId xmlns:p14="http://schemas.microsoft.com/office/powerpoint/2010/main" val="749818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s: 2x3">
    <p:spTree>
      <p:nvGrpSpPr>
        <p:cNvPr id="1" name=""/>
        <p:cNvGrpSpPr/>
        <p:nvPr/>
      </p:nvGrpSpPr>
      <p:grpSpPr>
        <a:xfrm>
          <a:off x="0" y="0"/>
          <a:ext cx="0" cy="0"/>
          <a:chOff x="0" y="0"/>
          <a:chExt cx="0" cy="0"/>
        </a:xfrm>
      </p:grpSpPr>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1857375" y="2251304"/>
            <a:ext cx="3848100" cy="246221"/>
          </a:xfrm>
        </p:spPr>
        <p:txBody>
          <a:bodyPr anchor="ctr" anchorCtr="0">
            <a:spAutoFit/>
          </a:bodyPr>
          <a:lstStyle>
            <a:lvl1pPr algn="l">
              <a:defRPr sz="1600"/>
            </a:lvl1pPr>
          </a:lstStyle>
          <a:p>
            <a:pPr lvl="0"/>
            <a:r>
              <a:rPr lang="en-GB"/>
              <a:t>Click to add text</a:t>
            </a:r>
          </a:p>
        </p:txBody>
      </p:sp>
      <p:sp>
        <p:nvSpPr>
          <p:cNvPr id="26" name="Text Placeholder 14">
            <a:extLst>
              <a:ext uri="{FF2B5EF4-FFF2-40B4-BE49-F238E27FC236}">
                <a16:creationId xmlns:a16="http://schemas.microsoft.com/office/drawing/2014/main" id="{53E54556-F400-DB79-55CA-73889B1FDE83}"/>
              </a:ext>
            </a:extLst>
          </p:cNvPr>
          <p:cNvSpPr>
            <a:spLocks noGrp="1"/>
          </p:cNvSpPr>
          <p:nvPr>
            <p:ph type="body" sz="quarter" idx="20" hasCustomPrompt="1"/>
          </p:nvPr>
        </p:nvSpPr>
        <p:spPr>
          <a:xfrm>
            <a:off x="7610475" y="2251304"/>
            <a:ext cx="3848100" cy="246221"/>
          </a:xfrm>
        </p:spPr>
        <p:txBody>
          <a:bodyPr anchor="ctr" anchorCtr="0">
            <a:spAutoFit/>
          </a:bodyPr>
          <a:lstStyle>
            <a:lvl1pPr algn="l">
              <a:defRPr sz="1600"/>
            </a:lvl1pPr>
          </a:lstStyle>
          <a:p>
            <a:pPr lvl="0"/>
            <a:r>
              <a:rPr lang="en-GB"/>
              <a:t>Click to add text</a:t>
            </a:r>
          </a:p>
        </p:txBody>
      </p:sp>
      <p:sp>
        <p:nvSpPr>
          <p:cNvPr id="32" name="Text Placeholder 14">
            <a:extLst>
              <a:ext uri="{FF2B5EF4-FFF2-40B4-BE49-F238E27FC236}">
                <a16:creationId xmlns:a16="http://schemas.microsoft.com/office/drawing/2014/main" id="{C52317D6-4C96-3BF6-4B4E-14D86A6BFE8F}"/>
              </a:ext>
            </a:extLst>
          </p:cNvPr>
          <p:cNvSpPr>
            <a:spLocks noGrp="1"/>
          </p:cNvSpPr>
          <p:nvPr>
            <p:ph type="body" sz="quarter" idx="21" hasCustomPrompt="1"/>
          </p:nvPr>
        </p:nvSpPr>
        <p:spPr>
          <a:xfrm>
            <a:off x="1857375" y="3722864"/>
            <a:ext cx="3848100" cy="246221"/>
          </a:xfrm>
        </p:spPr>
        <p:txBody>
          <a:bodyPr anchor="ctr" anchorCtr="0">
            <a:spAutoFit/>
          </a:bodyPr>
          <a:lstStyle>
            <a:lvl1pPr algn="l">
              <a:defRPr sz="1600"/>
            </a:lvl1pPr>
          </a:lstStyle>
          <a:p>
            <a:pPr lvl="0"/>
            <a:r>
              <a:rPr lang="en-GB"/>
              <a:t>Click to add text</a:t>
            </a:r>
          </a:p>
        </p:txBody>
      </p:sp>
      <p:sp>
        <p:nvSpPr>
          <p:cNvPr id="35" name="Text Placeholder 14">
            <a:extLst>
              <a:ext uri="{FF2B5EF4-FFF2-40B4-BE49-F238E27FC236}">
                <a16:creationId xmlns:a16="http://schemas.microsoft.com/office/drawing/2014/main" id="{8CF67927-03C2-E4FB-4B59-DBC5AC4C1357}"/>
              </a:ext>
            </a:extLst>
          </p:cNvPr>
          <p:cNvSpPr>
            <a:spLocks noGrp="1"/>
          </p:cNvSpPr>
          <p:nvPr>
            <p:ph type="body" sz="quarter" idx="22" hasCustomPrompt="1"/>
          </p:nvPr>
        </p:nvSpPr>
        <p:spPr>
          <a:xfrm>
            <a:off x="7610475" y="3722864"/>
            <a:ext cx="3848100" cy="246221"/>
          </a:xfrm>
        </p:spPr>
        <p:txBody>
          <a:bodyPr anchor="ctr" anchorCtr="0">
            <a:spAutoFit/>
          </a:bodyPr>
          <a:lstStyle>
            <a:lvl1pPr algn="l">
              <a:defRPr sz="1600"/>
            </a:lvl1pPr>
          </a:lstStyle>
          <a:p>
            <a:pPr lvl="0"/>
            <a:r>
              <a:rPr lang="en-GB"/>
              <a:t>Click to add text</a:t>
            </a:r>
          </a:p>
        </p:txBody>
      </p:sp>
      <p:sp>
        <p:nvSpPr>
          <p:cNvPr id="38" name="Text Placeholder 14">
            <a:extLst>
              <a:ext uri="{FF2B5EF4-FFF2-40B4-BE49-F238E27FC236}">
                <a16:creationId xmlns:a16="http://schemas.microsoft.com/office/drawing/2014/main" id="{E4507A0D-A845-5A6A-33B3-43CDF4A7E438}"/>
              </a:ext>
            </a:extLst>
          </p:cNvPr>
          <p:cNvSpPr>
            <a:spLocks noGrp="1"/>
          </p:cNvSpPr>
          <p:nvPr>
            <p:ph type="body" sz="quarter" idx="23" hasCustomPrompt="1"/>
          </p:nvPr>
        </p:nvSpPr>
        <p:spPr>
          <a:xfrm>
            <a:off x="1857375" y="5195844"/>
            <a:ext cx="3848100" cy="246221"/>
          </a:xfrm>
        </p:spPr>
        <p:txBody>
          <a:bodyPr anchor="ctr" anchorCtr="0">
            <a:spAutoFit/>
          </a:bodyPr>
          <a:lstStyle>
            <a:lvl1pPr algn="l">
              <a:defRPr sz="1600"/>
            </a:lvl1pPr>
          </a:lstStyle>
          <a:p>
            <a:pPr lvl="0"/>
            <a:r>
              <a:rPr lang="en-GB"/>
              <a:t>Click to add text</a:t>
            </a:r>
          </a:p>
        </p:txBody>
      </p:sp>
      <p:sp>
        <p:nvSpPr>
          <p:cNvPr id="41" name="Text Placeholder 14">
            <a:extLst>
              <a:ext uri="{FF2B5EF4-FFF2-40B4-BE49-F238E27FC236}">
                <a16:creationId xmlns:a16="http://schemas.microsoft.com/office/drawing/2014/main" id="{75C0776E-2A34-5845-906F-DA915B3674FA}"/>
              </a:ext>
            </a:extLst>
          </p:cNvPr>
          <p:cNvSpPr>
            <a:spLocks noGrp="1"/>
          </p:cNvSpPr>
          <p:nvPr>
            <p:ph type="body" sz="quarter" idx="24" hasCustomPrompt="1"/>
          </p:nvPr>
        </p:nvSpPr>
        <p:spPr>
          <a:xfrm>
            <a:off x="7610475" y="5195844"/>
            <a:ext cx="3848100" cy="246221"/>
          </a:xfrm>
        </p:spPr>
        <p:txBody>
          <a:bodyPr anchor="ctr" anchorCtr="0">
            <a:spAutoFit/>
          </a:bodyPr>
          <a:lstStyle>
            <a:lvl1pPr algn="l">
              <a:defRPr sz="1600"/>
            </a:lvl1pPr>
          </a:lstStyle>
          <a:p>
            <a:pPr lvl="0"/>
            <a:r>
              <a:rPr lang="en-GB"/>
              <a:t>Click to add text</a:t>
            </a:r>
          </a:p>
        </p:txBody>
      </p:sp>
    </p:spTree>
    <p:extLst>
      <p:ext uri="{BB962C8B-B14F-4D97-AF65-F5344CB8AC3E}">
        <p14:creationId xmlns:p14="http://schemas.microsoft.com/office/powerpoint/2010/main" val="616708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ock content with image (whit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140400"/>
            <a:ext cx="6096000" cy="67175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4981208" cy="4895850"/>
          </a:xfrm>
        </p:spPr>
        <p:txBody>
          <a:bodyPr>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6">
            <a:extLst>
              <a:ext uri="{FF2B5EF4-FFF2-40B4-BE49-F238E27FC236}">
                <a16:creationId xmlns:a16="http://schemas.microsoft.com/office/drawing/2014/main" id="{D0B44EF9-CA15-3D5F-4EF6-89C56740CFB6}"/>
              </a:ext>
            </a:extLst>
          </p:cNvPr>
          <p:cNvSpPr>
            <a:spLocks noGrp="1"/>
          </p:cNvSpPr>
          <p:nvPr>
            <p:ph type="title" hasCustomPrompt="1"/>
          </p:nvPr>
        </p:nvSpPr>
        <p:spPr>
          <a:xfrm>
            <a:off x="731839" y="622238"/>
            <a:ext cx="4981208" cy="415498"/>
          </a:xfrm>
        </p:spPr>
        <p:txBody>
          <a:bodyPr>
            <a:noAutofit/>
          </a:bodyPr>
          <a:lstStyle/>
          <a:p>
            <a:r>
              <a:rPr lang="en-GB"/>
              <a:t>Click to add title</a:t>
            </a:r>
          </a:p>
        </p:txBody>
      </p:sp>
    </p:spTree>
    <p:extLst>
      <p:ext uri="{BB962C8B-B14F-4D97-AF65-F5344CB8AC3E}">
        <p14:creationId xmlns:p14="http://schemas.microsoft.com/office/powerpoint/2010/main" val="3321226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ft block content with image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5003136"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6">
            <a:extLst>
              <a:ext uri="{FF2B5EF4-FFF2-40B4-BE49-F238E27FC236}">
                <a16:creationId xmlns:a16="http://schemas.microsoft.com/office/drawing/2014/main" id="{F617994B-D56A-8D33-A579-E62EA74CFA07}"/>
              </a:ext>
            </a:extLst>
          </p:cNvPr>
          <p:cNvSpPr>
            <a:spLocks noGrp="1"/>
          </p:cNvSpPr>
          <p:nvPr>
            <p:ph type="title" hasCustomPrompt="1"/>
          </p:nvPr>
        </p:nvSpPr>
        <p:spPr>
          <a:xfrm>
            <a:off x="731838" y="622238"/>
            <a:ext cx="5003137"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2989411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ight block content with image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6753225" y="1341439"/>
            <a:ext cx="4706938"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6">
            <a:extLst>
              <a:ext uri="{FF2B5EF4-FFF2-40B4-BE49-F238E27FC236}">
                <a16:creationId xmlns:a16="http://schemas.microsoft.com/office/drawing/2014/main" id="{F617994B-D56A-8D33-A579-E62EA74CFA07}"/>
              </a:ext>
            </a:extLst>
          </p:cNvPr>
          <p:cNvSpPr>
            <a:spLocks noGrp="1"/>
          </p:cNvSpPr>
          <p:nvPr>
            <p:ph type="title" hasCustomPrompt="1"/>
          </p:nvPr>
        </p:nvSpPr>
        <p:spPr>
          <a:xfrm>
            <a:off x="6753224" y="622238"/>
            <a:ext cx="4706939"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1720200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ft block content with image x2 (whi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F7486F-8A7C-5910-366E-80261A0C0FDE}"/>
              </a:ext>
            </a:extLst>
          </p:cNvPr>
          <p:cNvSpPr txBox="1"/>
          <p:nvPr userDrawn="1"/>
        </p:nvSpPr>
        <p:spPr>
          <a:xfrm>
            <a:off x="10601739" y="687097"/>
            <a:ext cx="858424" cy="230832"/>
          </a:xfrm>
          <a:prstGeom prst="rect">
            <a:avLst/>
          </a:prstGeom>
          <a:noFill/>
        </p:spPr>
        <p:txBody>
          <a:bodyPr wrap="square" lIns="0" tIns="0" rIns="0" bIns="0" rtlCol="0" anchor="ctr" anchorCtr="0">
            <a:spAutoFit/>
          </a:bodyPr>
          <a:lstStyle/>
          <a:p>
            <a:pPr algn="r"/>
            <a:fld id="{9E98DC05-5784-D54C-BD1C-733B650F7831}" type="slidenum">
              <a:rPr lang="en-GB" sz="1500" smtClean="0">
                <a:solidFill>
                  <a:schemeClr val="bg1"/>
                </a:solidFill>
              </a:rPr>
              <a:pPr algn="r"/>
              <a:t>‹#›</a:t>
            </a:fld>
            <a:endParaRPr lang="en-GB" sz="1500">
              <a:solidFill>
                <a:schemeClr val="bg1"/>
              </a:solidFill>
            </a:endParaRP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4981208" cy="4895850"/>
          </a:xfrm>
        </p:spPr>
        <p:txBody>
          <a:bodyPr>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a:extLst>
              <a:ext uri="{FF2B5EF4-FFF2-40B4-BE49-F238E27FC236}">
                <a16:creationId xmlns:a16="http://schemas.microsoft.com/office/drawing/2014/main" id="{3CD76619-AE34-39B1-DCFE-DFACE1AC16E6}"/>
              </a:ext>
            </a:extLst>
          </p:cNvPr>
          <p:cNvSpPr>
            <a:spLocks noGrp="1"/>
          </p:cNvSpPr>
          <p:nvPr>
            <p:ph type="pic" sz="quarter" idx="13" hasCustomPrompt="1"/>
          </p:nvPr>
        </p:nvSpPr>
        <p:spPr>
          <a:xfrm>
            <a:off x="6096000" y="140399"/>
            <a:ext cx="6096000" cy="3288601"/>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8" name="Picture Placeholder 2">
            <a:extLst>
              <a:ext uri="{FF2B5EF4-FFF2-40B4-BE49-F238E27FC236}">
                <a16:creationId xmlns:a16="http://schemas.microsoft.com/office/drawing/2014/main" id="{02ECA2C9-06AC-E103-0A9E-A2B91E1F2520}"/>
              </a:ext>
            </a:extLst>
          </p:cNvPr>
          <p:cNvSpPr>
            <a:spLocks noGrp="1"/>
          </p:cNvSpPr>
          <p:nvPr>
            <p:ph type="pic" sz="quarter" idx="15" hasCustomPrompt="1"/>
          </p:nvPr>
        </p:nvSpPr>
        <p:spPr>
          <a:xfrm>
            <a:off x="609600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9" name="Title 6">
            <a:extLst>
              <a:ext uri="{FF2B5EF4-FFF2-40B4-BE49-F238E27FC236}">
                <a16:creationId xmlns:a16="http://schemas.microsoft.com/office/drawing/2014/main" id="{44F179A4-3CDD-A9CF-3E7F-99B140A5AD7E}"/>
              </a:ext>
            </a:extLst>
          </p:cNvPr>
          <p:cNvSpPr>
            <a:spLocks noGrp="1"/>
          </p:cNvSpPr>
          <p:nvPr>
            <p:ph type="title" hasCustomPrompt="1"/>
          </p:nvPr>
        </p:nvSpPr>
        <p:spPr>
          <a:xfrm>
            <a:off x="731839" y="622238"/>
            <a:ext cx="4981208" cy="415498"/>
          </a:xfrm>
        </p:spPr>
        <p:txBody>
          <a:bodyPr>
            <a:noAutofit/>
          </a:bodyPr>
          <a:lstStyle/>
          <a:p>
            <a:r>
              <a:rPr lang="en-GB"/>
              <a:t>Click to add title</a:t>
            </a:r>
          </a:p>
        </p:txBody>
      </p:sp>
    </p:spTree>
    <p:extLst>
      <p:ext uri="{BB962C8B-B14F-4D97-AF65-F5344CB8AC3E}">
        <p14:creationId xmlns:p14="http://schemas.microsoft.com/office/powerpoint/2010/main" val="826840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ight block content with image x2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D76619-AE34-39B1-DCFE-DFACE1AC16E6}"/>
              </a:ext>
            </a:extLst>
          </p:cNvPr>
          <p:cNvSpPr>
            <a:spLocks noGrp="1"/>
          </p:cNvSpPr>
          <p:nvPr>
            <p:ph type="pic" sz="quarter" idx="13" hasCustomPrompt="1"/>
          </p:nvPr>
        </p:nvSpPr>
        <p:spPr>
          <a:xfrm>
            <a:off x="0" y="140399"/>
            <a:ext cx="6096000" cy="3288601"/>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8" name="Picture Placeholder 2">
            <a:extLst>
              <a:ext uri="{FF2B5EF4-FFF2-40B4-BE49-F238E27FC236}">
                <a16:creationId xmlns:a16="http://schemas.microsoft.com/office/drawing/2014/main" id="{02ECA2C9-06AC-E103-0A9E-A2B91E1F2520}"/>
              </a:ext>
            </a:extLst>
          </p:cNvPr>
          <p:cNvSpPr>
            <a:spLocks noGrp="1"/>
          </p:cNvSpPr>
          <p:nvPr>
            <p:ph type="pic" sz="quarter" idx="15" hasCustomPrompt="1"/>
          </p:nvPr>
        </p:nvSpPr>
        <p:spPr>
          <a:xfrm>
            <a:off x="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4" name="Text Placeholder 5">
            <a:extLst>
              <a:ext uri="{FF2B5EF4-FFF2-40B4-BE49-F238E27FC236}">
                <a16:creationId xmlns:a16="http://schemas.microsoft.com/office/drawing/2014/main" id="{B37BEFEE-EDAC-D8BE-AA05-7F5BADDA209F}"/>
              </a:ext>
            </a:extLst>
          </p:cNvPr>
          <p:cNvSpPr>
            <a:spLocks noGrp="1"/>
          </p:cNvSpPr>
          <p:nvPr>
            <p:ph type="body" sz="quarter" idx="14"/>
          </p:nvPr>
        </p:nvSpPr>
        <p:spPr>
          <a:xfrm>
            <a:off x="6753225" y="1341439"/>
            <a:ext cx="4706938" cy="4895850"/>
          </a:xfrm>
        </p:spPr>
        <p:txBody>
          <a:bodyPr>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Placeholder 6">
            <a:extLst>
              <a:ext uri="{FF2B5EF4-FFF2-40B4-BE49-F238E27FC236}">
                <a16:creationId xmlns:a16="http://schemas.microsoft.com/office/drawing/2014/main" id="{40503100-E31F-A287-D16C-678D26022CF6}"/>
              </a:ext>
            </a:extLst>
          </p:cNvPr>
          <p:cNvSpPr>
            <a:spLocks noGrp="1"/>
          </p:cNvSpPr>
          <p:nvPr>
            <p:ph type="title" hasCustomPrompt="1"/>
          </p:nvPr>
        </p:nvSpPr>
        <p:spPr>
          <a:xfrm>
            <a:off x="6753224" y="622238"/>
            <a:ext cx="4706939" cy="415498"/>
          </a:xfrm>
          <a:prstGeom prst="rect">
            <a:avLst/>
          </a:prstGeom>
        </p:spPr>
        <p:txBody>
          <a:bodyPr vert="horz" wrap="square" lIns="0" tIns="0" rIns="0" bIns="0" rtlCol="0" anchor="t" anchorCtr="0">
            <a:noAutofit/>
          </a:bodyPr>
          <a:lstStyle>
            <a:lvl1pPr>
              <a:defRPr>
                <a:solidFill>
                  <a:schemeClr val="bg1"/>
                </a:solidFill>
              </a:defRPr>
            </a:lvl1pPr>
          </a:lstStyle>
          <a:p>
            <a:r>
              <a:rPr lang="en-GB" dirty="0"/>
              <a:t>Click to add title</a:t>
            </a:r>
          </a:p>
        </p:txBody>
      </p:sp>
    </p:spTree>
    <p:extLst>
      <p:ext uri="{BB962C8B-B14F-4D97-AF65-F5344CB8AC3E}">
        <p14:creationId xmlns:p14="http://schemas.microsoft.com/office/powerpoint/2010/main" val="2594994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block content with image x2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1"/>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5003136"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Picture Placeholder 2">
            <a:extLst>
              <a:ext uri="{FF2B5EF4-FFF2-40B4-BE49-F238E27FC236}">
                <a16:creationId xmlns:a16="http://schemas.microsoft.com/office/drawing/2014/main" id="{FBBCA096-D10F-BA5C-4519-8E50BCF39C59}"/>
              </a:ext>
            </a:extLst>
          </p:cNvPr>
          <p:cNvSpPr>
            <a:spLocks noGrp="1"/>
          </p:cNvSpPr>
          <p:nvPr>
            <p:ph type="pic" sz="quarter" idx="15" hasCustomPrompt="1"/>
          </p:nvPr>
        </p:nvSpPr>
        <p:spPr>
          <a:xfrm>
            <a:off x="609600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3" name="Title Placeholder 6">
            <a:extLst>
              <a:ext uri="{FF2B5EF4-FFF2-40B4-BE49-F238E27FC236}">
                <a16:creationId xmlns:a16="http://schemas.microsoft.com/office/drawing/2014/main" id="{ACD25BEF-5BBF-CDB3-FD0E-CFBAADF2EE6A}"/>
              </a:ext>
            </a:extLst>
          </p:cNvPr>
          <p:cNvSpPr>
            <a:spLocks noGrp="1"/>
          </p:cNvSpPr>
          <p:nvPr>
            <p:ph type="title" hasCustomPrompt="1"/>
          </p:nvPr>
        </p:nvSpPr>
        <p:spPr>
          <a:xfrm>
            <a:off x="731838" y="622238"/>
            <a:ext cx="5003137"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3634284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Presenta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EFDF-C1D9-C223-10FB-BBA4AACB11D2}"/>
              </a:ext>
            </a:extLst>
          </p:cNvPr>
          <p:cNvSpPr>
            <a:spLocks noGrp="1"/>
          </p:cNvSpPr>
          <p:nvPr>
            <p:ph type="ctrTitle" hasCustomPrompt="1"/>
          </p:nvPr>
        </p:nvSpPr>
        <p:spPr>
          <a:xfrm>
            <a:off x="731838" y="1341438"/>
            <a:ext cx="10728325" cy="1585912"/>
          </a:xfrm>
          <a:prstGeom prst="rect">
            <a:avLst/>
          </a:prstGeom>
        </p:spPr>
        <p:txBody>
          <a:bodyPr anchor="b">
            <a:noAutofit/>
          </a:bodyPr>
          <a:lstStyle>
            <a:lvl1pPr algn="l">
              <a:lnSpc>
                <a:spcPct val="85000"/>
              </a:lnSpc>
              <a:defRPr sz="6000" b="1">
                <a:solidFill>
                  <a:srgbClr val="5080A2"/>
                </a:solidFill>
              </a:defRPr>
            </a:lvl1pPr>
          </a:lstStyle>
          <a:p>
            <a:r>
              <a:rPr lang="en-GB" dirty="0"/>
              <a:t>Presentation title</a:t>
            </a:r>
          </a:p>
        </p:txBody>
      </p:sp>
      <p:sp>
        <p:nvSpPr>
          <p:cNvPr id="3" name="Subtitle 2">
            <a:extLst>
              <a:ext uri="{FF2B5EF4-FFF2-40B4-BE49-F238E27FC236}">
                <a16:creationId xmlns:a16="http://schemas.microsoft.com/office/drawing/2014/main" id="{EC50DE21-9FDD-81B0-FEB8-222484B8A115}"/>
              </a:ext>
            </a:extLst>
          </p:cNvPr>
          <p:cNvSpPr>
            <a:spLocks noGrp="1"/>
          </p:cNvSpPr>
          <p:nvPr>
            <p:ph type="subTitle" idx="1" hasCustomPrompt="1"/>
          </p:nvPr>
        </p:nvSpPr>
        <p:spPr>
          <a:xfrm>
            <a:off x="731839" y="2927350"/>
            <a:ext cx="5364162" cy="576293"/>
          </a:xfrm>
        </p:spPr>
        <p:txBody>
          <a:bodyPr lIns="36000" tIns="144000">
            <a:spAutoFit/>
          </a:bodyPr>
          <a:lstStyle>
            <a:lvl1pPr marL="0" indent="0" algn="l">
              <a:buNone/>
              <a:defRPr sz="2800">
                <a:solidFill>
                  <a:srgbClr val="5080A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Presentation subtitle </a:t>
            </a:r>
          </a:p>
        </p:txBody>
      </p:sp>
    </p:spTree>
    <p:extLst>
      <p:ext uri="{BB962C8B-B14F-4D97-AF65-F5344CB8AC3E}">
        <p14:creationId xmlns:p14="http://schemas.microsoft.com/office/powerpoint/2010/main" val="2957971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ight block content with image x2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1"/>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2" name="Picture Placeholder 2">
            <a:extLst>
              <a:ext uri="{FF2B5EF4-FFF2-40B4-BE49-F238E27FC236}">
                <a16:creationId xmlns:a16="http://schemas.microsoft.com/office/drawing/2014/main" id="{FBBCA096-D10F-BA5C-4519-8E50BCF39C59}"/>
              </a:ext>
            </a:extLst>
          </p:cNvPr>
          <p:cNvSpPr>
            <a:spLocks noGrp="1"/>
          </p:cNvSpPr>
          <p:nvPr>
            <p:ph type="pic" sz="quarter" idx="15" hasCustomPrompt="1"/>
          </p:nvPr>
        </p:nvSpPr>
        <p:spPr>
          <a:xfrm>
            <a:off x="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4" name="Text Placeholder 5">
            <a:extLst>
              <a:ext uri="{FF2B5EF4-FFF2-40B4-BE49-F238E27FC236}">
                <a16:creationId xmlns:a16="http://schemas.microsoft.com/office/drawing/2014/main" id="{E336AA3D-9BDB-AF0F-9390-4BC2B201832A}"/>
              </a:ext>
            </a:extLst>
          </p:cNvPr>
          <p:cNvSpPr>
            <a:spLocks noGrp="1"/>
          </p:cNvSpPr>
          <p:nvPr>
            <p:ph type="body" sz="quarter" idx="14"/>
          </p:nvPr>
        </p:nvSpPr>
        <p:spPr>
          <a:xfrm>
            <a:off x="6753225" y="1341439"/>
            <a:ext cx="4706938"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Placeholder 6">
            <a:extLst>
              <a:ext uri="{FF2B5EF4-FFF2-40B4-BE49-F238E27FC236}">
                <a16:creationId xmlns:a16="http://schemas.microsoft.com/office/drawing/2014/main" id="{B740DC23-7E35-4C98-9F7A-C1242C7B136B}"/>
              </a:ext>
            </a:extLst>
          </p:cNvPr>
          <p:cNvSpPr>
            <a:spLocks noGrp="1"/>
          </p:cNvSpPr>
          <p:nvPr>
            <p:ph type="title" hasCustomPrompt="1"/>
          </p:nvPr>
        </p:nvSpPr>
        <p:spPr>
          <a:xfrm>
            <a:off x="6753224" y="622238"/>
            <a:ext cx="4706939"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3623659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 pull quote with image (white)">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0" y="0"/>
            <a:ext cx="6096000" cy="6858000"/>
          </a:xfrm>
          <a:prstGeom prst="rect">
            <a:avLst/>
          </a:prstGeom>
        </p:spPr>
        <p:txBody>
          <a:bodyPr vert="horz" lIns="720000" tIns="720000" rIns="720000" bIns="720000" rtlCol="0" anchor="ctr" anchorCtr="0">
            <a:noAutofit/>
          </a:bodyPr>
          <a:lstStyle>
            <a:lvl1pPr>
              <a:defRPr sz="4000">
                <a:solidFill>
                  <a:schemeClr val="bg1"/>
                </a:solidFill>
              </a:defRPr>
            </a:lvl1pPr>
          </a:lstStyle>
          <a:p>
            <a:r>
              <a:rPr lang="en-GB" dirty="0"/>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140400"/>
            <a:ext cx="6096000" cy="67175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651195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ight pull quote with image (white)">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6096000" y="0"/>
            <a:ext cx="6096000" cy="6858000"/>
          </a:xfrm>
          <a:prstGeom prst="rect">
            <a:avLst/>
          </a:prstGeom>
        </p:spPr>
        <p:txBody>
          <a:bodyPr vert="horz" lIns="720000" tIns="720000" rIns="720000" bIns="720000" rtlCol="0" anchor="ctr" anchorCtr="0">
            <a:noAutofit/>
          </a:bodyPr>
          <a:lstStyle>
            <a:lvl1pPr>
              <a:defRPr sz="4000">
                <a:solidFill>
                  <a:schemeClr val="bg1"/>
                </a:solidFill>
              </a:defRPr>
            </a:lvl1pPr>
          </a:lstStyle>
          <a:p>
            <a:r>
              <a:rPr lang="en-GB" dirty="0"/>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140400"/>
            <a:ext cx="6096000" cy="67175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276399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ft pull quote with image (violet)">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0" y="0"/>
            <a:ext cx="6096000" cy="6858000"/>
          </a:xfrm>
          <a:prstGeom prst="rect">
            <a:avLst/>
          </a:prstGeom>
        </p:spPr>
        <p:txBody>
          <a:bodyPr vert="horz" lIns="720000" tIns="720000" rIns="720000" bIns="720000" rtlCol="0" anchor="ctr" anchorCtr="0">
            <a:noAutofit/>
          </a:bodyPr>
          <a:lstStyle>
            <a:lvl1pPr>
              <a:defRPr sz="4000">
                <a:solidFill>
                  <a:schemeClr val="bg1"/>
                </a:solidFill>
              </a:defRPr>
            </a:lvl1pPr>
          </a:lstStyle>
          <a:p>
            <a:r>
              <a:rPr lang="en-GB"/>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1588190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ight pull quote with image (violet)">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6096000" y="0"/>
            <a:ext cx="6096000" cy="6858000"/>
          </a:xfrm>
          <a:prstGeom prst="rect">
            <a:avLst/>
          </a:prstGeom>
        </p:spPr>
        <p:txBody>
          <a:bodyPr vert="horz" lIns="720000" tIns="720000" rIns="720000" bIns="720000" rtlCol="0" anchor="ctr" anchorCtr="0">
            <a:noAutofit/>
          </a:bodyPr>
          <a:lstStyle>
            <a:lvl1pPr>
              <a:defRPr sz="4000">
                <a:solidFill>
                  <a:schemeClr val="bg1"/>
                </a:solidFill>
              </a:defRPr>
            </a:lvl1pPr>
          </a:lstStyle>
          <a:p>
            <a:r>
              <a:rPr lang="en-GB"/>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2658700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731837" y="620713"/>
            <a:ext cx="10728325" cy="5616576"/>
          </a:xfrm>
          <a:prstGeom prst="rect">
            <a:avLst/>
          </a:prstGeom>
        </p:spPr>
        <p:txBody>
          <a:bodyPr vert="horz" lIns="180000" tIns="180000" rIns="180000" bIns="180000" rtlCol="0" anchor="ctr" anchorCtr="0">
            <a:noAutofit/>
          </a:bodyPr>
          <a:lstStyle>
            <a:lvl1pPr algn="ctr">
              <a:defRPr sz="6000">
                <a:solidFill>
                  <a:schemeClr val="bg1"/>
                </a:solidFill>
              </a:defRPr>
            </a:lvl1pPr>
          </a:lstStyle>
          <a:p>
            <a:r>
              <a:rPr lang="en-GB"/>
              <a:t>Click to add text</a:t>
            </a:r>
          </a:p>
        </p:txBody>
      </p:sp>
    </p:spTree>
    <p:extLst>
      <p:ext uri="{BB962C8B-B14F-4D97-AF65-F5344CB8AC3E}">
        <p14:creationId xmlns:p14="http://schemas.microsoft.com/office/powerpoint/2010/main" val="1412640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Placeholder 6">
            <a:extLst>
              <a:ext uri="{FF2B5EF4-FFF2-40B4-BE49-F238E27FC236}">
                <a16:creationId xmlns:a16="http://schemas.microsoft.com/office/drawing/2014/main" id="{38CDF813-AE46-AE39-9279-C1F133F3B9BC}"/>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1481988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slide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6DF0232-7BE7-C4E3-F21A-0026855E3A24}"/>
              </a:ext>
            </a:extLst>
          </p:cNvPr>
          <p:cNvSpPr>
            <a:spLocks noGrp="1"/>
          </p:cNvSpPr>
          <p:nvPr>
            <p:ph type="pic" sz="quarter" idx="13" hasCustomPrompt="1"/>
          </p:nvPr>
        </p:nvSpPr>
        <p:spPr>
          <a:xfrm>
            <a:off x="0" y="0"/>
            <a:ext cx="12192000" cy="6857999"/>
          </a:xfrm>
          <a:prstGeom prst="rect">
            <a:avLst/>
          </a:prstGeom>
        </p:spPr>
        <p:txBody>
          <a:bodyPr tIns="1044000" bIns="0" anchor="ctr" anchorCtr="0">
            <a:normAutofit/>
          </a:bodyPr>
          <a:lstStyle>
            <a:lvl1pPr marL="0" indent="0" algn="ctr">
              <a:buNone/>
              <a:defRPr sz="2000" b="0" i="0">
                <a:solidFill>
                  <a:schemeClr val="bg1"/>
                </a:solidFill>
                <a:latin typeface="+mj-lt"/>
                <a:ea typeface="Open Sans" panose="020B0606030504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337850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slide 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B02A5AD2-E41B-68A6-0B6A-854825490524}"/>
              </a:ext>
            </a:extLst>
          </p:cNvPr>
          <p:cNvSpPr>
            <a:spLocks noGrp="1"/>
          </p:cNvSpPr>
          <p:nvPr>
            <p:ph type="media" sz="quarter" idx="10" hasCustomPrompt="1"/>
          </p:nvPr>
        </p:nvSpPr>
        <p:spPr>
          <a:xfrm>
            <a:off x="0" y="0"/>
            <a:ext cx="12192000" cy="6858000"/>
          </a:xfrm>
        </p:spPr>
        <p:txBody>
          <a:bodyPr tIns="1044000" anchor="ctr" anchorCtr="0"/>
          <a:lstStyle>
            <a:lvl1pPr algn="ctr">
              <a:defRPr>
                <a:solidFill>
                  <a:schemeClr val="bg1"/>
                </a:solidFill>
              </a:defRPr>
            </a:lvl1pPr>
          </a:lstStyle>
          <a:p>
            <a:r>
              <a:rPr lang="en-GB"/>
              <a:t>Click to insert video</a:t>
            </a:r>
          </a:p>
        </p:txBody>
      </p:sp>
    </p:spTree>
    <p:extLst>
      <p:ext uri="{BB962C8B-B14F-4D97-AF65-F5344CB8AC3E}">
        <p14:creationId xmlns:p14="http://schemas.microsoft.com/office/powerpoint/2010/main" val="1613532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ockup: lapto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F4088-C0F2-57FC-F2C6-EFC4754FD9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7273" y="1972630"/>
            <a:ext cx="7861381" cy="4754637"/>
          </a:xfrm>
          <a:prstGeom prst="rect">
            <a:avLst/>
          </a:prstGeom>
        </p:spPr>
      </p:pic>
      <p:sp>
        <p:nvSpPr>
          <p:cNvPr id="4" name="Picture Placeholder 2">
            <a:extLst>
              <a:ext uri="{FF2B5EF4-FFF2-40B4-BE49-F238E27FC236}">
                <a16:creationId xmlns:a16="http://schemas.microsoft.com/office/drawing/2014/main" id="{52891222-9588-C4A4-B356-F8CF9B747266}"/>
              </a:ext>
            </a:extLst>
          </p:cNvPr>
          <p:cNvSpPr>
            <a:spLocks noGrp="1"/>
          </p:cNvSpPr>
          <p:nvPr>
            <p:ph type="pic" sz="quarter" idx="13" hasCustomPrompt="1"/>
          </p:nvPr>
        </p:nvSpPr>
        <p:spPr>
          <a:xfrm>
            <a:off x="6125057" y="2551299"/>
            <a:ext cx="5102311" cy="3235973"/>
          </a:xfrm>
          <a:prstGeom prst="rect">
            <a:avLst/>
          </a:prstGeom>
        </p:spPr>
        <p:txBody>
          <a:bodyPr tIns="612000" anchor="ctr" anchorCtr="0">
            <a:normAutofit/>
          </a:bodyPr>
          <a:lstStyle>
            <a:lvl1pPr marL="0" indent="0" algn="ctr">
              <a:buNone/>
              <a:defRPr sz="1400" b="0" i="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US"/>
              <a:t>Click to insert screenshot</a:t>
            </a:r>
          </a:p>
        </p:txBody>
      </p:sp>
      <p:sp>
        <p:nvSpPr>
          <p:cNvPr id="6" name="Text Placeholder 5">
            <a:extLst>
              <a:ext uri="{FF2B5EF4-FFF2-40B4-BE49-F238E27FC236}">
                <a16:creationId xmlns:a16="http://schemas.microsoft.com/office/drawing/2014/main" id="{1C78464D-4517-811F-FC53-80F60C619C7B}"/>
              </a:ext>
            </a:extLst>
          </p:cNvPr>
          <p:cNvSpPr>
            <a:spLocks noGrp="1"/>
          </p:cNvSpPr>
          <p:nvPr>
            <p:ph type="body" sz="quarter" idx="14"/>
          </p:nvPr>
        </p:nvSpPr>
        <p:spPr>
          <a:xfrm>
            <a:off x="731839" y="1341439"/>
            <a:ext cx="4248534"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Placeholder 6">
            <a:extLst>
              <a:ext uri="{FF2B5EF4-FFF2-40B4-BE49-F238E27FC236}">
                <a16:creationId xmlns:a16="http://schemas.microsoft.com/office/drawing/2014/main" id="{30B38B33-4F3D-3AC3-FCD0-6AF81F3BEF9F}"/>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3151920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EFDF-C1D9-C223-10FB-BBA4AACB11D2}"/>
              </a:ext>
            </a:extLst>
          </p:cNvPr>
          <p:cNvSpPr>
            <a:spLocks noGrp="1"/>
          </p:cNvSpPr>
          <p:nvPr>
            <p:ph type="ctrTitle" hasCustomPrompt="1"/>
          </p:nvPr>
        </p:nvSpPr>
        <p:spPr>
          <a:xfrm>
            <a:off x="731838" y="1341438"/>
            <a:ext cx="10728325" cy="1585912"/>
          </a:xfrm>
          <a:prstGeom prst="rect">
            <a:avLst/>
          </a:prstGeom>
        </p:spPr>
        <p:txBody>
          <a:bodyPr anchor="b">
            <a:noAutofit/>
          </a:bodyPr>
          <a:lstStyle>
            <a:lvl1pPr algn="l">
              <a:lnSpc>
                <a:spcPct val="85000"/>
              </a:lnSpc>
              <a:defRPr sz="6000" b="1">
                <a:solidFill>
                  <a:schemeClr val="bg1"/>
                </a:solidFill>
              </a:defRPr>
            </a:lvl1pPr>
          </a:lstStyle>
          <a:p>
            <a:r>
              <a:rPr lang="en-GB" dirty="0"/>
              <a:t>Section title</a:t>
            </a:r>
          </a:p>
        </p:txBody>
      </p:sp>
      <p:sp>
        <p:nvSpPr>
          <p:cNvPr id="3" name="Subtitle 2">
            <a:extLst>
              <a:ext uri="{FF2B5EF4-FFF2-40B4-BE49-F238E27FC236}">
                <a16:creationId xmlns:a16="http://schemas.microsoft.com/office/drawing/2014/main" id="{EC50DE21-9FDD-81B0-FEB8-222484B8A115}"/>
              </a:ext>
            </a:extLst>
          </p:cNvPr>
          <p:cNvSpPr>
            <a:spLocks noGrp="1"/>
          </p:cNvSpPr>
          <p:nvPr>
            <p:ph type="subTitle" idx="1" hasCustomPrompt="1"/>
          </p:nvPr>
        </p:nvSpPr>
        <p:spPr>
          <a:xfrm>
            <a:off x="731839" y="2944556"/>
            <a:ext cx="5364162" cy="576293"/>
          </a:xfrm>
        </p:spPr>
        <p:txBody>
          <a:bodyPr lIns="36000" tIns="144000">
            <a:sp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Section subtitle</a:t>
            </a:r>
          </a:p>
        </p:txBody>
      </p:sp>
    </p:spTree>
    <p:extLst>
      <p:ext uri="{BB962C8B-B14F-4D97-AF65-F5344CB8AC3E}">
        <p14:creationId xmlns:p14="http://schemas.microsoft.com/office/powerpoint/2010/main" val="1968271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ockup: phon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C78464D-4517-811F-FC53-80F60C619C7B}"/>
              </a:ext>
            </a:extLst>
          </p:cNvPr>
          <p:cNvSpPr>
            <a:spLocks noGrp="1"/>
          </p:cNvSpPr>
          <p:nvPr>
            <p:ph type="body" sz="quarter" idx="14"/>
          </p:nvPr>
        </p:nvSpPr>
        <p:spPr>
          <a:xfrm>
            <a:off x="731838" y="1341439"/>
            <a:ext cx="5364161"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67EACD84-0F27-A227-F1B6-D913D0DB59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1212" y="1050697"/>
            <a:ext cx="3267054" cy="5616734"/>
          </a:xfrm>
          <a:prstGeom prst="rect">
            <a:avLst/>
          </a:prstGeom>
        </p:spPr>
      </p:pic>
      <p:sp>
        <p:nvSpPr>
          <p:cNvPr id="9" name="Picture Placeholder 27">
            <a:extLst>
              <a:ext uri="{FF2B5EF4-FFF2-40B4-BE49-F238E27FC236}">
                <a16:creationId xmlns:a16="http://schemas.microsoft.com/office/drawing/2014/main" id="{A87DDBC9-7D6F-E589-CA0D-E37119EDF55F}"/>
              </a:ext>
            </a:extLst>
          </p:cNvPr>
          <p:cNvSpPr>
            <a:spLocks noGrp="1"/>
          </p:cNvSpPr>
          <p:nvPr>
            <p:ph type="pic" sz="quarter" idx="15" hasCustomPrompt="1"/>
          </p:nvPr>
        </p:nvSpPr>
        <p:spPr>
          <a:xfrm>
            <a:off x="7747993" y="1462023"/>
            <a:ext cx="2125150" cy="4628115"/>
          </a:xfrm>
          <a:custGeom>
            <a:avLst/>
            <a:gdLst>
              <a:gd name="connsiteX0" fmla="*/ 401892 w 3804428"/>
              <a:gd name="connsiteY0" fmla="*/ 0 h 8242616"/>
              <a:gd name="connsiteX1" fmla="*/ 787350 w 3804428"/>
              <a:gd name="connsiteY1" fmla="*/ 0 h 8242616"/>
              <a:gd name="connsiteX2" fmla="*/ 839948 w 3804428"/>
              <a:gd name="connsiteY2" fmla="*/ 52595 h 8242616"/>
              <a:gd name="connsiteX3" fmla="*/ 839948 w 3804428"/>
              <a:gd name="connsiteY3" fmla="*/ 83823 h 8242616"/>
              <a:gd name="connsiteX4" fmla="*/ 1061854 w 3804428"/>
              <a:gd name="connsiteY4" fmla="*/ 305708 h 8242616"/>
              <a:gd name="connsiteX5" fmla="*/ 2745040 w 3804428"/>
              <a:gd name="connsiteY5" fmla="*/ 305708 h 8242616"/>
              <a:gd name="connsiteX6" fmla="*/ 2964480 w 3804428"/>
              <a:gd name="connsiteY6" fmla="*/ 86288 h 8242616"/>
              <a:gd name="connsiteX7" fmla="*/ 2964480 w 3804428"/>
              <a:gd name="connsiteY7" fmla="*/ 51773 h 8242616"/>
              <a:gd name="connsiteX8" fmla="*/ 3017078 w 3804428"/>
              <a:gd name="connsiteY8" fmla="*/ 0 h 8242616"/>
              <a:gd name="connsiteX9" fmla="*/ 3403356 w 3804428"/>
              <a:gd name="connsiteY9" fmla="*/ 0 h 8242616"/>
              <a:gd name="connsiteX10" fmla="*/ 3804428 w 3804428"/>
              <a:gd name="connsiteY10" fmla="*/ 401036 h 8242616"/>
              <a:gd name="connsiteX11" fmla="*/ 3804428 w 3804428"/>
              <a:gd name="connsiteY11" fmla="*/ 7841580 h 8242616"/>
              <a:gd name="connsiteX12" fmla="*/ 3403356 w 3804428"/>
              <a:gd name="connsiteY12" fmla="*/ 8242616 h 8242616"/>
              <a:gd name="connsiteX13" fmla="*/ 401892 w 3804428"/>
              <a:gd name="connsiteY13" fmla="*/ 8242616 h 8242616"/>
              <a:gd name="connsiteX14" fmla="*/ 0 w 3804428"/>
              <a:gd name="connsiteY14" fmla="*/ 7841580 h 8242616"/>
              <a:gd name="connsiteX15" fmla="*/ 0 w 3804428"/>
              <a:gd name="connsiteY15" fmla="*/ 401036 h 8242616"/>
              <a:gd name="connsiteX16" fmla="*/ 401892 w 3804428"/>
              <a:gd name="connsiteY16" fmla="*/ 0 h 82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4428" h="8242616">
                <a:moveTo>
                  <a:pt x="401892" y="0"/>
                </a:moveTo>
                <a:cubicBezTo>
                  <a:pt x="401892" y="0"/>
                  <a:pt x="401892" y="0"/>
                  <a:pt x="787350" y="0"/>
                </a:cubicBezTo>
                <a:cubicBezTo>
                  <a:pt x="816114" y="0"/>
                  <a:pt x="839948" y="23832"/>
                  <a:pt x="839948" y="52595"/>
                </a:cubicBezTo>
                <a:cubicBezTo>
                  <a:pt x="839948" y="52595"/>
                  <a:pt x="839948" y="52595"/>
                  <a:pt x="839948" y="83823"/>
                </a:cubicBezTo>
                <a:cubicBezTo>
                  <a:pt x="839948" y="206271"/>
                  <a:pt x="939394" y="305708"/>
                  <a:pt x="1061854" y="305708"/>
                </a:cubicBezTo>
                <a:cubicBezTo>
                  <a:pt x="1061854" y="305708"/>
                  <a:pt x="1061854" y="305708"/>
                  <a:pt x="2745040" y="305708"/>
                </a:cubicBezTo>
                <a:cubicBezTo>
                  <a:pt x="2866676" y="305708"/>
                  <a:pt x="2964480" y="207915"/>
                  <a:pt x="2964480" y="86288"/>
                </a:cubicBezTo>
                <a:cubicBezTo>
                  <a:pt x="2964480" y="86288"/>
                  <a:pt x="2964480" y="86288"/>
                  <a:pt x="2964480" y="51773"/>
                </a:cubicBezTo>
                <a:cubicBezTo>
                  <a:pt x="2964480" y="23010"/>
                  <a:pt x="2988314" y="0"/>
                  <a:pt x="3017078" y="0"/>
                </a:cubicBezTo>
                <a:cubicBezTo>
                  <a:pt x="3017078" y="0"/>
                  <a:pt x="3017078" y="0"/>
                  <a:pt x="3403356" y="0"/>
                </a:cubicBezTo>
                <a:cubicBezTo>
                  <a:pt x="3625262" y="0"/>
                  <a:pt x="3804428" y="179974"/>
                  <a:pt x="3804428" y="401036"/>
                </a:cubicBezTo>
                <a:cubicBezTo>
                  <a:pt x="3804428" y="401036"/>
                  <a:pt x="3804428" y="401036"/>
                  <a:pt x="3804428" y="7841580"/>
                </a:cubicBezTo>
                <a:cubicBezTo>
                  <a:pt x="3804428" y="8063464"/>
                  <a:pt x="3625262" y="8242616"/>
                  <a:pt x="3403356" y="8242616"/>
                </a:cubicBezTo>
                <a:cubicBezTo>
                  <a:pt x="3403356" y="8242616"/>
                  <a:pt x="3403356" y="8242616"/>
                  <a:pt x="401892" y="8242616"/>
                </a:cubicBezTo>
                <a:cubicBezTo>
                  <a:pt x="179988" y="8242616"/>
                  <a:pt x="0" y="8063464"/>
                  <a:pt x="0" y="7841580"/>
                </a:cubicBezTo>
                <a:cubicBezTo>
                  <a:pt x="0" y="7841580"/>
                  <a:pt x="0" y="7841580"/>
                  <a:pt x="0" y="401036"/>
                </a:cubicBezTo>
                <a:cubicBezTo>
                  <a:pt x="0" y="179974"/>
                  <a:pt x="179988" y="0"/>
                  <a:pt x="401892" y="0"/>
                </a:cubicBezTo>
                <a:close/>
              </a:path>
            </a:pathLst>
          </a:custGeom>
          <a:noFill/>
        </p:spPr>
        <p:txBody>
          <a:bodyPr wrap="square" tIns="612000" anchor="ctr" anchorCtr="0">
            <a:noAutofit/>
          </a:bodyPr>
          <a:lstStyle>
            <a:lvl1pPr marL="0" indent="0" algn="ctr">
              <a:buNone/>
              <a:defRPr sz="1400">
                <a:solidFill>
                  <a:schemeClr val="bg1"/>
                </a:solidFill>
                <a:latin typeface="+mn-lt"/>
                <a:ea typeface="Open Sans" panose="020B0606030504020204" pitchFamily="34" charset="0"/>
                <a:cs typeface="Open Sans" panose="020B0606030504020204" pitchFamily="34" charset="0"/>
              </a:defRPr>
            </a:lvl1pPr>
          </a:lstStyle>
          <a:p>
            <a:r>
              <a:rPr lang="en-US"/>
              <a:t>Click to insert screenshot</a:t>
            </a:r>
          </a:p>
        </p:txBody>
      </p:sp>
      <p:sp>
        <p:nvSpPr>
          <p:cNvPr id="12" name="Title Placeholder 6">
            <a:extLst>
              <a:ext uri="{FF2B5EF4-FFF2-40B4-BE49-F238E27FC236}">
                <a16:creationId xmlns:a16="http://schemas.microsoft.com/office/drawing/2014/main" id="{F6D3D1F8-2F3B-7DB7-AC63-17E08558BBD3}"/>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462659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EFDF-C1D9-C223-10FB-BBA4AACB11D2}"/>
              </a:ext>
            </a:extLst>
          </p:cNvPr>
          <p:cNvSpPr>
            <a:spLocks noGrp="1"/>
          </p:cNvSpPr>
          <p:nvPr>
            <p:ph type="ctrTitle" hasCustomPrompt="1"/>
          </p:nvPr>
        </p:nvSpPr>
        <p:spPr>
          <a:xfrm>
            <a:off x="731838" y="2142520"/>
            <a:ext cx="10728325" cy="784830"/>
          </a:xfrm>
          <a:prstGeom prst="rect">
            <a:avLst/>
          </a:prstGeom>
        </p:spPr>
        <p:txBody>
          <a:bodyPr anchor="b">
            <a:spAutoFit/>
          </a:bodyPr>
          <a:lstStyle>
            <a:lvl1pPr algn="l">
              <a:lnSpc>
                <a:spcPct val="85000"/>
              </a:lnSpc>
              <a:defRPr sz="6000" b="1">
                <a:solidFill>
                  <a:schemeClr val="bg1"/>
                </a:solidFill>
              </a:defRPr>
            </a:lvl1pPr>
          </a:lstStyle>
          <a:p>
            <a:r>
              <a:rPr lang="en-GB"/>
              <a:t>Thanks</a:t>
            </a:r>
          </a:p>
        </p:txBody>
      </p:sp>
      <p:sp>
        <p:nvSpPr>
          <p:cNvPr id="3" name="Subtitle 2">
            <a:extLst>
              <a:ext uri="{FF2B5EF4-FFF2-40B4-BE49-F238E27FC236}">
                <a16:creationId xmlns:a16="http://schemas.microsoft.com/office/drawing/2014/main" id="{EC50DE21-9FDD-81B0-FEB8-222484B8A115}"/>
              </a:ext>
            </a:extLst>
          </p:cNvPr>
          <p:cNvSpPr>
            <a:spLocks noGrp="1"/>
          </p:cNvSpPr>
          <p:nvPr>
            <p:ph type="subTitle" idx="1" hasCustomPrompt="1"/>
          </p:nvPr>
        </p:nvSpPr>
        <p:spPr>
          <a:xfrm>
            <a:off x="731839" y="2927350"/>
            <a:ext cx="5364162" cy="576293"/>
          </a:xfrm>
        </p:spPr>
        <p:txBody>
          <a:bodyPr lIns="36000" tIns="144000">
            <a:sp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Supporting text e.g. what’s next</a:t>
            </a:r>
          </a:p>
        </p:txBody>
      </p:sp>
    </p:spTree>
    <p:extLst>
      <p:ext uri="{BB962C8B-B14F-4D97-AF65-F5344CB8AC3E}">
        <p14:creationId xmlns:p14="http://schemas.microsoft.com/office/powerpoint/2010/main" val="2855925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261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ontent: 10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0F202A-BD67-64B9-9D95-789AE7171142}"/>
              </a:ext>
            </a:extLst>
          </p:cNvPr>
          <p:cNvSpPr>
            <a:spLocks noGrp="1"/>
          </p:cNvSpPr>
          <p:nvPr>
            <p:ph idx="1"/>
          </p:nvPr>
        </p:nvSpPr>
        <p:spPr>
          <a:xfrm>
            <a:off x="731838" y="1341438"/>
            <a:ext cx="10728324" cy="4835525"/>
          </a:xfrm>
        </p:spPr>
        <p:txBody>
          <a:bodyPr>
            <a:noAutofit/>
          </a:bodyPr>
          <a:lstStyle/>
          <a:p>
            <a:pPr lvl="0"/>
            <a:r>
              <a:rPr lang="en-US"/>
              <a:t>Click to edit Master text styles</a:t>
            </a:r>
          </a:p>
        </p:txBody>
      </p:sp>
      <p:sp>
        <p:nvSpPr>
          <p:cNvPr id="5" name="Title Placeholder 6">
            <a:extLst>
              <a:ext uri="{FF2B5EF4-FFF2-40B4-BE49-F238E27FC236}">
                <a16:creationId xmlns:a16="http://schemas.microsoft.com/office/drawing/2014/main" id="{DB783B28-99B4-F609-2B19-DB9EFB3DF844}"/>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35061067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ontent: 50/5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31838" y="1341438"/>
            <a:ext cx="5184775"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6275388" y="1341438"/>
            <a:ext cx="5184774"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Placeholder 6">
            <a:extLst>
              <a:ext uri="{FF2B5EF4-FFF2-40B4-BE49-F238E27FC236}">
                <a16:creationId xmlns:a16="http://schemas.microsoft.com/office/drawing/2014/main" id="{1C3F3347-1652-27C3-83B5-925BE17FF1E3}"/>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34860215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ntent: 33/33/3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31838" y="1341438"/>
            <a:ext cx="3473438"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8083069" y="1341438"/>
            <a:ext cx="3377094"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Content Placeholder 3">
            <a:extLst>
              <a:ext uri="{FF2B5EF4-FFF2-40B4-BE49-F238E27FC236}">
                <a16:creationId xmlns:a16="http://schemas.microsoft.com/office/drawing/2014/main" id="{B6050034-E38D-64E9-6C5A-94A029955BA0}"/>
              </a:ext>
            </a:extLst>
          </p:cNvPr>
          <p:cNvSpPr>
            <a:spLocks noGrp="1"/>
          </p:cNvSpPr>
          <p:nvPr>
            <p:ph sz="half" idx="10"/>
          </p:nvPr>
        </p:nvSpPr>
        <p:spPr>
          <a:xfrm>
            <a:off x="4455625" y="1341438"/>
            <a:ext cx="3377094"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3301720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ntent: 30/7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31838" y="1341438"/>
            <a:ext cx="3473438"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4455625" y="1341438"/>
            <a:ext cx="7004538"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Placeholder 6">
            <a:extLst>
              <a:ext uri="{FF2B5EF4-FFF2-40B4-BE49-F238E27FC236}">
                <a16:creationId xmlns:a16="http://schemas.microsoft.com/office/drawing/2014/main" id="{9CEAE5E5-4043-D371-FC40-202902A7725C}"/>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31988457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ontent: 70/3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986724" y="1341438"/>
            <a:ext cx="3473438"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731838" y="1341438"/>
            <a:ext cx="7004538"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Placeholder 6">
            <a:extLst>
              <a:ext uri="{FF2B5EF4-FFF2-40B4-BE49-F238E27FC236}">
                <a16:creationId xmlns:a16="http://schemas.microsoft.com/office/drawing/2014/main" id="{FE1568D9-495A-1697-6F7B-F9C8C7A8869E}"/>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40350048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ntent: 2x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6273045" y="1341438"/>
            <a:ext cx="5187117" cy="226799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2">
            <a:extLst>
              <a:ext uri="{FF2B5EF4-FFF2-40B4-BE49-F238E27FC236}">
                <a16:creationId xmlns:a16="http://schemas.microsoft.com/office/drawing/2014/main" id="{1C9CFF57-8B6F-5FC9-94CA-1555AD753909}"/>
              </a:ext>
            </a:extLst>
          </p:cNvPr>
          <p:cNvSpPr>
            <a:spLocks noGrp="1"/>
          </p:cNvSpPr>
          <p:nvPr>
            <p:ph sz="half" idx="10"/>
          </p:nvPr>
        </p:nvSpPr>
        <p:spPr>
          <a:xfrm>
            <a:off x="732324" y="1341438"/>
            <a:ext cx="5187117" cy="226799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2">
            <a:extLst>
              <a:ext uri="{FF2B5EF4-FFF2-40B4-BE49-F238E27FC236}">
                <a16:creationId xmlns:a16="http://schemas.microsoft.com/office/drawing/2014/main" id="{02489679-6810-6A0E-B214-CE039B57D319}"/>
              </a:ext>
            </a:extLst>
          </p:cNvPr>
          <p:cNvSpPr>
            <a:spLocks noGrp="1"/>
          </p:cNvSpPr>
          <p:nvPr>
            <p:ph sz="half" idx="11"/>
          </p:nvPr>
        </p:nvSpPr>
        <p:spPr>
          <a:xfrm>
            <a:off x="732323" y="3966943"/>
            <a:ext cx="5187117" cy="226799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2">
            <a:extLst>
              <a:ext uri="{FF2B5EF4-FFF2-40B4-BE49-F238E27FC236}">
                <a16:creationId xmlns:a16="http://schemas.microsoft.com/office/drawing/2014/main" id="{FB95A216-6A43-03DF-9235-09885B12C23E}"/>
              </a:ext>
            </a:extLst>
          </p:cNvPr>
          <p:cNvSpPr>
            <a:spLocks noGrp="1"/>
          </p:cNvSpPr>
          <p:nvPr>
            <p:ph sz="half" idx="12"/>
          </p:nvPr>
        </p:nvSpPr>
        <p:spPr>
          <a:xfrm>
            <a:off x="6273046" y="3966943"/>
            <a:ext cx="5187117" cy="226799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Placeholder 6">
            <a:extLst>
              <a:ext uri="{FF2B5EF4-FFF2-40B4-BE49-F238E27FC236}">
                <a16:creationId xmlns:a16="http://schemas.microsoft.com/office/drawing/2014/main" id="{A4180580-E5CE-7F81-6446-5A33D9035422}"/>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4213890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Stats: 33/33/33">
    <p:spTree>
      <p:nvGrpSpPr>
        <p:cNvPr id="1" name=""/>
        <p:cNvGrpSpPr/>
        <p:nvPr/>
      </p:nvGrpSpPr>
      <p:grpSpPr>
        <a:xfrm>
          <a:off x="0" y="0"/>
          <a:ext cx="0" cy="0"/>
          <a:chOff x="0" y="0"/>
          <a:chExt cx="0" cy="0"/>
        </a:xfrm>
      </p:grpSpPr>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6" name="Text Placeholder 14">
            <a:extLst>
              <a:ext uri="{FF2B5EF4-FFF2-40B4-BE49-F238E27FC236}">
                <a16:creationId xmlns:a16="http://schemas.microsoft.com/office/drawing/2014/main" id="{41172836-3009-20E3-DA40-6C3FEACBA65A}"/>
              </a:ext>
            </a:extLst>
          </p:cNvPr>
          <p:cNvSpPr>
            <a:spLocks noGrp="1"/>
          </p:cNvSpPr>
          <p:nvPr>
            <p:ph type="body" sz="quarter" idx="18" hasCustomPrompt="1"/>
          </p:nvPr>
        </p:nvSpPr>
        <p:spPr>
          <a:xfrm>
            <a:off x="731838" y="2312756"/>
            <a:ext cx="3191263" cy="1206053"/>
          </a:xfrm>
        </p:spPr>
        <p:txBody>
          <a:bodyPr>
            <a:noAutofit/>
          </a:bodyPr>
          <a:lstStyle>
            <a:lvl1pPr>
              <a:defRPr sz="7000">
                <a:solidFill>
                  <a:schemeClr val="bg1"/>
                </a:solidFill>
              </a:defRPr>
            </a:lvl1pPr>
          </a:lstStyle>
          <a:p>
            <a:pPr lvl="0"/>
            <a:r>
              <a:rPr lang="en-GB" dirty="0"/>
              <a:t>Stat</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731836" y="3544756"/>
            <a:ext cx="3191263" cy="276999"/>
          </a:xfrm>
        </p:spPr>
        <p:txBody>
          <a:bodyPr>
            <a:noAutofit/>
          </a:bodyPr>
          <a:lstStyle/>
          <a:p>
            <a:pPr lvl="0"/>
            <a:r>
              <a:rPr lang="en-GB"/>
              <a:t>Click to add text</a:t>
            </a:r>
          </a:p>
        </p:txBody>
      </p:sp>
      <p:sp>
        <p:nvSpPr>
          <p:cNvPr id="19" name="Text Placeholder 14">
            <a:extLst>
              <a:ext uri="{FF2B5EF4-FFF2-40B4-BE49-F238E27FC236}">
                <a16:creationId xmlns:a16="http://schemas.microsoft.com/office/drawing/2014/main" id="{CBA2B73B-3CA1-E02B-8954-5F3E2DAE7606}"/>
              </a:ext>
            </a:extLst>
          </p:cNvPr>
          <p:cNvSpPr>
            <a:spLocks noGrp="1"/>
          </p:cNvSpPr>
          <p:nvPr>
            <p:ph type="body" sz="quarter" idx="21" hasCustomPrompt="1"/>
          </p:nvPr>
        </p:nvSpPr>
        <p:spPr>
          <a:xfrm>
            <a:off x="8268980" y="2312756"/>
            <a:ext cx="3191263" cy="1206053"/>
          </a:xfrm>
        </p:spPr>
        <p:txBody>
          <a:bodyPr>
            <a:noAutofit/>
          </a:bodyPr>
          <a:lstStyle>
            <a:lvl1pPr>
              <a:defRPr sz="7000">
                <a:solidFill>
                  <a:schemeClr val="bg1"/>
                </a:solidFill>
              </a:defRPr>
            </a:lvl1pPr>
          </a:lstStyle>
          <a:p>
            <a:pPr lvl="0"/>
            <a:r>
              <a:rPr lang="en-GB" dirty="0"/>
              <a:t>Stat</a:t>
            </a:r>
          </a:p>
        </p:txBody>
      </p:sp>
      <p:sp>
        <p:nvSpPr>
          <p:cNvPr id="20" name="Text Placeholder 14">
            <a:extLst>
              <a:ext uri="{FF2B5EF4-FFF2-40B4-BE49-F238E27FC236}">
                <a16:creationId xmlns:a16="http://schemas.microsoft.com/office/drawing/2014/main" id="{05D9D388-4998-48CC-8CFC-BA6D173FC209}"/>
              </a:ext>
            </a:extLst>
          </p:cNvPr>
          <p:cNvSpPr>
            <a:spLocks noGrp="1"/>
          </p:cNvSpPr>
          <p:nvPr>
            <p:ph type="body" sz="quarter" idx="22" hasCustomPrompt="1"/>
          </p:nvPr>
        </p:nvSpPr>
        <p:spPr>
          <a:xfrm>
            <a:off x="8268978" y="3544756"/>
            <a:ext cx="3191263" cy="276999"/>
          </a:xfrm>
        </p:spPr>
        <p:txBody>
          <a:bodyPr>
            <a:noAutofit/>
          </a:bodyPr>
          <a:lstStyle/>
          <a:p>
            <a:pPr lvl="0"/>
            <a:r>
              <a:rPr lang="en-GB"/>
              <a:t>Click to add text</a:t>
            </a:r>
          </a:p>
        </p:txBody>
      </p:sp>
      <p:sp>
        <p:nvSpPr>
          <p:cNvPr id="22" name="Text Placeholder 14">
            <a:extLst>
              <a:ext uri="{FF2B5EF4-FFF2-40B4-BE49-F238E27FC236}">
                <a16:creationId xmlns:a16="http://schemas.microsoft.com/office/drawing/2014/main" id="{04DF6A99-482C-45EE-B2CD-3DDD0FFB050A}"/>
              </a:ext>
            </a:extLst>
          </p:cNvPr>
          <p:cNvSpPr>
            <a:spLocks noGrp="1"/>
          </p:cNvSpPr>
          <p:nvPr>
            <p:ph type="body" sz="quarter" idx="24" hasCustomPrompt="1"/>
          </p:nvPr>
        </p:nvSpPr>
        <p:spPr>
          <a:xfrm>
            <a:off x="4500407" y="2312756"/>
            <a:ext cx="3191263" cy="1206053"/>
          </a:xfrm>
        </p:spPr>
        <p:txBody>
          <a:bodyPr>
            <a:noAutofit/>
          </a:bodyPr>
          <a:lstStyle>
            <a:lvl1pPr>
              <a:defRPr sz="7000">
                <a:solidFill>
                  <a:schemeClr val="bg1"/>
                </a:solidFill>
              </a:defRPr>
            </a:lvl1pPr>
          </a:lstStyle>
          <a:p>
            <a:pPr lvl="0"/>
            <a:r>
              <a:rPr lang="en-GB" dirty="0"/>
              <a:t>Stat</a:t>
            </a:r>
          </a:p>
        </p:txBody>
      </p:sp>
      <p:sp>
        <p:nvSpPr>
          <p:cNvPr id="23" name="Text Placeholder 14">
            <a:extLst>
              <a:ext uri="{FF2B5EF4-FFF2-40B4-BE49-F238E27FC236}">
                <a16:creationId xmlns:a16="http://schemas.microsoft.com/office/drawing/2014/main" id="{14C427C6-BE1B-D559-21C0-1BC0404C747D}"/>
              </a:ext>
            </a:extLst>
          </p:cNvPr>
          <p:cNvSpPr>
            <a:spLocks noGrp="1"/>
          </p:cNvSpPr>
          <p:nvPr>
            <p:ph type="body" sz="quarter" idx="25" hasCustomPrompt="1"/>
          </p:nvPr>
        </p:nvSpPr>
        <p:spPr>
          <a:xfrm>
            <a:off x="4500405" y="3544756"/>
            <a:ext cx="3191263" cy="276999"/>
          </a:xfrm>
        </p:spPr>
        <p:txBody>
          <a:bodyPr>
            <a:noAutofit/>
          </a:bodyPr>
          <a:lstStyle/>
          <a:p>
            <a:pPr lvl="0"/>
            <a:r>
              <a:rPr lang="en-GB"/>
              <a:t>Click to add text</a:t>
            </a:r>
          </a:p>
        </p:txBody>
      </p:sp>
    </p:spTree>
    <p:extLst>
      <p:ext uri="{BB962C8B-B14F-4D97-AF65-F5344CB8AC3E}">
        <p14:creationId xmlns:p14="http://schemas.microsoft.com/office/powerpoint/2010/main" val="71354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0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0F202A-BD67-64B9-9D95-789AE7171142}"/>
              </a:ext>
            </a:extLst>
          </p:cNvPr>
          <p:cNvSpPr>
            <a:spLocks noGrp="1"/>
          </p:cNvSpPr>
          <p:nvPr>
            <p:ph idx="1"/>
          </p:nvPr>
        </p:nvSpPr>
        <p:spPr>
          <a:xfrm>
            <a:off x="731838" y="1341438"/>
            <a:ext cx="10728324" cy="4835525"/>
          </a:xfrm>
        </p:spPr>
        <p:txBody>
          <a:bodyPr>
            <a:noAutofit/>
          </a:bodyPr>
          <a:lstStyle>
            <a:lvl1pPr>
              <a:defRPr>
                <a:solidFill>
                  <a:schemeClr val="bg1"/>
                </a:solidFill>
              </a:defRPr>
            </a:lvl1pPr>
          </a:lstStyle>
          <a:p>
            <a:pPr lvl="0"/>
            <a:r>
              <a:rPr lang="en-US"/>
              <a:t>Click to edit Master text styles</a:t>
            </a:r>
          </a:p>
        </p:txBody>
      </p:sp>
      <p:sp>
        <p:nvSpPr>
          <p:cNvPr id="5" name="Title Placeholder 6">
            <a:extLst>
              <a:ext uri="{FF2B5EF4-FFF2-40B4-BE49-F238E27FC236}">
                <a16:creationId xmlns:a16="http://schemas.microsoft.com/office/drawing/2014/main" id="{DB783B28-99B4-F609-2B19-DB9EFB3DF844}"/>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3630746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Stats: 3x2">
    <p:spTree>
      <p:nvGrpSpPr>
        <p:cNvPr id="1" name=""/>
        <p:cNvGrpSpPr/>
        <p:nvPr/>
      </p:nvGrpSpPr>
      <p:grpSpPr>
        <a:xfrm>
          <a:off x="0" y="0"/>
          <a:ext cx="0" cy="0"/>
          <a:chOff x="0" y="0"/>
          <a:chExt cx="0" cy="0"/>
        </a:xfrm>
      </p:grpSpPr>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6" name="Text Placeholder 14">
            <a:extLst>
              <a:ext uri="{FF2B5EF4-FFF2-40B4-BE49-F238E27FC236}">
                <a16:creationId xmlns:a16="http://schemas.microsoft.com/office/drawing/2014/main" id="{41172836-3009-20E3-DA40-6C3FEACBA65A}"/>
              </a:ext>
            </a:extLst>
          </p:cNvPr>
          <p:cNvSpPr>
            <a:spLocks noGrp="1"/>
          </p:cNvSpPr>
          <p:nvPr>
            <p:ph type="body" sz="quarter" idx="18" hasCustomPrompt="1"/>
          </p:nvPr>
        </p:nvSpPr>
        <p:spPr>
          <a:xfrm>
            <a:off x="731838" y="1750782"/>
            <a:ext cx="3191263" cy="887644"/>
          </a:xfrm>
        </p:spPr>
        <p:txBody>
          <a:bodyPr>
            <a:noAutofit/>
          </a:bodyPr>
          <a:lstStyle>
            <a:lvl1pPr>
              <a:defRPr sz="6000">
                <a:solidFill>
                  <a:schemeClr val="bg1"/>
                </a:solidFill>
              </a:defRPr>
            </a:lvl1pPr>
          </a:lstStyle>
          <a:p>
            <a:pPr lvl="0"/>
            <a:r>
              <a:rPr lang="en-GB" dirty="0"/>
              <a:t>Stat</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731836" y="2648118"/>
            <a:ext cx="3191263" cy="1065344"/>
          </a:xfrm>
        </p:spPr>
        <p:txBody>
          <a:bodyPr>
            <a:noAutofit/>
          </a:bodyPr>
          <a:lstStyle>
            <a:lvl1pPr>
              <a:defRPr sz="1600"/>
            </a:lvl1pPr>
          </a:lstStyle>
          <a:p>
            <a:pPr lvl="0"/>
            <a:r>
              <a:rPr lang="en-GB"/>
              <a:t>Click to add text</a:t>
            </a:r>
          </a:p>
        </p:txBody>
      </p:sp>
      <p:sp>
        <p:nvSpPr>
          <p:cNvPr id="19" name="Text Placeholder 14">
            <a:extLst>
              <a:ext uri="{FF2B5EF4-FFF2-40B4-BE49-F238E27FC236}">
                <a16:creationId xmlns:a16="http://schemas.microsoft.com/office/drawing/2014/main" id="{CBA2B73B-3CA1-E02B-8954-5F3E2DAE7606}"/>
              </a:ext>
            </a:extLst>
          </p:cNvPr>
          <p:cNvSpPr>
            <a:spLocks noGrp="1"/>
          </p:cNvSpPr>
          <p:nvPr>
            <p:ph type="body" sz="quarter" idx="21" hasCustomPrompt="1"/>
          </p:nvPr>
        </p:nvSpPr>
        <p:spPr>
          <a:xfrm>
            <a:off x="8268980" y="1750782"/>
            <a:ext cx="3191263" cy="887644"/>
          </a:xfrm>
        </p:spPr>
        <p:txBody>
          <a:bodyPr>
            <a:noAutofit/>
          </a:bodyPr>
          <a:lstStyle>
            <a:lvl1pPr>
              <a:defRPr sz="6000">
                <a:solidFill>
                  <a:schemeClr val="bg1"/>
                </a:solidFill>
              </a:defRPr>
            </a:lvl1pPr>
          </a:lstStyle>
          <a:p>
            <a:pPr lvl="0"/>
            <a:r>
              <a:rPr lang="en-GB" dirty="0"/>
              <a:t>Stat</a:t>
            </a:r>
          </a:p>
        </p:txBody>
      </p:sp>
      <p:sp>
        <p:nvSpPr>
          <p:cNvPr id="20" name="Text Placeholder 14">
            <a:extLst>
              <a:ext uri="{FF2B5EF4-FFF2-40B4-BE49-F238E27FC236}">
                <a16:creationId xmlns:a16="http://schemas.microsoft.com/office/drawing/2014/main" id="{05D9D388-4998-48CC-8CFC-BA6D173FC209}"/>
              </a:ext>
            </a:extLst>
          </p:cNvPr>
          <p:cNvSpPr>
            <a:spLocks noGrp="1"/>
          </p:cNvSpPr>
          <p:nvPr>
            <p:ph type="body" sz="quarter" idx="22" hasCustomPrompt="1"/>
          </p:nvPr>
        </p:nvSpPr>
        <p:spPr>
          <a:xfrm>
            <a:off x="8268978" y="2648118"/>
            <a:ext cx="3191263" cy="1065344"/>
          </a:xfrm>
        </p:spPr>
        <p:txBody>
          <a:bodyPr>
            <a:noAutofit/>
          </a:bodyPr>
          <a:lstStyle>
            <a:lvl1pPr>
              <a:defRPr sz="1600"/>
            </a:lvl1pPr>
          </a:lstStyle>
          <a:p>
            <a:pPr lvl="0"/>
            <a:r>
              <a:rPr lang="en-GB"/>
              <a:t>Click to add text</a:t>
            </a:r>
          </a:p>
        </p:txBody>
      </p:sp>
      <p:sp>
        <p:nvSpPr>
          <p:cNvPr id="22" name="Text Placeholder 14">
            <a:extLst>
              <a:ext uri="{FF2B5EF4-FFF2-40B4-BE49-F238E27FC236}">
                <a16:creationId xmlns:a16="http://schemas.microsoft.com/office/drawing/2014/main" id="{04DF6A99-482C-45EE-B2CD-3DDD0FFB050A}"/>
              </a:ext>
            </a:extLst>
          </p:cNvPr>
          <p:cNvSpPr>
            <a:spLocks noGrp="1"/>
          </p:cNvSpPr>
          <p:nvPr>
            <p:ph type="body" sz="quarter" idx="24" hasCustomPrompt="1"/>
          </p:nvPr>
        </p:nvSpPr>
        <p:spPr>
          <a:xfrm>
            <a:off x="4500407" y="1750782"/>
            <a:ext cx="3191263" cy="887644"/>
          </a:xfrm>
        </p:spPr>
        <p:txBody>
          <a:bodyPr>
            <a:noAutofit/>
          </a:bodyPr>
          <a:lstStyle>
            <a:lvl1pPr>
              <a:defRPr sz="6000">
                <a:solidFill>
                  <a:schemeClr val="bg1"/>
                </a:solidFill>
              </a:defRPr>
            </a:lvl1pPr>
          </a:lstStyle>
          <a:p>
            <a:pPr lvl="0"/>
            <a:r>
              <a:rPr lang="en-GB" dirty="0"/>
              <a:t>Stat</a:t>
            </a:r>
          </a:p>
        </p:txBody>
      </p:sp>
      <p:sp>
        <p:nvSpPr>
          <p:cNvPr id="23" name="Text Placeholder 14">
            <a:extLst>
              <a:ext uri="{FF2B5EF4-FFF2-40B4-BE49-F238E27FC236}">
                <a16:creationId xmlns:a16="http://schemas.microsoft.com/office/drawing/2014/main" id="{14C427C6-BE1B-D559-21C0-1BC0404C747D}"/>
              </a:ext>
            </a:extLst>
          </p:cNvPr>
          <p:cNvSpPr>
            <a:spLocks noGrp="1"/>
          </p:cNvSpPr>
          <p:nvPr>
            <p:ph type="body" sz="quarter" idx="25" hasCustomPrompt="1"/>
          </p:nvPr>
        </p:nvSpPr>
        <p:spPr>
          <a:xfrm>
            <a:off x="4500405" y="2648118"/>
            <a:ext cx="3191263" cy="1065344"/>
          </a:xfrm>
        </p:spPr>
        <p:txBody>
          <a:bodyPr>
            <a:noAutofit/>
          </a:bodyPr>
          <a:lstStyle>
            <a:lvl1pPr>
              <a:defRPr sz="1600"/>
            </a:lvl1pPr>
          </a:lstStyle>
          <a:p>
            <a:pPr lvl="0"/>
            <a:r>
              <a:rPr lang="en-GB"/>
              <a:t>Click to add text</a:t>
            </a:r>
          </a:p>
        </p:txBody>
      </p:sp>
      <p:sp>
        <p:nvSpPr>
          <p:cNvPr id="4" name="Text Placeholder 14">
            <a:extLst>
              <a:ext uri="{FF2B5EF4-FFF2-40B4-BE49-F238E27FC236}">
                <a16:creationId xmlns:a16="http://schemas.microsoft.com/office/drawing/2014/main" id="{9D71305A-9B66-093C-F802-B24414502F60}"/>
              </a:ext>
            </a:extLst>
          </p:cNvPr>
          <p:cNvSpPr>
            <a:spLocks noGrp="1"/>
          </p:cNvSpPr>
          <p:nvPr>
            <p:ph type="body" sz="quarter" idx="26" hasCustomPrompt="1"/>
          </p:nvPr>
        </p:nvSpPr>
        <p:spPr>
          <a:xfrm>
            <a:off x="731838" y="3932007"/>
            <a:ext cx="3191263" cy="887644"/>
          </a:xfrm>
        </p:spPr>
        <p:txBody>
          <a:bodyPr>
            <a:noAutofit/>
          </a:bodyPr>
          <a:lstStyle>
            <a:lvl1pPr>
              <a:defRPr sz="6000">
                <a:solidFill>
                  <a:schemeClr val="bg1"/>
                </a:solidFill>
              </a:defRPr>
            </a:lvl1pPr>
          </a:lstStyle>
          <a:p>
            <a:pPr lvl="0"/>
            <a:r>
              <a:rPr lang="en-GB" dirty="0"/>
              <a:t>Stat</a:t>
            </a:r>
          </a:p>
        </p:txBody>
      </p:sp>
      <p:sp>
        <p:nvSpPr>
          <p:cNvPr id="5" name="Text Placeholder 14">
            <a:extLst>
              <a:ext uri="{FF2B5EF4-FFF2-40B4-BE49-F238E27FC236}">
                <a16:creationId xmlns:a16="http://schemas.microsoft.com/office/drawing/2014/main" id="{E544FC8E-08AA-0AD4-3FEB-D294C24B8B1B}"/>
              </a:ext>
            </a:extLst>
          </p:cNvPr>
          <p:cNvSpPr>
            <a:spLocks noGrp="1"/>
          </p:cNvSpPr>
          <p:nvPr>
            <p:ph type="body" sz="quarter" idx="27" hasCustomPrompt="1"/>
          </p:nvPr>
        </p:nvSpPr>
        <p:spPr>
          <a:xfrm>
            <a:off x="731836" y="4829343"/>
            <a:ext cx="3191263" cy="1065344"/>
          </a:xfrm>
        </p:spPr>
        <p:txBody>
          <a:bodyPr>
            <a:noAutofit/>
          </a:bodyPr>
          <a:lstStyle>
            <a:lvl1pPr>
              <a:defRPr sz="1600"/>
            </a:lvl1pPr>
          </a:lstStyle>
          <a:p>
            <a:pPr lvl="0"/>
            <a:r>
              <a:rPr lang="en-GB"/>
              <a:t>Click to add text</a:t>
            </a:r>
          </a:p>
        </p:txBody>
      </p:sp>
      <p:sp>
        <p:nvSpPr>
          <p:cNvPr id="7" name="Text Placeholder 14">
            <a:extLst>
              <a:ext uri="{FF2B5EF4-FFF2-40B4-BE49-F238E27FC236}">
                <a16:creationId xmlns:a16="http://schemas.microsoft.com/office/drawing/2014/main" id="{C2D4EA0C-83BA-9CA9-A370-6444BBCD79AE}"/>
              </a:ext>
            </a:extLst>
          </p:cNvPr>
          <p:cNvSpPr>
            <a:spLocks noGrp="1"/>
          </p:cNvSpPr>
          <p:nvPr>
            <p:ph type="body" sz="quarter" idx="28" hasCustomPrompt="1"/>
          </p:nvPr>
        </p:nvSpPr>
        <p:spPr>
          <a:xfrm>
            <a:off x="8268980" y="3932007"/>
            <a:ext cx="3191263" cy="887644"/>
          </a:xfrm>
        </p:spPr>
        <p:txBody>
          <a:bodyPr>
            <a:noAutofit/>
          </a:bodyPr>
          <a:lstStyle>
            <a:lvl1pPr>
              <a:defRPr sz="6000">
                <a:solidFill>
                  <a:schemeClr val="bg1"/>
                </a:solidFill>
              </a:defRPr>
            </a:lvl1pPr>
          </a:lstStyle>
          <a:p>
            <a:pPr lvl="0"/>
            <a:r>
              <a:rPr lang="en-GB" dirty="0"/>
              <a:t>Stat</a:t>
            </a:r>
          </a:p>
        </p:txBody>
      </p:sp>
      <p:sp>
        <p:nvSpPr>
          <p:cNvPr id="8" name="Text Placeholder 14">
            <a:extLst>
              <a:ext uri="{FF2B5EF4-FFF2-40B4-BE49-F238E27FC236}">
                <a16:creationId xmlns:a16="http://schemas.microsoft.com/office/drawing/2014/main" id="{E32B1713-896B-FE0F-A499-6265F6BF475D}"/>
              </a:ext>
            </a:extLst>
          </p:cNvPr>
          <p:cNvSpPr>
            <a:spLocks noGrp="1"/>
          </p:cNvSpPr>
          <p:nvPr>
            <p:ph type="body" sz="quarter" idx="29" hasCustomPrompt="1"/>
          </p:nvPr>
        </p:nvSpPr>
        <p:spPr>
          <a:xfrm>
            <a:off x="8268978" y="4829343"/>
            <a:ext cx="3191263" cy="1065344"/>
          </a:xfrm>
        </p:spPr>
        <p:txBody>
          <a:bodyPr>
            <a:noAutofit/>
          </a:bodyPr>
          <a:lstStyle>
            <a:lvl1pPr>
              <a:defRPr sz="1600"/>
            </a:lvl1pPr>
          </a:lstStyle>
          <a:p>
            <a:pPr lvl="0"/>
            <a:r>
              <a:rPr lang="en-GB"/>
              <a:t>Click to add text</a:t>
            </a:r>
          </a:p>
        </p:txBody>
      </p:sp>
      <p:sp>
        <p:nvSpPr>
          <p:cNvPr id="9" name="Text Placeholder 14">
            <a:extLst>
              <a:ext uri="{FF2B5EF4-FFF2-40B4-BE49-F238E27FC236}">
                <a16:creationId xmlns:a16="http://schemas.microsoft.com/office/drawing/2014/main" id="{5F1A546A-EE1B-66B3-31E0-1CC9C890D605}"/>
              </a:ext>
            </a:extLst>
          </p:cNvPr>
          <p:cNvSpPr>
            <a:spLocks noGrp="1"/>
          </p:cNvSpPr>
          <p:nvPr>
            <p:ph type="body" sz="quarter" idx="30" hasCustomPrompt="1"/>
          </p:nvPr>
        </p:nvSpPr>
        <p:spPr>
          <a:xfrm>
            <a:off x="4500407" y="3932007"/>
            <a:ext cx="3191263" cy="887644"/>
          </a:xfrm>
        </p:spPr>
        <p:txBody>
          <a:bodyPr>
            <a:noAutofit/>
          </a:bodyPr>
          <a:lstStyle>
            <a:lvl1pPr>
              <a:defRPr sz="6000">
                <a:solidFill>
                  <a:schemeClr val="bg1"/>
                </a:solidFill>
              </a:defRPr>
            </a:lvl1pPr>
          </a:lstStyle>
          <a:p>
            <a:pPr lvl="0"/>
            <a:r>
              <a:rPr lang="en-GB" dirty="0"/>
              <a:t>Stat</a:t>
            </a:r>
          </a:p>
        </p:txBody>
      </p:sp>
      <p:sp>
        <p:nvSpPr>
          <p:cNvPr id="10" name="Text Placeholder 14">
            <a:extLst>
              <a:ext uri="{FF2B5EF4-FFF2-40B4-BE49-F238E27FC236}">
                <a16:creationId xmlns:a16="http://schemas.microsoft.com/office/drawing/2014/main" id="{C6D0948C-0FAD-7EFE-9C13-A4846AADF0FC}"/>
              </a:ext>
            </a:extLst>
          </p:cNvPr>
          <p:cNvSpPr>
            <a:spLocks noGrp="1"/>
          </p:cNvSpPr>
          <p:nvPr>
            <p:ph type="body" sz="quarter" idx="31" hasCustomPrompt="1"/>
          </p:nvPr>
        </p:nvSpPr>
        <p:spPr>
          <a:xfrm>
            <a:off x="4500405" y="4829343"/>
            <a:ext cx="3191263" cy="1065344"/>
          </a:xfrm>
        </p:spPr>
        <p:txBody>
          <a:bodyPr>
            <a:noAutofit/>
          </a:bodyPr>
          <a:lstStyle>
            <a:lvl1pPr>
              <a:defRPr sz="1600"/>
            </a:lvl1pPr>
          </a:lstStyle>
          <a:p>
            <a:pPr lvl="0"/>
            <a:r>
              <a:rPr lang="en-GB"/>
              <a:t>Click to add text</a:t>
            </a:r>
          </a:p>
        </p:txBody>
      </p:sp>
    </p:spTree>
    <p:extLst>
      <p:ext uri="{BB962C8B-B14F-4D97-AF65-F5344CB8AC3E}">
        <p14:creationId xmlns:p14="http://schemas.microsoft.com/office/powerpoint/2010/main" val="1602701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Icons: 33/33/33">
    <p:spTree>
      <p:nvGrpSpPr>
        <p:cNvPr id="1" name=""/>
        <p:cNvGrpSpPr/>
        <p:nvPr/>
      </p:nvGrpSpPr>
      <p:grpSpPr>
        <a:xfrm>
          <a:off x="0" y="0"/>
          <a:ext cx="0" cy="0"/>
          <a:chOff x="0" y="0"/>
          <a:chExt cx="0" cy="0"/>
        </a:xfrm>
      </p:grpSpPr>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731836" y="4030531"/>
            <a:ext cx="3191263" cy="276999"/>
          </a:xfrm>
        </p:spPr>
        <p:txBody>
          <a:bodyPr>
            <a:spAutoFit/>
          </a:bodyPr>
          <a:lstStyle>
            <a:lvl1pPr algn="ctr">
              <a:defRPr/>
            </a:lvl1pPr>
          </a:lstStyle>
          <a:p>
            <a:pPr lvl="0"/>
            <a:r>
              <a:rPr lang="en-GB"/>
              <a:t>Click to add text</a:t>
            </a:r>
          </a:p>
        </p:txBody>
      </p:sp>
      <p:sp>
        <p:nvSpPr>
          <p:cNvPr id="20" name="Text Placeholder 14">
            <a:extLst>
              <a:ext uri="{FF2B5EF4-FFF2-40B4-BE49-F238E27FC236}">
                <a16:creationId xmlns:a16="http://schemas.microsoft.com/office/drawing/2014/main" id="{05D9D388-4998-48CC-8CFC-BA6D173FC209}"/>
              </a:ext>
            </a:extLst>
          </p:cNvPr>
          <p:cNvSpPr>
            <a:spLocks noGrp="1"/>
          </p:cNvSpPr>
          <p:nvPr>
            <p:ph type="body" sz="quarter" idx="22" hasCustomPrompt="1"/>
          </p:nvPr>
        </p:nvSpPr>
        <p:spPr>
          <a:xfrm>
            <a:off x="8268978" y="4030531"/>
            <a:ext cx="3191263" cy="276999"/>
          </a:xfrm>
        </p:spPr>
        <p:txBody>
          <a:bodyPr>
            <a:spAutoFit/>
          </a:bodyPr>
          <a:lstStyle>
            <a:lvl1pPr algn="ctr">
              <a:defRPr/>
            </a:lvl1pPr>
          </a:lstStyle>
          <a:p>
            <a:pPr lvl="0"/>
            <a:r>
              <a:rPr lang="en-GB"/>
              <a:t>Click to add text</a:t>
            </a:r>
          </a:p>
        </p:txBody>
      </p:sp>
      <p:sp>
        <p:nvSpPr>
          <p:cNvPr id="23" name="Text Placeholder 14">
            <a:extLst>
              <a:ext uri="{FF2B5EF4-FFF2-40B4-BE49-F238E27FC236}">
                <a16:creationId xmlns:a16="http://schemas.microsoft.com/office/drawing/2014/main" id="{14C427C6-BE1B-D559-21C0-1BC0404C747D}"/>
              </a:ext>
            </a:extLst>
          </p:cNvPr>
          <p:cNvSpPr>
            <a:spLocks noGrp="1"/>
          </p:cNvSpPr>
          <p:nvPr>
            <p:ph type="body" sz="quarter" idx="25" hasCustomPrompt="1"/>
          </p:nvPr>
        </p:nvSpPr>
        <p:spPr>
          <a:xfrm>
            <a:off x="4500405" y="4030531"/>
            <a:ext cx="3191263" cy="276999"/>
          </a:xfrm>
        </p:spPr>
        <p:txBody>
          <a:bodyPr>
            <a:spAutoFit/>
          </a:bodyPr>
          <a:lstStyle>
            <a:lvl1pPr algn="ctr">
              <a:defRPr/>
            </a:lvl1pPr>
          </a:lstStyle>
          <a:p>
            <a:pPr lvl="0"/>
            <a:r>
              <a:rPr lang="en-GB"/>
              <a:t>Click to add text</a:t>
            </a:r>
          </a:p>
        </p:txBody>
      </p:sp>
      <p:sp>
        <p:nvSpPr>
          <p:cNvPr id="3" name="Oval 2">
            <a:extLst>
              <a:ext uri="{FF2B5EF4-FFF2-40B4-BE49-F238E27FC236}">
                <a16:creationId xmlns:a16="http://schemas.microsoft.com/office/drawing/2014/main" id="{FE1F656D-808F-637F-926E-3895CAE464CE}"/>
              </a:ext>
            </a:extLst>
          </p:cNvPr>
          <p:cNvSpPr>
            <a:spLocks noChangeAspect="1"/>
          </p:cNvSpPr>
          <p:nvPr/>
        </p:nvSpPr>
        <p:spPr>
          <a:xfrm>
            <a:off x="5401212" y="2365714"/>
            <a:ext cx="1386000" cy="138713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08EFF65A-7612-983C-E857-21AFA2F0C1C5}"/>
              </a:ext>
            </a:extLst>
          </p:cNvPr>
          <p:cNvSpPr>
            <a:spLocks noChangeAspect="1"/>
          </p:cNvSpPr>
          <p:nvPr userDrawn="1"/>
        </p:nvSpPr>
        <p:spPr>
          <a:xfrm>
            <a:off x="9169821" y="2365714"/>
            <a:ext cx="1386000" cy="1386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1F0233EA-30F0-BDC2-1C69-608D0ACF6386}"/>
              </a:ext>
            </a:extLst>
          </p:cNvPr>
          <p:cNvSpPr>
            <a:spLocks noChangeAspect="1"/>
          </p:cNvSpPr>
          <p:nvPr/>
        </p:nvSpPr>
        <p:spPr>
          <a:xfrm>
            <a:off x="1638336" y="2365714"/>
            <a:ext cx="1386000" cy="1386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D13EF322-EC12-83D6-DF2C-E47F4B049D95}"/>
              </a:ext>
            </a:extLst>
          </p:cNvPr>
          <p:cNvSpPr txBox="1"/>
          <p:nvPr userDrawn="1"/>
        </p:nvSpPr>
        <p:spPr>
          <a:xfrm>
            <a:off x="5410520" y="2735547"/>
            <a:ext cx="1386000" cy="646331"/>
          </a:xfrm>
          <a:prstGeom prst="rect">
            <a:avLst/>
          </a:prstGeom>
          <a:noFill/>
        </p:spPr>
        <p:txBody>
          <a:bodyPr wrap="square" rtlCol="0">
            <a:spAutoFit/>
          </a:bodyPr>
          <a:lstStyle/>
          <a:p>
            <a:pPr algn="ctr"/>
            <a:r>
              <a:rPr lang="en-GB" sz="1200">
                <a:solidFill>
                  <a:schemeClr val="bg1">
                    <a:lumMod val="50000"/>
                  </a:schemeClr>
                </a:solidFill>
              </a:rPr>
              <a:t>PASTE ICON FROM ICON SECTION</a:t>
            </a:r>
          </a:p>
        </p:txBody>
      </p:sp>
      <p:sp>
        <p:nvSpPr>
          <p:cNvPr id="28" name="TextBox 27">
            <a:extLst>
              <a:ext uri="{FF2B5EF4-FFF2-40B4-BE49-F238E27FC236}">
                <a16:creationId xmlns:a16="http://schemas.microsoft.com/office/drawing/2014/main" id="{1AE95085-6EA6-C444-D74F-2F1DCBF43DA9}"/>
              </a:ext>
            </a:extLst>
          </p:cNvPr>
          <p:cNvSpPr txBox="1"/>
          <p:nvPr userDrawn="1"/>
        </p:nvSpPr>
        <p:spPr>
          <a:xfrm>
            <a:off x="1638336" y="2735547"/>
            <a:ext cx="1386000" cy="646331"/>
          </a:xfrm>
          <a:prstGeom prst="rect">
            <a:avLst/>
          </a:prstGeom>
          <a:noFill/>
        </p:spPr>
        <p:txBody>
          <a:bodyPr wrap="square" rtlCol="0">
            <a:spAutoFit/>
          </a:bodyPr>
          <a:lstStyle/>
          <a:p>
            <a:pPr algn="ctr"/>
            <a:r>
              <a:rPr lang="en-GB" sz="1200">
                <a:solidFill>
                  <a:schemeClr val="bg1">
                    <a:lumMod val="50000"/>
                  </a:schemeClr>
                </a:solidFill>
              </a:rPr>
              <a:t>PASTE ICON FROM ICON SECTION</a:t>
            </a:r>
          </a:p>
        </p:txBody>
      </p:sp>
      <p:sp>
        <p:nvSpPr>
          <p:cNvPr id="29" name="TextBox 28">
            <a:extLst>
              <a:ext uri="{FF2B5EF4-FFF2-40B4-BE49-F238E27FC236}">
                <a16:creationId xmlns:a16="http://schemas.microsoft.com/office/drawing/2014/main" id="{CC1050F2-959D-9DBA-8B88-6FB7FE8C97CE}"/>
              </a:ext>
            </a:extLst>
          </p:cNvPr>
          <p:cNvSpPr txBox="1"/>
          <p:nvPr userDrawn="1"/>
        </p:nvSpPr>
        <p:spPr>
          <a:xfrm>
            <a:off x="9169821" y="2735547"/>
            <a:ext cx="1386000" cy="646331"/>
          </a:xfrm>
          <a:prstGeom prst="rect">
            <a:avLst/>
          </a:prstGeom>
          <a:noFill/>
        </p:spPr>
        <p:txBody>
          <a:bodyPr wrap="square" rtlCol="0">
            <a:spAutoFit/>
          </a:bodyPr>
          <a:lstStyle/>
          <a:p>
            <a:pPr algn="ctr"/>
            <a:r>
              <a:rPr lang="en-GB" sz="1200">
                <a:solidFill>
                  <a:schemeClr val="bg1">
                    <a:lumMod val="50000"/>
                  </a:schemeClr>
                </a:solidFill>
              </a:rPr>
              <a:t>PASTE ICON FROM ICON SECTION</a:t>
            </a:r>
          </a:p>
        </p:txBody>
      </p:sp>
    </p:spTree>
    <p:extLst>
      <p:ext uri="{BB962C8B-B14F-4D97-AF65-F5344CB8AC3E}">
        <p14:creationId xmlns:p14="http://schemas.microsoft.com/office/powerpoint/2010/main" val="3611253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Icons: 2x3">
    <p:spTree>
      <p:nvGrpSpPr>
        <p:cNvPr id="1" name=""/>
        <p:cNvGrpSpPr/>
        <p:nvPr/>
      </p:nvGrpSpPr>
      <p:grpSpPr>
        <a:xfrm>
          <a:off x="0" y="0"/>
          <a:ext cx="0" cy="0"/>
          <a:chOff x="0" y="0"/>
          <a:chExt cx="0" cy="0"/>
        </a:xfrm>
      </p:grpSpPr>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
        <p:nvSpPr>
          <p:cNvPr id="17" name="Text Placeholder 14">
            <a:extLst>
              <a:ext uri="{FF2B5EF4-FFF2-40B4-BE49-F238E27FC236}">
                <a16:creationId xmlns:a16="http://schemas.microsoft.com/office/drawing/2014/main" id="{D9E970A3-9B76-5E43-C3FB-15C7F30F303C}"/>
              </a:ext>
            </a:extLst>
          </p:cNvPr>
          <p:cNvSpPr>
            <a:spLocks noGrp="1"/>
          </p:cNvSpPr>
          <p:nvPr>
            <p:ph type="body" sz="quarter" idx="19" hasCustomPrompt="1"/>
          </p:nvPr>
        </p:nvSpPr>
        <p:spPr>
          <a:xfrm>
            <a:off x="1857375" y="2251304"/>
            <a:ext cx="3848100" cy="246221"/>
          </a:xfrm>
        </p:spPr>
        <p:txBody>
          <a:bodyPr anchor="ctr" anchorCtr="0">
            <a:spAutoFit/>
          </a:bodyPr>
          <a:lstStyle>
            <a:lvl1pPr algn="l">
              <a:defRPr sz="1600"/>
            </a:lvl1pPr>
          </a:lstStyle>
          <a:p>
            <a:pPr lvl="0"/>
            <a:r>
              <a:rPr lang="en-GB"/>
              <a:t>Click to add text</a:t>
            </a:r>
          </a:p>
        </p:txBody>
      </p:sp>
      <p:sp>
        <p:nvSpPr>
          <p:cNvPr id="10" name="Oval 9">
            <a:extLst>
              <a:ext uri="{FF2B5EF4-FFF2-40B4-BE49-F238E27FC236}">
                <a16:creationId xmlns:a16="http://schemas.microsoft.com/office/drawing/2014/main" id="{1F0233EA-30F0-BDC2-1C69-608D0ACF6386}"/>
              </a:ext>
            </a:extLst>
          </p:cNvPr>
          <p:cNvSpPr>
            <a:spLocks noChangeAspect="1"/>
          </p:cNvSpPr>
          <p:nvPr/>
        </p:nvSpPr>
        <p:spPr>
          <a:xfrm>
            <a:off x="731838" y="1883186"/>
            <a:ext cx="981039" cy="981039"/>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1AE95085-6EA6-C444-D74F-2F1DCBF43DA9}"/>
              </a:ext>
            </a:extLst>
          </p:cNvPr>
          <p:cNvSpPr txBox="1"/>
          <p:nvPr userDrawn="1"/>
        </p:nvSpPr>
        <p:spPr>
          <a:xfrm>
            <a:off x="731838" y="1883185"/>
            <a:ext cx="981039" cy="981039"/>
          </a:xfrm>
          <a:prstGeom prst="rect">
            <a:avLst/>
          </a:prstGeom>
          <a:noFill/>
        </p:spPr>
        <p:txBody>
          <a:bodyPr wrap="square" rtlCol="0" anchor="ctr" anchorCtr="0">
            <a:noAutofit/>
          </a:bodyPr>
          <a:lstStyle/>
          <a:p>
            <a:pPr algn="ctr"/>
            <a:r>
              <a:rPr lang="en-GB" sz="1000">
                <a:solidFill>
                  <a:schemeClr val="bg1">
                    <a:lumMod val="50000"/>
                  </a:schemeClr>
                </a:solidFill>
              </a:rPr>
              <a:t>PASTE ICON FROM ICON SECTION</a:t>
            </a:r>
          </a:p>
        </p:txBody>
      </p:sp>
      <p:sp>
        <p:nvSpPr>
          <p:cNvPr id="26" name="Text Placeholder 14">
            <a:extLst>
              <a:ext uri="{FF2B5EF4-FFF2-40B4-BE49-F238E27FC236}">
                <a16:creationId xmlns:a16="http://schemas.microsoft.com/office/drawing/2014/main" id="{53E54556-F400-DB79-55CA-73889B1FDE83}"/>
              </a:ext>
            </a:extLst>
          </p:cNvPr>
          <p:cNvSpPr>
            <a:spLocks noGrp="1"/>
          </p:cNvSpPr>
          <p:nvPr>
            <p:ph type="body" sz="quarter" idx="20" hasCustomPrompt="1"/>
          </p:nvPr>
        </p:nvSpPr>
        <p:spPr>
          <a:xfrm>
            <a:off x="7610475" y="2251304"/>
            <a:ext cx="3848100" cy="246221"/>
          </a:xfrm>
        </p:spPr>
        <p:txBody>
          <a:bodyPr anchor="ctr" anchorCtr="0">
            <a:spAutoFit/>
          </a:bodyPr>
          <a:lstStyle>
            <a:lvl1pPr algn="l">
              <a:defRPr sz="1600"/>
            </a:lvl1pPr>
          </a:lstStyle>
          <a:p>
            <a:pPr lvl="0"/>
            <a:r>
              <a:rPr lang="en-GB"/>
              <a:t>Click to add text</a:t>
            </a:r>
          </a:p>
        </p:txBody>
      </p:sp>
      <p:sp>
        <p:nvSpPr>
          <p:cNvPr id="30" name="Oval 29">
            <a:extLst>
              <a:ext uri="{FF2B5EF4-FFF2-40B4-BE49-F238E27FC236}">
                <a16:creationId xmlns:a16="http://schemas.microsoft.com/office/drawing/2014/main" id="{33F549EF-64F2-1B09-7F03-24DE45D4B2A6}"/>
              </a:ext>
            </a:extLst>
          </p:cNvPr>
          <p:cNvSpPr>
            <a:spLocks noChangeAspect="1"/>
          </p:cNvSpPr>
          <p:nvPr userDrawn="1"/>
        </p:nvSpPr>
        <p:spPr>
          <a:xfrm>
            <a:off x="6484938" y="1883186"/>
            <a:ext cx="981039" cy="981039"/>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A61A1BB1-71AE-B2DD-B7CD-4C5327393F03}"/>
              </a:ext>
            </a:extLst>
          </p:cNvPr>
          <p:cNvSpPr txBox="1"/>
          <p:nvPr userDrawn="1"/>
        </p:nvSpPr>
        <p:spPr>
          <a:xfrm>
            <a:off x="6484938" y="1883185"/>
            <a:ext cx="981039" cy="981039"/>
          </a:xfrm>
          <a:prstGeom prst="rect">
            <a:avLst/>
          </a:prstGeom>
          <a:noFill/>
        </p:spPr>
        <p:txBody>
          <a:bodyPr wrap="square" rtlCol="0" anchor="ctr" anchorCtr="0">
            <a:noAutofit/>
          </a:bodyPr>
          <a:lstStyle/>
          <a:p>
            <a:pPr algn="ctr"/>
            <a:r>
              <a:rPr lang="en-GB" sz="1000">
                <a:solidFill>
                  <a:schemeClr val="bg1">
                    <a:lumMod val="50000"/>
                  </a:schemeClr>
                </a:solidFill>
              </a:rPr>
              <a:t>PASTE ICON FROM ICON SECTION</a:t>
            </a:r>
          </a:p>
        </p:txBody>
      </p:sp>
      <p:sp>
        <p:nvSpPr>
          <p:cNvPr id="32" name="Text Placeholder 14">
            <a:extLst>
              <a:ext uri="{FF2B5EF4-FFF2-40B4-BE49-F238E27FC236}">
                <a16:creationId xmlns:a16="http://schemas.microsoft.com/office/drawing/2014/main" id="{C52317D6-4C96-3BF6-4B4E-14D86A6BFE8F}"/>
              </a:ext>
            </a:extLst>
          </p:cNvPr>
          <p:cNvSpPr>
            <a:spLocks noGrp="1"/>
          </p:cNvSpPr>
          <p:nvPr>
            <p:ph type="body" sz="quarter" idx="21" hasCustomPrompt="1"/>
          </p:nvPr>
        </p:nvSpPr>
        <p:spPr>
          <a:xfrm>
            <a:off x="1857375" y="3722864"/>
            <a:ext cx="3848100" cy="246221"/>
          </a:xfrm>
        </p:spPr>
        <p:txBody>
          <a:bodyPr anchor="ctr" anchorCtr="0">
            <a:spAutoFit/>
          </a:bodyPr>
          <a:lstStyle>
            <a:lvl1pPr algn="l">
              <a:defRPr sz="1600"/>
            </a:lvl1pPr>
          </a:lstStyle>
          <a:p>
            <a:pPr lvl="0"/>
            <a:r>
              <a:rPr lang="en-GB"/>
              <a:t>Click to add text</a:t>
            </a:r>
          </a:p>
        </p:txBody>
      </p:sp>
      <p:sp>
        <p:nvSpPr>
          <p:cNvPr id="33" name="Oval 32">
            <a:extLst>
              <a:ext uri="{FF2B5EF4-FFF2-40B4-BE49-F238E27FC236}">
                <a16:creationId xmlns:a16="http://schemas.microsoft.com/office/drawing/2014/main" id="{312CDE01-0921-44D4-B114-ED23705D4D96}"/>
              </a:ext>
            </a:extLst>
          </p:cNvPr>
          <p:cNvSpPr>
            <a:spLocks noChangeAspect="1"/>
          </p:cNvSpPr>
          <p:nvPr userDrawn="1"/>
        </p:nvSpPr>
        <p:spPr>
          <a:xfrm>
            <a:off x="731838" y="3354746"/>
            <a:ext cx="981039" cy="981039"/>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47CD71A4-5AD1-195A-F04A-D67BEC47DD64}"/>
              </a:ext>
            </a:extLst>
          </p:cNvPr>
          <p:cNvSpPr txBox="1"/>
          <p:nvPr userDrawn="1"/>
        </p:nvSpPr>
        <p:spPr>
          <a:xfrm>
            <a:off x="731838" y="3354745"/>
            <a:ext cx="981039" cy="981039"/>
          </a:xfrm>
          <a:prstGeom prst="rect">
            <a:avLst/>
          </a:prstGeom>
          <a:noFill/>
        </p:spPr>
        <p:txBody>
          <a:bodyPr wrap="square" rtlCol="0" anchor="ctr" anchorCtr="0">
            <a:noAutofit/>
          </a:bodyPr>
          <a:lstStyle/>
          <a:p>
            <a:pPr algn="ctr"/>
            <a:r>
              <a:rPr lang="en-GB" sz="1000">
                <a:solidFill>
                  <a:schemeClr val="bg1">
                    <a:lumMod val="50000"/>
                  </a:schemeClr>
                </a:solidFill>
              </a:rPr>
              <a:t>PASTE ICON FROM ICON SECTION</a:t>
            </a:r>
          </a:p>
        </p:txBody>
      </p:sp>
      <p:sp>
        <p:nvSpPr>
          <p:cNvPr id="35" name="Text Placeholder 14">
            <a:extLst>
              <a:ext uri="{FF2B5EF4-FFF2-40B4-BE49-F238E27FC236}">
                <a16:creationId xmlns:a16="http://schemas.microsoft.com/office/drawing/2014/main" id="{8CF67927-03C2-E4FB-4B59-DBC5AC4C1357}"/>
              </a:ext>
            </a:extLst>
          </p:cNvPr>
          <p:cNvSpPr>
            <a:spLocks noGrp="1"/>
          </p:cNvSpPr>
          <p:nvPr>
            <p:ph type="body" sz="quarter" idx="22" hasCustomPrompt="1"/>
          </p:nvPr>
        </p:nvSpPr>
        <p:spPr>
          <a:xfrm>
            <a:off x="7610475" y="3722864"/>
            <a:ext cx="3848100" cy="246221"/>
          </a:xfrm>
        </p:spPr>
        <p:txBody>
          <a:bodyPr anchor="ctr" anchorCtr="0">
            <a:spAutoFit/>
          </a:bodyPr>
          <a:lstStyle>
            <a:lvl1pPr algn="l">
              <a:defRPr sz="1600"/>
            </a:lvl1pPr>
          </a:lstStyle>
          <a:p>
            <a:pPr lvl="0"/>
            <a:r>
              <a:rPr lang="en-GB"/>
              <a:t>Click to add text</a:t>
            </a:r>
          </a:p>
        </p:txBody>
      </p:sp>
      <p:sp>
        <p:nvSpPr>
          <p:cNvPr id="36" name="Oval 35">
            <a:extLst>
              <a:ext uri="{FF2B5EF4-FFF2-40B4-BE49-F238E27FC236}">
                <a16:creationId xmlns:a16="http://schemas.microsoft.com/office/drawing/2014/main" id="{CF5BCED6-4726-C81A-3012-8C521E41F9CE}"/>
              </a:ext>
            </a:extLst>
          </p:cNvPr>
          <p:cNvSpPr>
            <a:spLocks noChangeAspect="1"/>
          </p:cNvSpPr>
          <p:nvPr userDrawn="1"/>
        </p:nvSpPr>
        <p:spPr>
          <a:xfrm>
            <a:off x="6484938" y="3354746"/>
            <a:ext cx="981039" cy="981039"/>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E74AF041-A893-A704-F2ED-3756F6C53629}"/>
              </a:ext>
            </a:extLst>
          </p:cNvPr>
          <p:cNvSpPr txBox="1"/>
          <p:nvPr userDrawn="1"/>
        </p:nvSpPr>
        <p:spPr>
          <a:xfrm>
            <a:off x="6484938" y="3354745"/>
            <a:ext cx="981039" cy="981039"/>
          </a:xfrm>
          <a:prstGeom prst="rect">
            <a:avLst/>
          </a:prstGeom>
          <a:noFill/>
        </p:spPr>
        <p:txBody>
          <a:bodyPr wrap="square" rtlCol="0" anchor="ctr" anchorCtr="0">
            <a:noAutofit/>
          </a:bodyPr>
          <a:lstStyle/>
          <a:p>
            <a:pPr algn="ctr"/>
            <a:r>
              <a:rPr lang="en-GB" sz="1000">
                <a:solidFill>
                  <a:schemeClr val="bg1">
                    <a:lumMod val="50000"/>
                  </a:schemeClr>
                </a:solidFill>
              </a:rPr>
              <a:t>PASTE ICON FROM ICON SECTION</a:t>
            </a:r>
          </a:p>
        </p:txBody>
      </p:sp>
      <p:sp>
        <p:nvSpPr>
          <p:cNvPr id="38" name="Text Placeholder 14">
            <a:extLst>
              <a:ext uri="{FF2B5EF4-FFF2-40B4-BE49-F238E27FC236}">
                <a16:creationId xmlns:a16="http://schemas.microsoft.com/office/drawing/2014/main" id="{E4507A0D-A845-5A6A-33B3-43CDF4A7E438}"/>
              </a:ext>
            </a:extLst>
          </p:cNvPr>
          <p:cNvSpPr>
            <a:spLocks noGrp="1"/>
          </p:cNvSpPr>
          <p:nvPr>
            <p:ph type="body" sz="quarter" idx="23" hasCustomPrompt="1"/>
          </p:nvPr>
        </p:nvSpPr>
        <p:spPr>
          <a:xfrm>
            <a:off x="1857375" y="5195844"/>
            <a:ext cx="3848100" cy="246221"/>
          </a:xfrm>
        </p:spPr>
        <p:txBody>
          <a:bodyPr anchor="ctr" anchorCtr="0">
            <a:spAutoFit/>
          </a:bodyPr>
          <a:lstStyle>
            <a:lvl1pPr algn="l">
              <a:defRPr sz="1600"/>
            </a:lvl1pPr>
          </a:lstStyle>
          <a:p>
            <a:pPr lvl="0"/>
            <a:r>
              <a:rPr lang="en-GB"/>
              <a:t>Click to add text</a:t>
            </a:r>
          </a:p>
        </p:txBody>
      </p:sp>
      <p:sp>
        <p:nvSpPr>
          <p:cNvPr id="39" name="Oval 38">
            <a:extLst>
              <a:ext uri="{FF2B5EF4-FFF2-40B4-BE49-F238E27FC236}">
                <a16:creationId xmlns:a16="http://schemas.microsoft.com/office/drawing/2014/main" id="{9E1F90C7-0549-7355-5EB4-8456966F4FDB}"/>
              </a:ext>
            </a:extLst>
          </p:cNvPr>
          <p:cNvSpPr>
            <a:spLocks noChangeAspect="1"/>
          </p:cNvSpPr>
          <p:nvPr userDrawn="1"/>
        </p:nvSpPr>
        <p:spPr>
          <a:xfrm>
            <a:off x="731838" y="4827726"/>
            <a:ext cx="981039" cy="981039"/>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590234FA-0C28-C184-9ADD-9104DC3FDD7F}"/>
              </a:ext>
            </a:extLst>
          </p:cNvPr>
          <p:cNvSpPr txBox="1"/>
          <p:nvPr userDrawn="1"/>
        </p:nvSpPr>
        <p:spPr>
          <a:xfrm>
            <a:off x="731838" y="4827725"/>
            <a:ext cx="981039" cy="981039"/>
          </a:xfrm>
          <a:prstGeom prst="rect">
            <a:avLst/>
          </a:prstGeom>
          <a:noFill/>
        </p:spPr>
        <p:txBody>
          <a:bodyPr wrap="square" rtlCol="0" anchor="ctr" anchorCtr="0">
            <a:noAutofit/>
          </a:bodyPr>
          <a:lstStyle/>
          <a:p>
            <a:pPr algn="ctr"/>
            <a:r>
              <a:rPr lang="en-GB" sz="1000">
                <a:solidFill>
                  <a:schemeClr val="bg1">
                    <a:lumMod val="50000"/>
                  </a:schemeClr>
                </a:solidFill>
              </a:rPr>
              <a:t>PASTE ICON FROM ICON SECTION</a:t>
            </a:r>
          </a:p>
        </p:txBody>
      </p:sp>
      <p:sp>
        <p:nvSpPr>
          <p:cNvPr id="41" name="Text Placeholder 14">
            <a:extLst>
              <a:ext uri="{FF2B5EF4-FFF2-40B4-BE49-F238E27FC236}">
                <a16:creationId xmlns:a16="http://schemas.microsoft.com/office/drawing/2014/main" id="{75C0776E-2A34-5845-906F-DA915B3674FA}"/>
              </a:ext>
            </a:extLst>
          </p:cNvPr>
          <p:cNvSpPr>
            <a:spLocks noGrp="1"/>
          </p:cNvSpPr>
          <p:nvPr>
            <p:ph type="body" sz="quarter" idx="24" hasCustomPrompt="1"/>
          </p:nvPr>
        </p:nvSpPr>
        <p:spPr>
          <a:xfrm>
            <a:off x="7610475" y="5195844"/>
            <a:ext cx="3848100" cy="246221"/>
          </a:xfrm>
        </p:spPr>
        <p:txBody>
          <a:bodyPr anchor="ctr" anchorCtr="0">
            <a:spAutoFit/>
          </a:bodyPr>
          <a:lstStyle>
            <a:lvl1pPr algn="l">
              <a:defRPr sz="1600"/>
            </a:lvl1pPr>
          </a:lstStyle>
          <a:p>
            <a:pPr lvl="0"/>
            <a:r>
              <a:rPr lang="en-GB"/>
              <a:t>Click to add text</a:t>
            </a:r>
          </a:p>
        </p:txBody>
      </p:sp>
      <p:sp>
        <p:nvSpPr>
          <p:cNvPr id="42" name="Oval 41">
            <a:extLst>
              <a:ext uri="{FF2B5EF4-FFF2-40B4-BE49-F238E27FC236}">
                <a16:creationId xmlns:a16="http://schemas.microsoft.com/office/drawing/2014/main" id="{535381D7-04B9-B476-8D73-2C03639B2AFE}"/>
              </a:ext>
            </a:extLst>
          </p:cNvPr>
          <p:cNvSpPr>
            <a:spLocks noChangeAspect="1"/>
          </p:cNvSpPr>
          <p:nvPr userDrawn="1"/>
        </p:nvSpPr>
        <p:spPr>
          <a:xfrm>
            <a:off x="6484938" y="4827726"/>
            <a:ext cx="981039" cy="981039"/>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96760BE-F280-169E-4B63-AAD6BD7153F1}"/>
              </a:ext>
            </a:extLst>
          </p:cNvPr>
          <p:cNvSpPr txBox="1"/>
          <p:nvPr userDrawn="1"/>
        </p:nvSpPr>
        <p:spPr>
          <a:xfrm>
            <a:off x="6484938" y="4827725"/>
            <a:ext cx="981039" cy="981039"/>
          </a:xfrm>
          <a:prstGeom prst="rect">
            <a:avLst/>
          </a:prstGeom>
          <a:noFill/>
        </p:spPr>
        <p:txBody>
          <a:bodyPr wrap="square" rtlCol="0" anchor="ctr" anchorCtr="0">
            <a:noAutofit/>
          </a:bodyPr>
          <a:lstStyle/>
          <a:p>
            <a:pPr algn="ctr"/>
            <a:r>
              <a:rPr lang="en-GB" sz="1000">
                <a:solidFill>
                  <a:schemeClr val="bg1">
                    <a:lumMod val="50000"/>
                  </a:schemeClr>
                </a:solidFill>
              </a:rPr>
              <a:t>PASTE ICON FROM ICON SECTION</a:t>
            </a:r>
          </a:p>
        </p:txBody>
      </p:sp>
    </p:spTree>
    <p:extLst>
      <p:ext uri="{BB962C8B-B14F-4D97-AF65-F5344CB8AC3E}">
        <p14:creationId xmlns:p14="http://schemas.microsoft.com/office/powerpoint/2010/main" val="10703712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Block content with image (whit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140400"/>
            <a:ext cx="6096000" cy="67175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4981208" cy="4895850"/>
          </a:xfrm>
        </p:spPr>
        <p:txBody>
          <a:bodyPr>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6">
            <a:extLst>
              <a:ext uri="{FF2B5EF4-FFF2-40B4-BE49-F238E27FC236}">
                <a16:creationId xmlns:a16="http://schemas.microsoft.com/office/drawing/2014/main" id="{D0B44EF9-CA15-3D5F-4EF6-89C56740CFB6}"/>
              </a:ext>
            </a:extLst>
          </p:cNvPr>
          <p:cNvSpPr>
            <a:spLocks noGrp="1"/>
          </p:cNvSpPr>
          <p:nvPr>
            <p:ph type="title" hasCustomPrompt="1"/>
          </p:nvPr>
        </p:nvSpPr>
        <p:spPr>
          <a:xfrm>
            <a:off x="731839" y="622238"/>
            <a:ext cx="4981208" cy="415498"/>
          </a:xfrm>
        </p:spPr>
        <p:txBody>
          <a:bodyPr>
            <a:noAutofit/>
          </a:bodyPr>
          <a:lstStyle/>
          <a:p>
            <a:r>
              <a:rPr lang="en-GB"/>
              <a:t>Click to add title</a:t>
            </a:r>
          </a:p>
        </p:txBody>
      </p:sp>
    </p:spTree>
    <p:extLst>
      <p:ext uri="{BB962C8B-B14F-4D97-AF65-F5344CB8AC3E}">
        <p14:creationId xmlns:p14="http://schemas.microsoft.com/office/powerpoint/2010/main" val="1809295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Left block content with image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5003136"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6">
            <a:extLst>
              <a:ext uri="{FF2B5EF4-FFF2-40B4-BE49-F238E27FC236}">
                <a16:creationId xmlns:a16="http://schemas.microsoft.com/office/drawing/2014/main" id="{F617994B-D56A-8D33-A579-E62EA74CFA07}"/>
              </a:ext>
            </a:extLst>
          </p:cNvPr>
          <p:cNvSpPr>
            <a:spLocks noGrp="1"/>
          </p:cNvSpPr>
          <p:nvPr>
            <p:ph type="title" hasCustomPrompt="1"/>
          </p:nvPr>
        </p:nvSpPr>
        <p:spPr>
          <a:xfrm>
            <a:off x="731838" y="622238"/>
            <a:ext cx="5003137"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2045954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Right block content with image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6753225" y="1341439"/>
            <a:ext cx="4706938"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Placeholder 6">
            <a:extLst>
              <a:ext uri="{FF2B5EF4-FFF2-40B4-BE49-F238E27FC236}">
                <a16:creationId xmlns:a16="http://schemas.microsoft.com/office/drawing/2014/main" id="{F617994B-D56A-8D33-A579-E62EA74CFA07}"/>
              </a:ext>
            </a:extLst>
          </p:cNvPr>
          <p:cNvSpPr>
            <a:spLocks noGrp="1"/>
          </p:cNvSpPr>
          <p:nvPr>
            <p:ph type="title" hasCustomPrompt="1"/>
          </p:nvPr>
        </p:nvSpPr>
        <p:spPr>
          <a:xfrm>
            <a:off x="6753224" y="622238"/>
            <a:ext cx="4706939"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4942757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Left block content with image x2 (whi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F7486F-8A7C-5910-366E-80261A0C0FDE}"/>
              </a:ext>
            </a:extLst>
          </p:cNvPr>
          <p:cNvSpPr txBox="1"/>
          <p:nvPr userDrawn="1"/>
        </p:nvSpPr>
        <p:spPr>
          <a:xfrm>
            <a:off x="10601739" y="687097"/>
            <a:ext cx="858424" cy="230832"/>
          </a:xfrm>
          <a:prstGeom prst="rect">
            <a:avLst/>
          </a:prstGeom>
          <a:noFill/>
        </p:spPr>
        <p:txBody>
          <a:bodyPr wrap="square" lIns="0" tIns="0" rIns="0" bIns="0" rtlCol="0" anchor="ctr" anchorCtr="0">
            <a:spAutoFit/>
          </a:bodyPr>
          <a:lstStyle/>
          <a:p>
            <a:pPr algn="r"/>
            <a:fld id="{9E98DC05-5784-D54C-BD1C-733B650F7831}" type="slidenum">
              <a:rPr lang="en-GB" sz="1500" smtClean="0">
                <a:solidFill>
                  <a:schemeClr val="bg1"/>
                </a:solidFill>
              </a:rPr>
              <a:pPr algn="r"/>
              <a:t>‹#›</a:t>
            </a:fld>
            <a:endParaRPr lang="en-GB" sz="1500">
              <a:solidFill>
                <a:schemeClr val="bg1"/>
              </a:solidFill>
            </a:endParaRP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4981208" cy="4895850"/>
          </a:xfrm>
        </p:spPr>
        <p:txBody>
          <a:bodyPr>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a:extLst>
              <a:ext uri="{FF2B5EF4-FFF2-40B4-BE49-F238E27FC236}">
                <a16:creationId xmlns:a16="http://schemas.microsoft.com/office/drawing/2014/main" id="{3CD76619-AE34-39B1-DCFE-DFACE1AC16E6}"/>
              </a:ext>
            </a:extLst>
          </p:cNvPr>
          <p:cNvSpPr>
            <a:spLocks noGrp="1"/>
          </p:cNvSpPr>
          <p:nvPr>
            <p:ph type="pic" sz="quarter" idx="13" hasCustomPrompt="1"/>
          </p:nvPr>
        </p:nvSpPr>
        <p:spPr>
          <a:xfrm>
            <a:off x="6096000" y="140399"/>
            <a:ext cx="6096000" cy="3288601"/>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8" name="Picture Placeholder 2">
            <a:extLst>
              <a:ext uri="{FF2B5EF4-FFF2-40B4-BE49-F238E27FC236}">
                <a16:creationId xmlns:a16="http://schemas.microsoft.com/office/drawing/2014/main" id="{02ECA2C9-06AC-E103-0A9E-A2B91E1F2520}"/>
              </a:ext>
            </a:extLst>
          </p:cNvPr>
          <p:cNvSpPr>
            <a:spLocks noGrp="1"/>
          </p:cNvSpPr>
          <p:nvPr>
            <p:ph type="pic" sz="quarter" idx="15" hasCustomPrompt="1"/>
          </p:nvPr>
        </p:nvSpPr>
        <p:spPr>
          <a:xfrm>
            <a:off x="609600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9" name="Title 6">
            <a:extLst>
              <a:ext uri="{FF2B5EF4-FFF2-40B4-BE49-F238E27FC236}">
                <a16:creationId xmlns:a16="http://schemas.microsoft.com/office/drawing/2014/main" id="{44F179A4-3CDD-A9CF-3E7F-99B140A5AD7E}"/>
              </a:ext>
            </a:extLst>
          </p:cNvPr>
          <p:cNvSpPr>
            <a:spLocks noGrp="1"/>
          </p:cNvSpPr>
          <p:nvPr>
            <p:ph type="title" hasCustomPrompt="1"/>
          </p:nvPr>
        </p:nvSpPr>
        <p:spPr>
          <a:xfrm>
            <a:off x="731839" y="622238"/>
            <a:ext cx="4981208" cy="415498"/>
          </a:xfrm>
        </p:spPr>
        <p:txBody>
          <a:bodyPr>
            <a:noAutofit/>
          </a:bodyPr>
          <a:lstStyle/>
          <a:p>
            <a:r>
              <a:rPr lang="en-GB"/>
              <a:t>Click to add title</a:t>
            </a:r>
          </a:p>
        </p:txBody>
      </p:sp>
    </p:spTree>
    <p:extLst>
      <p:ext uri="{BB962C8B-B14F-4D97-AF65-F5344CB8AC3E}">
        <p14:creationId xmlns:p14="http://schemas.microsoft.com/office/powerpoint/2010/main" val="13567639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Right block content with image x2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D76619-AE34-39B1-DCFE-DFACE1AC16E6}"/>
              </a:ext>
            </a:extLst>
          </p:cNvPr>
          <p:cNvSpPr>
            <a:spLocks noGrp="1"/>
          </p:cNvSpPr>
          <p:nvPr>
            <p:ph type="pic" sz="quarter" idx="13" hasCustomPrompt="1"/>
          </p:nvPr>
        </p:nvSpPr>
        <p:spPr>
          <a:xfrm>
            <a:off x="0" y="140399"/>
            <a:ext cx="6096000" cy="3288601"/>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8" name="Picture Placeholder 2">
            <a:extLst>
              <a:ext uri="{FF2B5EF4-FFF2-40B4-BE49-F238E27FC236}">
                <a16:creationId xmlns:a16="http://schemas.microsoft.com/office/drawing/2014/main" id="{02ECA2C9-06AC-E103-0A9E-A2B91E1F2520}"/>
              </a:ext>
            </a:extLst>
          </p:cNvPr>
          <p:cNvSpPr>
            <a:spLocks noGrp="1"/>
          </p:cNvSpPr>
          <p:nvPr>
            <p:ph type="pic" sz="quarter" idx="15" hasCustomPrompt="1"/>
          </p:nvPr>
        </p:nvSpPr>
        <p:spPr>
          <a:xfrm>
            <a:off x="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4" name="Text Placeholder 5">
            <a:extLst>
              <a:ext uri="{FF2B5EF4-FFF2-40B4-BE49-F238E27FC236}">
                <a16:creationId xmlns:a16="http://schemas.microsoft.com/office/drawing/2014/main" id="{B37BEFEE-EDAC-D8BE-AA05-7F5BADDA209F}"/>
              </a:ext>
            </a:extLst>
          </p:cNvPr>
          <p:cNvSpPr>
            <a:spLocks noGrp="1"/>
          </p:cNvSpPr>
          <p:nvPr>
            <p:ph type="body" sz="quarter" idx="14"/>
          </p:nvPr>
        </p:nvSpPr>
        <p:spPr>
          <a:xfrm>
            <a:off x="6753225" y="1341439"/>
            <a:ext cx="4706938" cy="4895850"/>
          </a:xfrm>
        </p:spPr>
        <p:txBody>
          <a:bodyPr>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Placeholder 6">
            <a:extLst>
              <a:ext uri="{FF2B5EF4-FFF2-40B4-BE49-F238E27FC236}">
                <a16:creationId xmlns:a16="http://schemas.microsoft.com/office/drawing/2014/main" id="{40503100-E31F-A287-D16C-678D26022CF6}"/>
              </a:ext>
            </a:extLst>
          </p:cNvPr>
          <p:cNvSpPr>
            <a:spLocks noGrp="1"/>
          </p:cNvSpPr>
          <p:nvPr>
            <p:ph type="title" hasCustomPrompt="1"/>
          </p:nvPr>
        </p:nvSpPr>
        <p:spPr>
          <a:xfrm>
            <a:off x="6753224" y="622238"/>
            <a:ext cx="4706939" cy="415498"/>
          </a:xfrm>
          <a:prstGeom prst="rect">
            <a:avLst/>
          </a:prstGeom>
        </p:spPr>
        <p:txBody>
          <a:bodyPr vert="horz" wrap="square" lIns="0" tIns="0" rIns="0" bIns="0" rtlCol="0" anchor="t" anchorCtr="0">
            <a:noAutofit/>
          </a:bodyPr>
          <a:lstStyle>
            <a:lvl1pPr>
              <a:defRPr>
                <a:solidFill>
                  <a:schemeClr val="bg1"/>
                </a:solidFill>
              </a:defRPr>
            </a:lvl1pPr>
          </a:lstStyle>
          <a:p>
            <a:r>
              <a:rPr lang="en-GB" dirty="0"/>
              <a:t>Click to add title</a:t>
            </a:r>
          </a:p>
        </p:txBody>
      </p:sp>
    </p:spTree>
    <p:extLst>
      <p:ext uri="{BB962C8B-B14F-4D97-AF65-F5344CB8AC3E}">
        <p14:creationId xmlns:p14="http://schemas.microsoft.com/office/powerpoint/2010/main" val="4290979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Left block content with image x2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1"/>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7" name="Text Placeholder 5">
            <a:extLst>
              <a:ext uri="{FF2B5EF4-FFF2-40B4-BE49-F238E27FC236}">
                <a16:creationId xmlns:a16="http://schemas.microsoft.com/office/drawing/2014/main" id="{B8391FA9-616D-F8A0-5C0A-813ECA5B899D}"/>
              </a:ext>
            </a:extLst>
          </p:cNvPr>
          <p:cNvSpPr>
            <a:spLocks noGrp="1"/>
          </p:cNvSpPr>
          <p:nvPr>
            <p:ph type="body" sz="quarter" idx="14"/>
          </p:nvPr>
        </p:nvSpPr>
        <p:spPr>
          <a:xfrm>
            <a:off x="731839" y="1341439"/>
            <a:ext cx="5003136"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Picture Placeholder 2">
            <a:extLst>
              <a:ext uri="{FF2B5EF4-FFF2-40B4-BE49-F238E27FC236}">
                <a16:creationId xmlns:a16="http://schemas.microsoft.com/office/drawing/2014/main" id="{FBBCA096-D10F-BA5C-4519-8E50BCF39C59}"/>
              </a:ext>
            </a:extLst>
          </p:cNvPr>
          <p:cNvSpPr>
            <a:spLocks noGrp="1"/>
          </p:cNvSpPr>
          <p:nvPr>
            <p:ph type="pic" sz="quarter" idx="15" hasCustomPrompt="1"/>
          </p:nvPr>
        </p:nvSpPr>
        <p:spPr>
          <a:xfrm>
            <a:off x="609600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3" name="Title Placeholder 6">
            <a:extLst>
              <a:ext uri="{FF2B5EF4-FFF2-40B4-BE49-F238E27FC236}">
                <a16:creationId xmlns:a16="http://schemas.microsoft.com/office/drawing/2014/main" id="{ACD25BEF-5BBF-CDB3-FD0E-CFBAADF2EE6A}"/>
              </a:ext>
            </a:extLst>
          </p:cNvPr>
          <p:cNvSpPr>
            <a:spLocks noGrp="1"/>
          </p:cNvSpPr>
          <p:nvPr>
            <p:ph type="title" hasCustomPrompt="1"/>
          </p:nvPr>
        </p:nvSpPr>
        <p:spPr>
          <a:xfrm>
            <a:off x="731838" y="622238"/>
            <a:ext cx="5003137"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1910936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Right block content with image x2 (viole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1"/>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2" name="Picture Placeholder 2">
            <a:extLst>
              <a:ext uri="{FF2B5EF4-FFF2-40B4-BE49-F238E27FC236}">
                <a16:creationId xmlns:a16="http://schemas.microsoft.com/office/drawing/2014/main" id="{FBBCA096-D10F-BA5C-4519-8E50BCF39C59}"/>
              </a:ext>
            </a:extLst>
          </p:cNvPr>
          <p:cNvSpPr>
            <a:spLocks noGrp="1"/>
          </p:cNvSpPr>
          <p:nvPr>
            <p:ph type="pic" sz="quarter" idx="15" hasCustomPrompt="1"/>
          </p:nvPr>
        </p:nvSpPr>
        <p:spPr>
          <a:xfrm>
            <a:off x="0" y="3429000"/>
            <a:ext cx="6096000" cy="3429000"/>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4" name="Text Placeholder 5">
            <a:extLst>
              <a:ext uri="{FF2B5EF4-FFF2-40B4-BE49-F238E27FC236}">
                <a16:creationId xmlns:a16="http://schemas.microsoft.com/office/drawing/2014/main" id="{E336AA3D-9BDB-AF0F-9390-4BC2B201832A}"/>
              </a:ext>
            </a:extLst>
          </p:cNvPr>
          <p:cNvSpPr>
            <a:spLocks noGrp="1"/>
          </p:cNvSpPr>
          <p:nvPr>
            <p:ph type="body" sz="quarter" idx="14"/>
          </p:nvPr>
        </p:nvSpPr>
        <p:spPr>
          <a:xfrm>
            <a:off x="6753225" y="1341439"/>
            <a:ext cx="4706938" cy="4895850"/>
          </a:xfrm>
        </p:spPr>
        <p:txBody>
          <a:bodyPr>
            <a:no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Placeholder 6">
            <a:extLst>
              <a:ext uri="{FF2B5EF4-FFF2-40B4-BE49-F238E27FC236}">
                <a16:creationId xmlns:a16="http://schemas.microsoft.com/office/drawing/2014/main" id="{B740DC23-7E35-4C98-9F7A-C1242C7B136B}"/>
              </a:ext>
            </a:extLst>
          </p:cNvPr>
          <p:cNvSpPr>
            <a:spLocks noGrp="1"/>
          </p:cNvSpPr>
          <p:nvPr>
            <p:ph type="title" hasCustomPrompt="1"/>
          </p:nvPr>
        </p:nvSpPr>
        <p:spPr>
          <a:xfrm>
            <a:off x="6753224" y="622238"/>
            <a:ext cx="4706939" cy="415498"/>
          </a:xfrm>
          <a:prstGeom prst="rect">
            <a:avLst/>
          </a:prstGeom>
        </p:spPr>
        <p:txBody>
          <a:bodyPr vert="horz" wrap="square"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1536489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50/5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31838" y="1341438"/>
            <a:ext cx="5184775"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6275388" y="1341438"/>
            <a:ext cx="5184774"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Placeholder 6">
            <a:extLst>
              <a:ext uri="{FF2B5EF4-FFF2-40B4-BE49-F238E27FC236}">
                <a16:creationId xmlns:a16="http://schemas.microsoft.com/office/drawing/2014/main" id="{1C3F3347-1652-27C3-83B5-925BE17FF1E3}"/>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4134006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Left pull quote with image (white)">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0" y="0"/>
            <a:ext cx="6096000" cy="6858000"/>
          </a:xfrm>
          <a:prstGeom prst="rect">
            <a:avLst/>
          </a:prstGeom>
        </p:spPr>
        <p:txBody>
          <a:bodyPr vert="horz" lIns="720000" tIns="720000" rIns="720000" bIns="720000" rtlCol="0" anchor="ctr" anchorCtr="0">
            <a:noAutofit/>
          </a:bodyPr>
          <a:lstStyle>
            <a:lvl1pPr>
              <a:defRPr sz="4000">
                <a:solidFill>
                  <a:schemeClr val="bg1"/>
                </a:solidFill>
              </a:defRPr>
            </a:lvl1pPr>
          </a:lstStyle>
          <a:p>
            <a:r>
              <a:rPr lang="en-GB" dirty="0"/>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140400"/>
            <a:ext cx="6096000" cy="67175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22184349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Right pull quote with image (white)">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6096000" y="0"/>
            <a:ext cx="6096000" cy="6858000"/>
          </a:xfrm>
          <a:prstGeom prst="rect">
            <a:avLst/>
          </a:prstGeom>
        </p:spPr>
        <p:txBody>
          <a:bodyPr vert="horz" lIns="720000" tIns="720000" rIns="720000" bIns="720000" rtlCol="0" anchor="ctr" anchorCtr="0">
            <a:noAutofit/>
          </a:bodyPr>
          <a:lstStyle>
            <a:lvl1pPr>
              <a:defRPr sz="4000">
                <a:solidFill>
                  <a:schemeClr val="bg1"/>
                </a:solidFill>
              </a:defRPr>
            </a:lvl1pPr>
          </a:lstStyle>
          <a:p>
            <a:r>
              <a:rPr lang="en-GB" dirty="0"/>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140400"/>
            <a:ext cx="6096000" cy="67175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6553345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Left pull quote with image (violet)">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0" y="0"/>
            <a:ext cx="6096000" cy="6858000"/>
          </a:xfrm>
          <a:prstGeom prst="rect">
            <a:avLst/>
          </a:prstGeom>
        </p:spPr>
        <p:txBody>
          <a:bodyPr vert="horz" lIns="720000" tIns="720000" rIns="720000" bIns="720000" rtlCol="0" anchor="ctr" anchorCtr="0">
            <a:noAutofit/>
          </a:bodyPr>
          <a:lstStyle>
            <a:lvl1pPr>
              <a:defRPr sz="4000">
                <a:solidFill>
                  <a:schemeClr val="bg1"/>
                </a:solidFill>
              </a:defRPr>
            </a:lvl1pPr>
          </a:lstStyle>
          <a:p>
            <a:r>
              <a:rPr lang="en-GB"/>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609600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
        <p:nvSpPr>
          <p:cNvPr id="6" name="TextBox 5">
            <a:extLst>
              <a:ext uri="{FF2B5EF4-FFF2-40B4-BE49-F238E27FC236}">
                <a16:creationId xmlns:a16="http://schemas.microsoft.com/office/drawing/2014/main" id="{6BF7486F-8A7C-5910-366E-80261A0C0FDE}"/>
              </a:ext>
            </a:extLst>
          </p:cNvPr>
          <p:cNvSpPr txBox="1"/>
          <p:nvPr userDrawn="1"/>
        </p:nvSpPr>
        <p:spPr>
          <a:xfrm>
            <a:off x="10601739" y="687097"/>
            <a:ext cx="858424" cy="230832"/>
          </a:xfrm>
          <a:prstGeom prst="rect">
            <a:avLst/>
          </a:prstGeom>
          <a:noFill/>
        </p:spPr>
        <p:txBody>
          <a:bodyPr wrap="square" lIns="0" tIns="0" rIns="0" bIns="0" rtlCol="0" anchor="ctr" anchorCtr="0">
            <a:spAutoFit/>
          </a:bodyPr>
          <a:lstStyle/>
          <a:p>
            <a:pPr algn="r"/>
            <a:fld id="{9E98DC05-5784-D54C-BD1C-733B650F7831}" type="slidenum">
              <a:rPr lang="en-GB" sz="1500" smtClean="0">
                <a:solidFill>
                  <a:schemeClr val="bg1"/>
                </a:solidFill>
              </a:rPr>
              <a:pPr algn="r"/>
              <a:t>‹#›</a:t>
            </a:fld>
            <a:endParaRPr lang="en-GB" sz="1500">
              <a:solidFill>
                <a:schemeClr val="bg1"/>
              </a:solidFill>
            </a:endParaRPr>
          </a:p>
        </p:txBody>
      </p:sp>
    </p:spTree>
    <p:extLst>
      <p:ext uri="{BB962C8B-B14F-4D97-AF65-F5344CB8AC3E}">
        <p14:creationId xmlns:p14="http://schemas.microsoft.com/office/powerpoint/2010/main" val="3926075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Right pull quote with image (violet)">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6096000" y="0"/>
            <a:ext cx="6096000" cy="6858000"/>
          </a:xfrm>
          <a:prstGeom prst="rect">
            <a:avLst/>
          </a:prstGeom>
        </p:spPr>
        <p:txBody>
          <a:bodyPr vert="horz" lIns="720000" tIns="720000" rIns="720000" bIns="720000" rtlCol="0" anchor="ctr" anchorCtr="0">
            <a:noAutofit/>
          </a:bodyPr>
          <a:lstStyle>
            <a:lvl1pPr>
              <a:defRPr sz="4000">
                <a:solidFill>
                  <a:schemeClr val="bg1"/>
                </a:solidFill>
              </a:defRPr>
            </a:lvl1pPr>
          </a:lstStyle>
          <a:p>
            <a:r>
              <a:rPr lang="en-GB"/>
              <a:t>Click to add text</a:t>
            </a:r>
          </a:p>
        </p:txBody>
      </p:sp>
      <p:sp>
        <p:nvSpPr>
          <p:cNvPr id="5" name="Picture Placeholder 2">
            <a:extLst>
              <a:ext uri="{FF2B5EF4-FFF2-40B4-BE49-F238E27FC236}">
                <a16:creationId xmlns:a16="http://schemas.microsoft.com/office/drawing/2014/main" id="{E3AEEF5C-749A-E00E-E834-9671B077489F}"/>
              </a:ext>
            </a:extLst>
          </p:cNvPr>
          <p:cNvSpPr>
            <a:spLocks noGrp="1"/>
          </p:cNvSpPr>
          <p:nvPr>
            <p:ph type="pic" sz="quarter" idx="13" hasCustomPrompt="1"/>
          </p:nvPr>
        </p:nvSpPr>
        <p:spPr>
          <a:xfrm>
            <a:off x="0" y="0"/>
            <a:ext cx="6096000" cy="6857999"/>
          </a:xfrm>
          <a:prstGeom prst="rect">
            <a:avLst/>
          </a:prstGeom>
          <a:solidFill>
            <a:schemeClr val="bg1">
              <a:lumMod val="95000"/>
            </a:schemeClr>
          </a:solidFill>
        </p:spPr>
        <p:txBody>
          <a:bodyPr tIns="1044000" bIns="0" anchor="ctr" anchorCtr="0">
            <a:normAutofit/>
          </a:bodyPr>
          <a:lstStyle>
            <a:lvl1pPr marL="0" indent="0" algn="ctr">
              <a:buNone/>
              <a:defRPr sz="2000" b="0" i="0">
                <a:solidFill>
                  <a:schemeClr val="tx1"/>
                </a:solidFill>
                <a:latin typeface="+mj-lt"/>
                <a:ea typeface="Open Sans" panose="020B0606030504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38922211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Pull quote">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E0ABB1D3-8A76-D512-A549-E9D62F36A70B}"/>
              </a:ext>
            </a:extLst>
          </p:cNvPr>
          <p:cNvSpPr>
            <a:spLocks noGrp="1"/>
          </p:cNvSpPr>
          <p:nvPr>
            <p:ph type="title" hasCustomPrompt="1"/>
          </p:nvPr>
        </p:nvSpPr>
        <p:spPr>
          <a:xfrm>
            <a:off x="731837" y="620713"/>
            <a:ext cx="10728325" cy="5616576"/>
          </a:xfrm>
          <a:prstGeom prst="rect">
            <a:avLst/>
          </a:prstGeom>
        </p:spPr>
        <p:txBody>
          <a:bodyPr vert="horz" lIns="180000" tIns="180000" rIns="180000" bIns="180000" rtlCol="0" anchor="ctr" anchorCtr="0">
            <a:noAutofit/>
          </a:bodyPr>
          <a:lstStyle>
            <a:lvl1pPr algn="ctr">
              <a:defRPr sz="6000">
                <a:solidFill>
                  <a:schemeClr val="bg1"/>
                </a:solidFill>
              </a:defRPr>
            </a:lvl1pPr>
          </a:lstStyle>
          <a:p>
            <a:r>
              <a:rPr lang="en-GB"/>
              <a:t>Click to add text</a:t>
            </a:r>
          </a:p>
        </p:txBody>
      </p:sp>
    </p:spTree>
    <p:extLst>
      <p:ext uri="{BB962C8B-B14F-4D97-AF65-F5344CB8AC3E}">
        <p14:creationId xmlns:p14="http://schemas.microsoft.com/office/powerpoint/2010/main" val="3321746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Full-slide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6DF0232-7BE7-C4E3-F21A-0026855E3A24}"/>
              </a:ext>
            </a:extLst>
          </p:cNvPr>
          <p:cNvSpPr>
            <a:spLocks noGrp="1"/>
          </p:cNvSpPr>
          <p:nvPr>
            <p:ph type="pic" sz="quarter" idx="13" hasCustomPrompt="1"/>
          </p:nvPr>
        </p:nvSpPr>
        <p:spPr>
          <a:xfrm>
            <a:off x="0" y="0"/>
            <a:ext cx="12192000" cy="6857999"/>
          </a:xfrm>
          <a:prstGeom prst="rect">
            <a:avLst/>
          </a:prstGeom>
        </p:spPr>
        <p:txBody>
          <a:bodyPr tIns="1044000" bIns="0" anchor="ctr" anchorCtr="0">
            <a:normAutofit/>
          </a:bodyPr>
          <a:lstStyle>
            <a:lvl1pPr marL="0" indent="0" algn="ctr">
              <a:buNone/>
              <a:defRPr sz="2000" b="0" i="0">
                <a:solidFill>
                  <a:schemeClr val="bg1"/>
                </a:solidFill>
                <a:latin typeface="+mj-lt"/>
                <a:ea typeface="Open Sans" panose="020B0606030504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38249141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Full-slide 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B02A5AD2-E41B-68A6-0B6A-854825490524}"/>
              </a:ext>
            </a:extLst>
          </p:cNvPr>
          <p:cNvSpPr>
            <a:spLocks noGrp="1"/>
          </p:cNvSpPr>
          <p:nvPr>
            <p:ph type="media" sz="quarter" idx="10" hasCustomPrompt="1"/>
          </p:nvPr>
        </p:nvSpPr>
        <p:spPr>
          <a:xfrm>
            <a:off x="0" y="0"/>
            <a:ext cx="12192000" cy="6858000"/>
          </a:xfrm>
        </p:spPr>
        <p:txBody>
          <a:bodyPr tIns="1044000" anchor="ctr" anchorCtr="0"/>
          <a:lstStyle>
            <a:lvl1pPr algn="ctr">
              <a:defRPr>
                <a:solidFill>
                  <a:schemeClr val="bg1"/>
                </a:solidFill>
              </a:defRPr>
            </a:lvl1pPr>
          </a:lstStyle>
          <a:p>
            <a:r>
              <a:rPr lang="en-GB"/>
              <a:t>Click to insert video</a:t>
            </a:r>
          </a:p>
        </p:txBody>
      </p:sp>
    </p:spTree>
    <p:extLst>
      <p:ext uri="{BB962C8B-B14F-4D97-AF65-F5344CB8AC3E}">
        <p14:creationId xmlns:p14="http://schemas.microsoft.com/office/powerpoint/2010/main" val="748661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Mockup: lapto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F4088-C0F2-57FC-F2C6-EFC4754FD9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7273" y="1972630"/>
            <a:ext cx="7861381" cy="4754637"/>
          </a:xfrm>
          <a:prstGeom prst="rect">
            <a:avLst/>
          </a:prstGeom>
        </p:spPr>
      </p:pic>
      <p:sp>
        <p:nvSpPr>
          <p:cNvPr id="4" name="Picture Placeholder 2">
            <a:extLst>
              <a:ext uri="{FF2B5EF4-FFF2-40B4-BE49-F238E27FC236}">
                <a16:creationId xmlns:a16="http://schemas.microsoft.com/office/drawing/2014/main" id="{52891222-9588-C4A4-B356-F8CF9B747266}"/>
              </a:ext>
            </a:extLst>
          </p:cNvPr>
          <p:cNvSpPr>
            <a:spLocks noGrp="1"/>
          </p:cNvSpPr>
          <p:nvPr>
            <p:ph type="pic" sz="quarter" idx="13" hasCustomPrompt="1"/>
          </p:nvPr>
        </p:nvSpPr>
        <p:spPr>
          <a:xfrm>
            <a:off x="6125057" y="2551299"/>
            <a:ext cx="5102311" cy="3235973"/>
          </a:xfrm>
          <a:prstGeom prst="rect">
            <a:avLst/>
          </a:prstGeom>
        </p:spPr>
        <p:txBody>
          <a:bodyPr tIns="612000" anchor="ctr" anchorCtr="0">
            <a:normAutofit/>
          </a:bodyPr>
          <a:lstStyle>
            <a:lvl1pPr marL="0" indent="0" algn="ctr">
              <a:buNone/>
              <a:defRPr sz="1400" b="0" i="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US"/>
              <a:t>Click to insert screenshot</a:t>
            </a:r>
          </a:p>
        </p:txBody>
      </p:sp>
      <p:sp>
        <p:nvSpPr>
          <p:cNvPr id="6" name="Text Placeholder 5">
            <a:extLst>
              <a:ext uri="{FF2B5EF4-FFF2-40B4-BE49-F238E27FC236}">
                <a16:creationId xmlns:a16="http://schemas.microsoft.com/office/drawing/2014/main" id="{1C78464D-4517-811F-FC53-80F60C619C7B}"/>
              </a:ext>
            </a:extLst>
          </p:cNvPr>
          <p:cNvSpPr>
            <a:spLocks noGrp="1"/>
          </p:cNvSpPr>
          <p:nvPr>
            <p:ph type="body" sz="quarter" idx="14"/>
          </p:nvPr>
        </p:nvSpPr>
        <p:spPr>
          <a:xfrm>
            <a:off x="731839" y="1341439"/>
            <a:ext cx="4248534"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Placeholder 6">
            <a:extLst>
              <a:ext uri="{FF2B5EF4-FFF2-40B4-BE49-F238E27FC236}">
                <a16:creationId xmlns:a16="http://schemas.microsoft.com/office/drawing/2014/main" id="{30B38B33-4F3D-3AC3-FCD0-6AF81F3BEF9F}"/>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42547691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Mockup: phon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C78464D-4517-811F-FC53-80F60C619C7B}"/>
              </a:ext>
            </a:extLst>
          </p:cNvPr>
          <p:cNvSpPr>
            <a:spLocks noGrp="1"/>
          </p:cNvSpPr>
          <p:nvPr>
            <p:ph type="body" sz="quarter" idx="14"/>
          </p:nvPr>
        </p:nvSpPr>
        <p:spPr>
          <a:xfrm>
            <a:off x="731838" y="1341439"/>
            <a:ext cx="5364161" cy="4895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67EACD84-0F27-A227-F1B6-D913D0DB59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1212" y="1050697"/>
            <a:ext cx="3267054" cy="5616734"/>
          </a:xfrm>
          <a:prstGeom prst="rect">
            <a:avLst/>
          </a:prstGeom>
        </p:spPr>
      </p:pic>
      <p:sp>
        <p:nvSpPr>
          <p:cNvPr id="9" name="Picture Placeholder 27">
            <a:extLst>
              <a:ext uri="{FF2B5EF4-FFF2-40B4-BE49-F238E27FC236}">
                <a16:creationId xmlns:a16="http://schemas.microsoft.com/office/drawing/2014/main" id="{A87DDBC9-7D6F-E589-CA0D-E37119EDF55F}"/>
              </a:ext>
            </a:extLst>
          </p:cNvPr>
          <p:cNvSpPr>
            <a:spLocks noGrp="1"/>
          </p:cNvSpPr>
          <p:nvPr>
            <p:ph type="pic" sz="quarter" idx="15" hasCustomPrompt="1"/>
          </p:nvPr>
        </p:nvSpPr>
        <p:spPr>
          <a:xfrm>
            <a:off x="7747993" y="1462023"/>
            <a:ext cx="2125150" cy="4628115"/>
          </a:xfrm>
          <a:custGeom>
            <a:avLst/>
            <a:gdLst>
              <a:gd name="connsiteX0" fmla="*/ 401892 w 3804428"/>
              <a:gd name="connsiteY0" fmla="*/ 0 h 8242616"/>
              <a:gd name="connsiteX1" fmla="*/ 787350 w 3804428"/>
              <a:gd name="connsiteY1" fmla="*/ 0 h 8242616"/>
              <a:gd name="connsiteX2" fmla="*/ 839948 w 3804428"/>
              <a:gd name="connsiteY2" fmla="*/ 52595 h 8242616"/>
              <a:gd name="connsiteX3" fmla="*/ 839948 w 3804428"/>
              <a:gd name="connsiteY3" fmla="*/ 83823 h 8242616"/>
              <a:gd name="connsiteX4" fmla="*/ 1061854 w 3804428"/>
              <a:gd name="connsiteY4" fmla="*/ 305708 h 8242616"/>
              <a:gd name="connsiteX5" fmla="*/ 2745040 w 3804428"/>
              <a:gd name="connsiteY5" fmla="*/ 305708 h 8242616"/>
              <a:gd name="connsiteX6" fmla="*/ 2964480 w 3804428"/>
              <a:gd name="connsiteY6" fmla="*/ 86288 h 8242616"/>
              <a:gd name="connsiteX7" fmla="*/ 2964480 w 3804428"/>
              <a:gd name="connsiteY7" fmla="*/ 51773 h 8242616"/>
              <a:gd name="connsiteX8" fmla="*/ 3017078 w 3804428"/>
              <a:gd name="connsiteY8" fmla="*/ 0 h 8242616"/>
              <a:gd name="connsiteX9" fmla="*/ 3403356 w 3804428"/>
              <a:gd name="connsiteY9" fmla="*/ 0 h 8242616"/>
              <a:gd name="connsiteX10" fmla="*/ 3804428 w 3804428"/>
              <a:gd name="connsiteY10" fmla="*/ 401036 h 8242616"/>
              <a:gd name="connsiteX11" fmla="*/ 3804428 w 3804428"/>
              <a:gd name="connsiteY11" fmla="*/ 7841580 h 8242616"/>
              <a:gd name="connsiteX12" fmla="*/ 3403356 w 3804428"/>
              <a:gd name="connsiteY12" fmla="*/ 8242616 h 8242616"/>
              <a:gd name="connsiteX13" fmla="*/ 401892 w 3804428"/>
              <a:gd name="connsiteY13" fmla="*/ 8242616 h 8242616"/>
              <a:gd name="connsiteX14" fmla="*/ 0 w 3804428"/>
              <a:gd name="connsiteY14" fmla="*/ 7841580 h 8242616"/>
              <a:gd name="connsiteX15" fmla="*/ 0 w 3804428"/>
              <a:gd name="connsiteY15" fmla="*/ 401036 h 8242616"/>
              <a:gd name="connsiteX16" fmla="*/ 401892 w 3804428"/>
              <a:gd name="connsiteY16" fmla="*/ 0 h 82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4428" h="8242616">
                <a:moveTo>
                  <a:pt x="401892" y="0"/>
                </a:moveTo>
                <a:cubicBezTo>
                  <a:pt x="401892" y="0"/>
                  <a:pt x="401892" y="0"/>
                  <a:pt x="787350" y="0"/>
                </a:cubicBezTo>
                <a:cubicBezTo>
                  <a:pt x="816114" y="0"/>
                  <a:pt x="839948" y="23832"/>
                  <a:pt x="839948" y="52595"/>
                </a:cubicBezTo>
                <a:cubicBezTo>
                  <a:pt x="839948" y="52595"/>
                  <a:pt x="839948" y="52595"/>
                  <a:pt x="839948" y="83823"/>
                </a:cubicBezTo>
                <a:cubicBezTo>
                  <a:pt x="839948" y="206271"/>
                  <a:pt x="939394" y="305708"/>
                  <a:pt x="1061854" y="305708"/>
                </a:cubicBezTo>
                <a:cubicBezTo>
                  <a:pt x="1061854" y="305708"/>
                  <a:pt x="1061854" y="305708"/>
                  <a:pt x="2745040" y="305708"/>
                </a:cubicBezTo>
                <a:cubicBezTo>
                  <a:pt x="2866676" y="305708"/>
                  <a:pt x="2964480" y="207915"/>
                  <a:pt x="2964480" y="86288"/>
                </a:cubicBezTo>
                <a:cubicBezTo>
                  <a:pt x="2964480" y="86288"/>
                  <a:pt x="2964480" y="86288"/>
                  <a:pt x="2964480" y="51773"/>
                </a:cubicBezTo>
                <a:cubicBezTo>
                  <a:pt x="2964480" y="23010"/>
                  <a:pt x="2988314" y="0"/>
                  <a:pt x="3017078" y="0"/>
                </a:cubicBezTo>
                <a:cubicBezTo>
                  <a:pt x="3017078" y="0"/>
                  <a:pt x="3017078" y="0"/>
                  <a:pt x="3403356" y="0"/>
                </a:cubicBezTo>
                <a:cubicBezTo>
                  <a:pt x="3625262" y="0"/>
                  <a:pt x="3804428" y="179974"/>
                  <a:pt x="3804428" y="401036"/>
                </a:cubicBezTo>
                <a:cubicBezTo>
                  <a:pt x="3804428" y="401036"/>
                  <a:pt x="3804428" y="401036"/>
                  <a:pt x="3804428" y="7841580"/>
                </a:cubicBezTo>
                <a:cubicBezTo>
                  <a:pt x="3804428" y="8063464"/>
                  <a:pt x="3625262" y="8242616"/>
                  <a:pt x="3403356" y="8242616"/>
                </a:cubicBezTo>
                <a:cubicBezTo>
                  <a:pt x="3403356" y="8242616"/>
                  <a:pt x="3403356" y="8242616"/>
                  <a:pt x="401892" y="8242616"/>
                </a:cubicBezTo>
                <a:cubicBezTo>
                  <a:pt x="179988" y="8242616"/>
                  <a:pt x="0" y="8063464"/>
                  <a:pt x="0" y="7841580"/>
                </a:cubicBezTo>
                <a:cubicBezTo>
                  <a:pt x="0" y="7841580"/>
                  <a:pt x="0" y="7841580"/>
                  <a:pt x="0" y="401036"/>
                </a:cubicBezTo>
                <a:cubicBezTo>
                  <a:pt x="0" y="179974"/>
                  <a:pt x="179988" y="0"/>
                  <a:pt x="401892" y="0"/>
                </a:cubicBezTo>
                <a:close/>
              </a:path>
            </a:pathLst>
          </a:custGeom>
          <a:noFill/>
        </p:spPr>
        <p:txBody>
          <a:bodyPr wrap="square" tIns="612000" anchor="ctr" anchorCtr="0">
            <a:noAutofit/>
          </a:bodyPr>
          <a:lstStyle>
            <a:lvl1pPr marL="0" indent="0" algn="ctr">
              <a:buNone/>
              <a:defRPr sz="1400">
                <a:solidFill>
                  <a:schemeClr val="bg1"/>
                </a:solidFill>
                <a:latin typeface="+mn-lt"/>
                <a:ea typeface="Open Sans" panose="020B0606030504020204" pitchFamily="34" charset="0"/>
                <a:cs typeface="Open Sans" panose="020B0606030504020204" pitchFamily="34" charset="0"/>
              </a:defRPr>
            </a:lvl1pPr>
          </a:lstStyle>
          <a:p>
            <a:r>
              <a:rPr lang="en-US"/>
              <a:t>Click to insert screenshot</a:t>
            </a:r>
          </a:p>
        </p:txBody>
      </p:sp>
      <p:sp>
        <p:nvSpPr>
          <p:cNvPr id="12" name="Title Placeholder 6">
            <a:extLst>
              <a:ext uri="{FF2B5EF4-FFF2-40B4-BE49-F238E27FC236}">
                <a16:creationId xmlns:a16="http://schemas.microsoft.com/office/drawing/2014/main" id="{F6D3D1F8-2F3B-7DB7-AC63-17E08558BBD3}"/>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p>
            <a:r>
              <a:rPr lang="en-GB"/>
              <a:t>Click to add title</a:t>
            </a:r>
          </a:p>
        </p:txBody>
      </p:sp>
    </p:spTree>
    <p:extLst>
      <p:ext uri="{BB962C8B-B14F-4D97-AF65-F5344CB8AC3E}">
        <p14:creationId xmlns:p14="http://schemas.microsoft.com/office/powerpoint/2010/main" val="25072859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EFDF-C1D9-C223-10FB-BBA4AACB11D2}"/>
              </a:ext>
            </a:extLst>
          </p:cNvPr>
          <p:cNvSpPr>
            <a:spLocks noGrp="1"/>
          </p:cNvSpPr>
          <p:nvPr>
            <p:ph type="ctrTitle" hasCustomPrompt="1"/>
          </p:nvPr>
        </p:nvSpPr>
        <p:spPr>
          <a:xfrm>
            <a:off x="731838" y="2142520"/>
            <a:ext cx="10728325" cy="784830"/>
          </a:xfrm>
          <a:prstGeom prst="rect">
            <a:avLst/>
          </a:prstGeom>
        </p:spPr>
        <p:txBody>
          <a:bodyPr anchor="b">
            <a:spAutoFit/>
          </a:bodyPr>
          <a:lstStyle>
            <a:lvl1pPr algn="l">
              <a:lnSpc>
                <a:spcPct val="85000"/>
              </a:lnSpc>
              <a:defRPr sz="6000" b="1">
                <a:solidFill>
                  <a:schemeClr val="bg1"/>
                </a:solidFill>
              </a:defRPr>
            </a:lvl1pPr>
          </a:lstStyle>
          <a:p>
            <a:r>
              <a:rPr lang="en-GB"/>
              <a:t>Thanks</a:t>
            </a:r>
          </a:p>
        </p:txBody>
      </p:sp>
      <p:sp>
        <p:nvSpPr>
          <p:cNvPr id="3" name="Subtitle 2">
            <a:extLst>
              <a:ext uri="{FF2B5EF4-FFF2-40B4-BE49-F238E27FC236}">
                <a16:creationId xmlns:a16="http://schemas.microsoft.com/office/drawing/2014/main" id="{EC50DE21-9FDD-81B0-FEB8-222484B8A115}"/>
              </a:ext>
            </a:extLst>
          </p:cNvPr>
          <p:cNvSpPr>
            <a:spLocks noGrp="1"/>
          </p:cNvSpPr>
          <p:nvPr>
            <p:ph type="subTitle" idx="1" hasCustomPrompt="1"/>
          </p:nvPr>
        </p:nvSpPr>
        <p:spPr>
          <a:xfrm>
            <a:off x="731839" y="2927350"/>
            <a:ext cx="5364162" cy="576293"/>
          </a:xfrm>
        </p:spPr>
        <p:txBody>
          <a:bodyPr lIns="36000" tIns="144000">
            <a:sp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Supporting text e.g. what’s next</a:t>
            </a:r>
          </a:p>
        </p:txBody>
      </p:sp>
    </p:spTree>
    <p:extLst>
      <p:ext uri="{BB962C8B-B14F-4D97-AF65-F5344CB8AC3E}">
        <p14:creationId xmlns:p14="http://schemas.microsoft.com/office/powerpoint/2010/main" val="4087502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3/33/3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31838" y="1341438"/>
            <a:ext cx="3473438"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8083069" y="1341438"/>
            <a:ext cx="3377094"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Content Placeholder 3">
            <a:extLst>
              <a:ext uri="{FF2B5EF4-FFF2-40B4-BE49-F238E27FC236}">
                <a16:creationId xmlns:a16="http://schemas.microsoft.com/office/drawing/2014/main" id="{B6050034-E38D-64E9-6C5A-94A029955BA0}"/>
              </a:ext>
            </a:extLst>
          </p:cNvPr>
          <p:cNvSpPr>
            <a:spLocks noGrp="1"/>
          </p:cNvSpPr>
          <p:nvPr>
            <p:ph sz="half" idx="10"/>
          </p:nvPr>
        </p:nvSpPr>
        <p:spPr>
          <a:xfrm>
            <a:off x="4455625" y="1341438"/>
            <a:ext cx="3377094"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Placeholder 6">
            <a:extLst>
              <a:ext uri="{FF2B5EF4-FFF2-40B4-BE49-F238E27FC236}">
                <a16:creationId xmlns:a16="http://schemas.microsoft.com/office/drawing/2014/main" id="{D6580911-BFEE-F5A7-0FD5-8F9AF7E1DACD}"/>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30491674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824219-71BA-4131-B97B-63830C19D574}" type="datetimeFigureOut">
              <a:rPr lang="en-GB" smtClean="0"/>
              <a:pPr/>
              <a:t>02/06/2026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CBECA7-240D-4C48-B2D9-343AA704CC5E}" type="slidenum">
              <a:rPr lang="en-GB" smtClean="0"/>
              <a:pPr/>
              <a:t>‹#›</a:t>
            </a:fld>
            <a:endParaRPr lang="en-GB"/>
          </a:p>
        </p:txBody>
      </p:sp>
    </p:spTree>
    <p:extLst>
      <p:ext uri="{BB962C8B-B14F-4D97-AF65-F5344CB8AC3E}">
        <p14:creationId xmlns:p14="http://schemas.microsoft.com/office/powerpoint/2010/main" val="4154006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0/7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31838" y="1341438"/>
            <a:ext cx="3473438"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4455625" y="1341438"/>
            <a:ext cx="7004538"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Placeholder 6">
            <a:extLst>
              <a:ext uri="{FF2B5EF4-FFF2-40B4-BE49-F238E27FC236}">
                <a16:creationId xmlns:a16="http://schemas.microsoft.com/office/drawing/2014/main" id="{9CEAE5E5-4043-D371-FC40-202902A7725C}"/>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1188560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70/30">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7986724" y="1341438"/>
            <a:ext cx="3473438"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74EB01-1BE4-AFF3-03D4-8A980ED53619}"/>
              </a:ext>
            </a:extLst>
          </p:cNvPr>
          <p:cNvSpPr>
            <a:spLocks noGrp="1"/>
          </p:cNvSpPr>
          <p:nvPr>
            <p:ph sz="half" idx="2"/>
          </p:nvPr>
        </p:nvSpPr>
        <p:spPr>
          <a:xfrm>
            <a:off x="731838" y="1341438"/>
            <a:ext cx="7004538" cy="489585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Placeholder 6">
            <a:extLst>
              <a:ext uri="{FF2B5EF4-FFF2-40B4-BE49-F238E27FC236}">
                <a16:creationId xmlns:a16="http://schemas.microsoft.com/office/drawing/2014/main" id="{FE1568D9-495A-1697-6F7B-F9C8C7A8869E}"/>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1019163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x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AFA50-852A-F29D-3F0F-409AFD88BA3A}"/>
              </a:ext>
            </a:extLst>
          </p:cNvPr>
          <p:cNvSpPr>
            <a:spLocks noGrp="1"/>
          </p:cNvSpPr>
          <p:nvPr>
            <p:ph sz="half" idx="1"/>
          </p:nvPr>
        </p:nvSpPr>
        <p:spPr>
          <a:xfrm>
            <a:off x="6273045" y="1341438"/>
            <a:ext cx="5187117" cy="2267994"/>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2">
            <a:extLst>
              <a:ext uri="{FF2B5EF4-FFF2-40B4-BE49-F238E27FC236}">
                <a16:creationId xmlns:a16="http://schemas.microsoft.com/office/drawing/2014/main" id="{1C9CFF57-8B6F-5FC9-94CA-1555AD753909}"/>
              </a:ext>
            </a:extLst>
          </p:cNvPr>
          <p:cNvSpPr>
            <a:spLocks noGrp="1"/>
          </p:cNvSpPr>
          <p:nvPr>
            <p:ph sz="half" idx="10"/>
          </p:nvPr>
        </p:nvSpPr>
        <p:spPr>
          <a:xfrm>
            <a:off x="732324" y="1341438"/>
            <a:ext cx="5187117" cy="2267994"/>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2">
            <a:extLst>
              <a:ext uri="{FF2B5EF4-FFF2-40B4-BE49-F238E27FC236}">
                <a16:creationId xmlns:a16="http://schemas.microsoft.com/office/drawing/2014/main" id="{02489679-6810-6A0E-B214-CE039B57D319}"/>
              </a:ext>
            </a:extLst>
          </p:cNvPr>
          <p:cNvSpPr>
            <a:spLocks noGrp="1"/>
          </p:cNvSpPr>
          <p:nvPr>
            <p:ph sz="half" idx="11"/>
          </p:nvPr>
        </p:nvSpPr>
        <p:spPr>
          <a:xfrm>
            <a:off x="732323" y="3966943"/>
            <a:ext cx="5187117" cy="2267994"/>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2">
            <a:extLst>
              <a:ext uri="{FF2B5EF4-FFF2-40B4-BE49-F238E27FC236}">
                <a16:creationId xmlns:a16="http://schemas.microsoft.com/office/drawing/2014/main" id="{FB95A216-6A43-03DF-9235-09885B12C23E}"/>
              </a:ext>
            </a:extLst>
          </p:cNvPr>
          <p:cNvSpPr>
            <a:spLocks noGrp="1"/>
          </p:cNvSpPr>
          <p:nvPr>
            <p:ph sz="half" idx="12"/>
          </p:nvPr>
        </p:nvSpPr>
        <p:spPr>
          <a:xfrm>
            <a:off x="6273046" y="3966943"/>
            <a:ext cx="5187117" cy="2267994"/>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Placeholder 6">
            <a:extLst>
              <a:ext uri="{FF2B5EF4-FFF2-40B4-BE49-F238E27FC236}">
                <a16:creationId xmlns:a16="http://schemas.microsoft.com/office/drawing/2014/main" id="{A4180580-E5CE-7F81-6446-5A33D9035422}"/>
              </a:ext>
            </a:extLst>
          </p:cNvPr>
          <p:cNvSpPr>
            <a:spLocks noGrp="1"/>
          </p:cNvSpPr>
          <p:nvPr>
            <p:ph type="title" hasCustomPrompt="1"/>
          </p:nvPr>
        </p:nvSpPr>
        <p:spPr>
          <a:xfrm>
            <a:off x="731838" y="622238"/>
            <a:ext cx="9869901" cy="415498"/>
          </a:xfrm>
          <a:prstGeom prst="rect">
            <a:avLst/>
          </a:prstGeom>
        </p:spPr>
        <p:txBody>
          <a:bodyPr vert="horz" lIns="0" tIns="0" rIns="0" bIns="0" rtlCol="0" anchor="t" anchorCtr="0">
            <a:noAutofit/>
          </a:bodyPr>
          <a:lstStyle>
            <a:lvl1pPr>
              <a:defRPr>
                <a:solidFill>
                  <a:schemeClr val="bg1"/>
                </a:solidFill>
              </a:defRPr>
            </a:lvl1pPr>
          </a:lstStyle>
          <a:p>
            <a:r>
              <a:rPr lang="en-GB"/>
              <a:t>Click to add title</a:t>
            </a:r>
          </a:p>
        </p:txBody>
      </p:sp>
    </p:spTree>
    <p:extLst>
      <p:ext uri="{BB962C8B-B14F-4D97-AF65-F5344CB8AC3E}">
        <p14:creationId xmlns:p14="http://schemas.microsoft.com/office/powerpoint/2010/main" val="9915222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5080A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02F3FB-3941-B1B0-81AF-09F9A0409923}"/>
              </a:ext>
            </a:extLst>
          </p:cNvPr>
          <p:cNvSpPr>
            <a:spLocks noGrp="1"/>
          </p:cNvSpPr>
          <p:nvPr>
            <p:ph type="body" idx="1"/>
          </p:nvPr>
        </p:nvSpPr>
        <p:spPr>
          <a:xfrm>
            <a:off x="731838" y="1341438"/>
            <a:ext cx="10728324" cy="489584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Placeholder 6">
            <a:extLst>
              <a:ext uri="{FF2B5EF4-FFF2-40B4-BE49-F238E27FC236}">
                <a16:creationId xmlns:a16="http://schemas.microsoft.com/office/drawing/2014/main" id="{A22F8008-8A6A-5B08-639A-CDB7264BD9E9}"/>
              </a:ext>
            </a:extLst>
          </p:cNvPr>
          <p:cNvSpPr>
            <a:spLocks noGrp="1"/>
          </p:cNvSpPr>
          <p:nvPr>
            <p:ph type="title"/>
          </p:nvPr>
        </p:nvSpPr>
        <p:spPr>
          <a:xfrm>
            <a:off x="731838" y="622238"/>
            <a:ext cx="9869901" cy="415498"/>
          </a:xfrm>
          <a:prstGeom prst="rect">
            <a:avLst/>
          </a:prstGeom>
        </p:spPr>
        <p:txBody>
          <a:bodyPr vert="horz" lIns="0" tIns="0" rIns="0" bIns="0" rtlCol="0" anchor="t" anchorCtr="0">
            <a:spAutoFit/>
          </a:bodyPr>
          <a:lstStyle/>
          <a:p>
            <a:r>
              <a:rPr lang="en-GB"/>
              <a:t>Click to add title</a:t>
            </a:r>
          </a:p>
        </p:txBody>
      </p:sp>
    </p:spTree>
    <p:extLst>
      <p:ext uri="{BB962C8B-B14F-4D97-AF65-F5344CB8AC3E}">
        <p14:creationId xmlns:p14="http://schemas.microsoft.com/office/powerpoint/2010/main" val="254164714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25" r:id="rId3"/>
    <p:sldLayoutId id="2147483726" r:id="rId4"/>
    <p:sldLayoutId id="2147483728" r:id="rId5"/>
    <p:sldLayoutId id="2147483747" r:id="rId6"/>
    <p:sldLayoutId id="2147483752" r:id="rId7"/>
    <p:sldLayoutId id="2147483753" r:id="rId8"/>
    <p:sldLayoutId id="2147483754" r:id="rId9"/>
    <p:sldLayoutId id="2147483757" r:id="rId10"/>
    <p:sldLayoutId id="2147483759" r:id="rId11"/>
    <p:sldLayoutId id="2147483758" r:id="rId12"/>
    <p:sldLayoutId id="2147483760" r:id="rId13"/>
    <p:sldLayoutId id="2147483744" r:id="rId14"/>
    <p:sldLayoutId id="2147483750" r:id="rId15"/>
    <p:sldLayoutId id="2147483761" r:id="rId16"/>
    <p:sldLayoutId id="2147483756" r:id="rId17"/>
    <p:sldLayoutId id="2147483763" r:id="rId18"/>
    <p:sldLayoutId id="2147483755" r:id="rId19"/>
    <p:sldLayoutId id="2147483762" r:id="rId20"/>
    <p:sldLayoutId id="2147483751" r:id="rId21"/>
    <p:sldLayoutId id="2147483764" r:id="rId22"/>
    <p:sldLayoutId id="2147483740" r:id="rId23"/>
    <p:sldLayoutId id="2147483765" r:id="rId24"/>
    <p:sldLayoutId id="2147483745" r:id="rId25"/>
    <p:sldLayoutId id="2147483730" r:id="rId26"/>
    <p:sldLayoutId id="2147483739" r:id="rId27"/>
    <p:sldLayoutId id="2147483746" r:id="rId28"/>
    <p:sldLayoutId id="2147483738" r:id="rId29"/>
    <p:sldLayoutId id="2147483749" r:id="rId30"/>
    <p:sldLayoutId id="2147483748" r:id="rId31"/>
    <p:sldLayoutId id="2147483784" r:id="rId32"/>
    <p:sldLayoutId id="2147483785" r:id="rId33"/>
    <p:sldLayoutId id="2147483786" r:id="rId34"/>
    <p:sldLayoutId id="2147483787" r:id="rId35"/>
    <p:sldLayoutId id="2147483788" r:id="rId36"/>
    <p:sldLayoutId id="2147483789" r:id="rId37"/>
    <p:sldLayoutId id="2147483790" r:id="rId38"/>
    <p:sldLayoutId id="2147483791" r:id="rId39"/>
    <p:sldLayoutId id="2147483792" r:id="rId40"/>
    <p:sldLayoutId id="2147483793" r:id="rId41"/>
    <p:sldLayoutId id="2147483794" r:id="rId42"/>
    <p:sldLayoutId id="2147483795" r:id="rId43"/>
    <p:sldLayoutId id="2147483796" r:id="rId44"/>
    <p:sldLayoutId id="2147483797" r:id="rId45"/>
    <p:sldLayoutId id="2147483798" r:id="rId46"/>
    <p:sldLayoutId id="2147483799" r:id="rId47"/>
    <p:sldLayoutId id="2147483800" r:id="rId48"/>
    <p:sldLayoutId id="2147483801" r:id="rId49"/>
    <p:sldLayoutId id="2147483802" r:id="rId50"/>
    <p:sldLayoutId id="2147483803" r:id="rId51"/>
    <p:sldLayoutId id="2147483804" r:id="rId52"/>
    <p:sldLayoutId id="2147483805" r:id="rId53"/>
    <p:sldLayoutId id="2147483806" r:id="rId54"/>
    <p:sldLayoutId id="2147483807" r:id="rId55"/>
    <p:sldLayoutId id="2147483808" r:id="rId56"/>
    <p:sldLayoutId id="2147483809" r:id="rId57"/>
    <p:sldLayoutId id="2147483810" r:id="rId58"/>
    <p:sldLayoutId id="2147483811" r:id="rId59"/>
    <p:sldLayoutId id="2147483812" r:id="rId60"/>
  </p:sldLayoutIdLst>
  <p:txStyles>
    <p:titleStyle>
      <a:lvl1pPr algn="l" defTabSz="914400" rtl="0" eaLnBrk="1" latinLnBrk="0" hangingPunct="1">
        <a:lnSpc>
          <a:spcPct val="90000"/>
        </a:lnSpc>
        <a:spcBef>
          <a:spcPct val="0"/>
        </a:spcBef>
        <a:buNone/>
        <a:defRPr sz="30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mn-lt"/>
          <a:ea typeface="+mn-ea"/>
          <a:cs typeface="+mn-cs"/>
        </a:defRPr>
      </a:lvl1pPr>
      <a:lvl2pPr marL="400050" indent="-234950" algn="l" defTabSz="914400" rtl="0" eaLnBrk="1" latinLnBrk="0" hangingPunct="1">
        <a:lnSpc>
          <a:spcPct val="100000"/>
        </a:lnSpc>
        <a:spcBef>
          <a:spcPts val="500"/>
        </a:spcBef>
        <a:buClr>
          <a:schemeClr val="accent1"/>
        </a:buClr>
        <a:buFont typeface="Wingdings" pitchFamily="2" charset="2"/>
        <a:buChar char="§"/>
        <a:tabLst/>
        <a:defRPr sz="1800" kern="1200">
          <a:solidFill>
            <a:schemeClr val="bg1"/>
          </a:solidFill>
          <a:latin typeface="+mn-lt"/>
          <a:ea typeface="+mn-ea"/>
          <a:cs typeface="+mn-cs"/>
        </a:defRPr>
      </a:lvl2pPr>
      <a:lvl3pPr marL="800100" indent="-234950" algn="l" defTabSz="914400" rtl="0" eaLnBrk="1" latinLnBrk="0" hangingPunct="1">
        <a:lnSpc>
          <a:spcPct val="100000"/>
        </a:lnSpc>
        <a:spcBef>
          <a:spcPts val="500"/>
        </a:spcBef>
        <a:buClr>
          <a:schemeClr val="accent1"/>
        </a:buClr>
        <a:buFont typeface="Wingdings" pitchFamily="2" charset="2"/>
        <a:buChar char="§"/>
        <a:tabLst/>
        <a:defRPr sz="1800" kern="1200">
          <a:solidFill>
            <a:schemeClr val="bg1"/>
          </a:solidFill>
          <a:latin typeface="+mn-lt"/>
          <a:ea typeface="+mn-ea"/>
          <a:cs typeface="+mn-cs"/>
        </a:defRPr>
      </a:lvl3pPr>
      <a:lvl4pPr marL="1112838" indent="-214313" algn="l" defTabSz="914400" rtl="0" eaLnBrk="1" latinLnBrk="0" hangingPunct="1">
        <a:lnSpc>
          <a:spcPct val="100000"/>
        </a:lnSpc>
        <a:spcBef>
          <a:spcPts val="500"/>
        </a:spcBef>
        <a:buClr>
          <a:schemeClr val="accent1"/>
        </a:buClr>
        <a:buFont typeface="Wingdings" pitchFamily="2" charset="2"/>
        <a:buChar char="§"/>
        <a:tabLst/>
        <a:defRPr sz="1600" kern="1200">
          <a:solidFill>
            <a:schemeClr val="bg1"/>
          </a:solidFill>
          <a:latin typeface="+mn-lt"/>
          <a:ea typeface="+mn-ea"/>
          <a:cs typeface="+mn-cs"/>
        </a:defRPr>
      </a:lvl4pPr>
      <a:lvl5pPr marL="1474788" indent="-215900" algn="l" defTabSz="914400" rtl="0" eaLnBrk="1" latinLnBrk="0" hangingPunct="1">
        <a:lnSpc>
          <a:spcPct val="100000"/>
        </a:lnSpc>
        <a:spcBef>
          <a:spcPts val="500"/>
        </a:spcBef>
        <a:buClr>
          <a:schemeClr val="accent1"/>
        </a:buClr>
        <a:buFont typeface="Wingdings" pitchFamily="2" charset="2"/>
        <a:buChar char="§"/>
        <a:tabLst/>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61" userDrawn="1">
          <p15:clr>
            <a:srgbClr val="F26B43"/>
          </p15:clr>
        </p15:guide>
        <p15:guide id="4" pos="7219" userDrawn="1">
          <p15:clr>
            <a:srgbClr val="F26B43"/>
          </p15:clr>
        </p15:guide>
        <p15:guide id="5" orient="horz" pos="391" userDrawn="1">
          <p15:clr>
            <a:srgbClr val="F26B43"/>
          </p15:clr>
        </p15:guide>
        <p15:guide id="6" orient="horz" pos="3929" userDrawn="1">
          <p15:clr>
            <a:srgbClr val="F26B43"/>
          </p15:clr>
        </p15:guide>
        <p15:guide id="7" orient="horz" pos="84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6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60.xml"/><Relationship Id="rId5" Type="http://schemas.openxmlformats.org/officeDocument/2006/relationships/image" Target="../media/image2.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hyperlink" Target="mailto:e.orija@herts.ac.uk" TargetMode="External"/><Relationship Id="rId3" Type="http://schemas.openxmlformats.org/officeDocument/2006/relationships/hyperlink" Target="mailto:phil.smith@nbi.ac.uk" TargetMode="External"/><Relationship Id="rId7" Type="http://schemas.openxmlformats.org/officeDocument/2006/relationships/hyperlink" Target="mailto:Alison.Ackroyd@midkent.ac.uk"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mailto:M.Rinaldi@hull.ac.uk" TargetMode="External"/><Relationship Id="rId5" Type="http://schemas.openxmlformats.org/officeDocument/2006/relationships/hyperlink" Target="mailto:SGilday-Burns@camre.ac.uk" TargetMode="External"/><Relationship Id="rId10" Type="http://schemas.openxmlformats.org/officeDocument/2006/relationships/image" Target="../media/image2.png"/><Relationship Id="rId4" Type="http://schemas.openxmlformats.org/officeDocument/2006/relationships/hyperlink" Target="mailto:amgentechsuh@herts.ac.uk" TargetMode="External"/><Relationship Id="rId9" Type="http://schemas.openxmlformats.org/officeDocument/2006/relationships/hyperlink" Target="mailto:e.i.brooks@Herts.ac.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F8FE"/>
        </a:solidFill>
        <a:effectLst/>
      </p:bgPr>
    </p:bg>
    <p:spTree>
      <p:nvGrpSpPr>
        <p:cNvPr id="1" name="">
          <a:extLst>
            <a:ext uri="{FF2B5EF4-FFF2-40B4-BE49-F238E27FC236}">
              <a16:creationId xmlns:a16="http://schemas.microsoft.com/office/drawing/2014/main" id="{89F9FD51-6CE8-F9A5-8E1C-1290E7A27E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5BEA5C-388A-5E44-51B6-E7916128870D}"/>
              </a:ext>
            </a:extLst>
          </p:cNvPr>
          <p:cNvSpPr>
            <a:spLocks noGrp="1"/>
          </p:cNvSpPr>
          <p:nvPr>
            <p:ph type="ctrTitle"/>
          </p:nvPr>
        </p:nvSpPr>
        <p:spPr>
          <a:xfrm>
            <a:off x="398462" y="2901878"/>
            <a:ext cx="10728325" cy="784830"/>
          </a:xfrm>
        </p:spPr>
        <p:txBody>
          <a:bodyPr>
            <a:normAutofit fontScale="90000"/>
          </a:bodyPr>
          <a:lstStyle/>
          <a:p>
            <a:pPr>
              <a:lnSpc>
                <a:spcPct val="90000"/>
              </a:lnSpc>
              <a:spcAft>
                <a:spcPts val="600"/>
              </a:spcAft>
            </a:pPr>
            <a:r>
              <a:rPr lang="en-US" dirty="0"/>
              <a:t>INTRODUCTION</a:t>
            </a:r>
          </a:p>
        </p:txBody>
      </p:sp>
      <p:sp>
        <p:nvSpPr>
          <p:cNvPr id="6" name="TextBox 1">
            <a:extLst>
              <a:ext uri="{FF2B5EF4-FFF2-40B4-BE49-F238E27FC236}">
                <a16:creationId xmlns:a16="http://schemas.microsoft.com/office/drawing/2014/main" id="{8F183C62-CD84-420C-0416-AF477D4291A7}"/>
              </a:ext>
            </a:extLst>
          </p:cNvPr>
          <p:cNvSpPr txBox="1"/>
          <p:nvPr/>
        </p:nvSpPr>
        <p:spPr>
          <a:xfrm>
            <a:off x="311150" y="3493038"/>
            <a:ext cx="7901081" cy="1050387"/>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3200" b="1" dirty="0">
                <a:solidFill>
                  <a:srgbClr val="5080A2"/>
                </a:solidFill>
              </a:rPr>
              <a:t>DNA manipulation in the classroom</a:t>
            </a:r>
          </a:p>
          <a:p>
            <a:pPr>
              <a:lnSpc>
                <a:spcPct val="90000"/>
              </a:lnSpc>
              <a:spcBef>
                <a:spcPct val="0"/>
              </a:spcBef>
              <a:spcAft>
                <a:spcPts val="600"/>
              </a:spcAft>
            </a:pPr>
            <a:fld id="{803F94AE-C149-471F-BC6E-5545E378A291}" type="datetime3">
              <a:rPr lang="en-US" sz="2300" smtClean="0">
                <a:solidFill>
                  <a:srgbClr val="5080A2"/>
                </a:solidFill>
                <a:latin typeface="+mj-lt"/>
                <a:ea typeface="+mj-ea"/>
                <a:cs typeface="Arial"/>
              </a:rPr>
              <a:t>2 June 2026</a:t>
            </a:fld>
            <a:endParaRPr lang="en-US" sz="2300" kern="1200" dirty="0">
              <a:solidFill>
                <a:srgbClr val="5080A2"/>
              </a:solidFill>
              <a:latin typeface="+mj-lt"/>
              <a:ea typeface="+mj-ea"/>
              <a:cs typeface="Arial"/>
            </a:endParaRPr>
          </a:p>
        </p:txBody>
      </p:sp>
      <p:pic>
        <p:nvPicPr>
          <p:cNvPr id="8" name="Picture 7">
            <a:extLst>
              <a:ext uri="{FF2B5EF4-FFF2-40B4-BE49-F238E27FC236}">
                <a16:creationId xmlns:a16="http://schemas.microsoft.com/office/drawing/2014/main" id="{33D02A5D-8B4A-CE3A-03AA-A614BA336E05}"/>
              </a:ext>
            </a:extLst>
          </p:cNvPr>
          <p:cNvPicPr>
            <a:picLocks noChangeAspect="1"/>
          </p:cNvPicPr>
          <p:nvPr/>
        </p:nvPicPr>
        <p:blipFill>
          <a:blip r:embed="rId3"/>
          <a:srcRect r="50625"/>
          <a:stretch/>
        </p:blipFill>
        <p:spPr>
          <a:xfrm>
            <a:off x="361950" y="333369"/>
            <a:ext cx="6019800" cy="2066854"/>
          </a:xfrm>
          <a:prstGeom prst="rect">
            <a:avLst/>
          </a:prstGeom>
          <a:noFill/>
          <a:ln cap="flat">
            <a:noFill/>
          </a:ln>
        </p:spPr>
      </p:pic>
      <p:pic>
        <p:nvPicPr>
          <p:cNvPr id="1026" name="Picture 2">
            <a:extLst>
              <a:ext uri="{FF2B5EF4-FFF2-40B4-BE49-F238E27FC236}">
                <a16:creationId xmlns:a16="http://schemas.microsoft.com/office/drawing/2014/main" id="{F782D1D5-1D60-AE40-CA5B-A49050F4F0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6082" y="354992"/>
            <a:ext cx="1527593" cy="342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D13411B-D923-7884-2218-A6DC04DDFF8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69693" y="5552275"/>
            <a:ext cx="3444482" cy="979230"/>
          </a:xfrm>
          <a:prstGeom prst="rect">
            <a:avLst/>
          </a:prstGeom>
        </p:spPr>
      </p:pic>
    </p:spTree>
    <p:extLst>
      <p:ext uri="{BB962C8B-B14F-4D97-AF65-F5344CB8AC3E}">
        <p14:creationId xmlns:p14="http://schemas.microsoft.com/office/powerpoint/2010/main" val="840599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65016-8C3C-014E-9B47-DA950FA2C0B0}"/>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372F76FF-B1F3-D404-9AEF-1D28F6FE8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
        <p:nvSpPr>
          <p:cNvPr id="3" name="TextBox 9">
            <a:extLst>
              <a:ext uri="{FF2B5EF4-FFF2-40B4-BE49-F238E27FC236}">
                <a16:creationId xmlns:a16="http://schemas.microsoft.com/office/drawing/2014/main" id="{A35BAD59-3600-5C9D-FBC8-895B9ADE1036}"/>
              </a:ext>
            </a:extLst>
          </p:cNvPr>
          <p:cNvSpPr txBox="1"/>
          <p:nvPr/>
        </p:nvSpPr>
        <p:spPr>
          <a:xfrm>
            <a:off x="1253158" y="343453"/>
            <a:ext cx="6314549" cy="830997"/>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800">
                <a:solidFill>
                  <a:schemeClr val="bg1"/>
                </a:solidFill>
                <a:latin typeface="+mj-lt"/>
              </a:rPr>
              <a:t>Opportunities (Profile)</a:t>
            </a:r>
          </a:p>
        </p:txBody>
      </p:sp>
      <p:sp>
        <p:nvSpPr>
          <p:cNvPr id="4" name="TextBox 5">
            <a:extLst>
              <a:ext uri="{FF2B5EF4-FFF2-40B4-BE49-F238E27FC236}">
                <a16:creationId xmlns:a16="http://schemas.microsoft.com/office/drawing/2014/main" id="{97B79560-B1CB-86AB-65CA-72ADF48E420C}"/>
              </a:ext>
            </a:extLst>
          </p:cNvPr>
          <p:cNvSpPr txBox="1"/>
          <p:nvPr/>
        </p:nvSpPr>
        <p:spPr>
          <a:xfrm>
            <a:off x="5347206" y="1989000"/>
            <a:ext cx="6098144" cy="107721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3200" err="1">
                <a:solidFill>
                  <a:schemeClr val="bg1"/>
                </a:solidFill>
              </a:rPr>
              <a:t>pARA</a:t>
            </a:r>
            <a:r>
              <a:rPr lang="en-GB" sz="3200">
                <a:solidFill>
                  <a:schemeClr val="bg1"/>
                </a:solidFill>
              </a:rPr>
              <a:t> PCR product = 662 </a:t>
            </a:r>
            <a:r>
              <a:rPr lang="en-GB" sz="3200" err="1">
                <a:solidFill>
                  <a:schemeClr val="bg1"/>
                </a:solidFill>
              </a:rPr>
              <a:t>bp</a:t>
            </a:r>
            <a:endParaRPr lang="en-GB" sz="3200">
              <a:solidFill>
                <a:schemeClr val="bg1"/>
              </a:solidFill>
            </a:endParaRPr>
          </a:p>
          <a:p>
            <a:pPr algn="r"/>
            <a:r>
              <a:rPr lang="en-GB" sz="3200" err="1">
                <a:solidFill>
                  <a:schemeClr val="bg1"/>
                </a:solidFill>
              </a:rPr>
              <a:t>pARA</a:t>
            </a:r>
            <a:r>
              <a:rPr lang="en-GB" sz="3200">
                <a:solidFill>
                  <a:schemeClr val="bg1"/>
                </a:solidFill>
              </a:rPr>
              <a:t>-R PCR product = 1092 </a:t>
            </a:r>
            <a:r>
              <a:rPr lang="en-GB" sz="3200" err="1">
                <a:solidFill>
                  <a:schemeClr val="bg1"/>
                </a:solidFill>
              </a:rPr>
              <a:t>bp</a:t>
            </a:r>
            <a:endParaRPr lang="en-GB" sz="3200">
              <a:solidFill>
                <a:schemeClr val="bg1"/>
              </a:solidFill>
            </a:endParaRPr>
          </a:p>
        </p:txBody>
      </p:sp>
      <p:pic>
        <p:nvPicPr>
          <p:cNvPr id="6158" name="Picture 14">
            <a:extLst>
              <a:ext uri="{FF2B5EF4-FFF2-40B4-BE49-F238E27FC236}">
                <a16:creationId xmlns:a16="http://schemas.microsoft.com/office/drawing/2014/main" id="{47379033-11A6-BB57-3AED-88D50A0CEC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92" t="35865" r="77723" b="37783"/>
          <a:stretch>
            <a:fillRect/>
          </a:stretch>
        </p:blipFill>
        <p:spPr bwMode="auto">
          <a:xfrm>
            <a:off x="1426894" y="1303004"/>
            <a:ext cx="3436671" cy="3067104"/>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a:extLst>
              <a:ext uri="{FF2B5EF4-FFF2-40B4-BE49-F238E27FC236}">
                <a16:creationId xmlns:a16="http://schemas.microsoft.com/office/drawing/2014/main" id="{F0529D96-3DA5-0F53-0E1B-0516C44D84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2458" y="4518600"/>
            <a:ext cx="8301038" cy="22369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4">
            <a:extLst>
              <a:ext uri="{FF2B5EF4-FFF2-40B4-BE49-F238E27FC236}">
                <a16:creationId xmlns:a16="http://schemas.microsoft.com/office/drawing/2014/main" id="{75E2D995-A3B6-5462-E72E-51653A6F38A9}"/>
              </a:ext>
            </a:extLst>
          </p:cNvPr>
          <p:cNvSpPr txBox="1"/>
          <p:nvPr/>
        </p:nvSpPr>
        <p:spPr>
          <a:xfrm rot="16200000">
            <a:off x="6727901" y="3928408"/>
            <a:ext cx="85151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0.5 Kb</a:t>
            </a:r>
          </a:p>
        </p:txBody>
      </p:sp>
      <p:sp>
        <p:nvSpPr>
          <p:cNvPr id="8" name="TextBox 18">
            <a:extLst>
              <a:ext uri="{FF2B5EF4-FFF2-40B4-BE49-F238E27FC236}">
                <a16:creationId xmlns:a16="http://schemas.microsoft.com/office/drawing/2014/main" id="{BA9C8FD3-6629-3545-4D96-F50E3BC0BE23}"/>
              </a:ext>
            </a:extLst>
          </p:cNvPr>
          <p:cNvSpPr txBox="1"/>
          <p:nvPr/>
        </p:nvSpPr>
        <p:spPr>
          <a:xfrm rot="16200000">
            <a:off x="5874927" y="3925430"/>
            <a:ext cx="85151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1.0 Kb</a:t>
            </a:r>
          </a:p>
        </p:txBody>
      </p:sp>
      <p:sp>
        <p:nvSpPr>
          <p:cNvPr id="9" name="TextBox 19">
            <a:extLst>
              <a:ext uri="{FF2B5EF4-FFF2-40B4-BE49-F238E27FC236}">
                <a16:creationId xmlns:a16="http://schemas.microsoft.com/office/drawing/2014/main" id="{95FC00C2-D371-E08F-3719-89DFB43F203D}"/>
              </a:ext>
            </a:extLst>
          </p:cNvPr>
          <p:cNvSpPr txBox="1"/>
          <p:nvPr/>
        </p:nvSpPr>
        <p:spPr>
          <a:xfrm rot="16200000">
            <a:off x="5378835" y="3925431"/>
            <a:ext cx="85151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1.5 Kb</a:t>
            </a:r>
          </a:p>
        </p:txBody>
      </p:sp>
      <p:sp>
        <p:nvSpPr>
          <p:cNvPr id="10" name="TextBox 20">
            <a:extLst>
              <a:ext uri="{FF2B5EF4-FFF2-40B4-BE49-F238E27FC236}">
                <a16:creationId xmlns:a16="http://schemas.microsoft.com/office/drawing/2014/main" id="{E12682BE-157D-FEEC-3950-8793CFC32D26}"/>
              </a:ext>
            </a:extLst>
          </p:cNvPr>
          <p:cNvSpPr txBox="1"/>
          <p:nvPr/>
        </p:nvSpPr>
        <p:spPr>
          <a:xfrm rot="16200000">
            <a:off x="5081510" y="3925431"/>
            <a:ext cx="85151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2.0 Kb</a:t>
            </a:r>
          </a:p>
        </p:txBody>
      </p:sp>
      <p:grpSp>
        <p:nvGrpSpPr>
          <p:cNvPr id="13" name="Group 12">
            <a:extLst>
              <a:ext uri="{FF2B5EF4-FFF2-40B4-BE49-F238E27FC236}">
                <a16:creationId xmlns:a16="http://schemas.microsoft.com/office/drawing/2014/main" id="{26B7A6CC-259D-14E7-A4B3-F4223DBF6E62}"/>
              </a:ext>
            </a:extLst>
          </p:cNvPr>
          <p:cNvGrpSpPr/>
          <p:nvPr/>
        </p:nvGrpSpPr>
        <p:grpSpPr>
          <a:xfrm>
            <a:off x="1372030" y="1133190"/>
            <a:ext cx="6098144" cy="73850"/>
            <a:chOff x="1253158" y="1050894"/>
            <a:chExt cx="4853893" cy="73850"/>
          </a:xfrm>
        </p:grpSpPr>
        <p:cxnSp>
          <p:nvCxnSpPr>
            <p:cNvPr id="11" name="Straight Connector 10">
              <a:extLst>
                <a:ext uri="{FF2B5EF4-FFF2-40B4-BE49-F238E27FC236}">
                  <a16:creationId xmlns:a16="http://schemas.microsoft.com/office/drawing/2014/main" id="{9273C0C2-F25D-4032-40B3-D6348DF5AB0E}"/>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7523A2-C13D-067F-47E3-A1456AAC1979}"/>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421734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A8B14-BD82-9A15-E88C-72B2BC97E3B5}"/>
            </a:ext>
          </a:extLst>
        </p:cNvPr>
        <p:cNvGrpSpPr/>
        <p:nvPr/>
      </p:nvGrpSpPr>
      <p:grpSpPr>
        <a:xfrm>
          <a:off x="0" y="0"/>
          <a:ext cx="0" cy="0"/>
          <a:chOff x="0" y="0"/>
          <a:chExt cx="0" cy="0"/>
        </a:xfrm>
      </p:grpSpPr>
      <p:pic>
        <p:nvPicPr>
          <p:cNvPr id="7176" name="Picture 8" descr="Chain">
            <a:extLst>
              <a:ext uri="{FF2B5EF4-FFF2-40B4-BE49-F238E27FC236}">
                <a16:creationId xmlns:a16="http://schemas.microsoft.com/office/drawing/2014/main" id="{A458A4C4-FE43-261C-E8AA-AA8CA8448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793881" y="1460135"/>
            <a:ext cx="5083219" cy="45748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ack and white sign with white text&#10;&#10;AI-generated content may be incorrect.">
            <a:extLst>
              <a:ext uri="{FF2B5EF4-FFF2-40B4-BE49-F238E27FC236}">
                <a16:creationId xmlns:a16="http://schemas.microsoft.com/office/drawing/2014/main" id="{E2DDF4B9-3931-BA91-97C1-7BAAFB4FC9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
        <p:nvSpPr>
          <p:cNvPr id="3" name="TextBox 9">
            <a:extLst>
              <a:ext uri="{FF2B5EF4-FFF2-40B4-BE49-F238E27FC236}">
                <a16:creationId xmlns:a16="http://schemas.microsoft.com/office/drawing/2014/main" id="{7883E37C-F381-D05B-9C15-224DDE3EEA07}"/>
              </a:ext>
            </a:extLst>
          </p:cNvPr>
          <p:cNvSpPr txBox="1"/>
          <p:nvPr/>
        </p:nvSpPr>
        <p:spPr>
          <a:xfrm>
            <a:off x="1253158" y="343453"/>
            <a:ext cx="6296019"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800">
                <a:solidFill>
                  <a:schemeClr val="bg1"/>
                </a:solidFill>
                <a:latin typeface="+mj-lt"/>
              </a:rPr>
              <a:t>Technicians = vital link</a:t>
            </a:r>
          </a:p>
        </p:txBody>
      </p:sp>
      <p:grpSp>
        <p:nvGrpSpPr>
          <p:cNvPr id="13" name="Group 12">
            <a:extLst>
              <a:ext uri="{FF2B5EF4-FFF2-40B4-BE49-F238E27FC236}">
                <a16:creationId xmlns:a16="http://schemas.microsoft.com/office/drawing/2014/main" id="{E61F0E2F-4C1C-7B60-23B4-CDDDB6D375AE}"/>
              </a:ext>
            </a:extLst>
          </p:cNvPr>
          <p:cNvGrpSpPr/>
          <p:nvPr/>
        </p:nvGrpSpPr>
        <p:grpSpPr>
          <a:xfrm>
            <a:off x="1357891" y="1174449"/>
            <a:ext cx="6296019" cy="133277"/>
            <a:chOff x="1253158" y="1050894"/>
            <a:chExt cx="4853893" cy="73850"/>
          </a:xfrm>
        </p:grpSpPr>
        <p:cxnSp>
          <p:nvCxnSpPr>
            <p:cNvPr id="11" name="Straight Connector 10">
              <a:extLst>
                <a:ext uri="{FF2B5EF4-FFF2-40B4-BE49-F238E27FC236}">
                  <a16:creationId xmlns:a16="http://schemas.microsoft.com/office/drawing/2014/main" id="{4534A73A-0E88-FAFA-2FFB-3CC43B9AACCC}"/>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2F7394-A71B-85A1-D0D4-EF205C207BBB}"/>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
        <p:nvSpPr>
          <p:cNvPr id="6" name="Text Box 12">
            <a:extLst>
              <a:ext uri="{FF2B5EF4-FFF2-40B4-BE49-F238E27FC236}">
                <a16:creationId xmlns:a16="http://schemas.microsoft.com/office/drawing/2014/main" id="{66D8C7AC-5303-439C-BD6E-7C548CB6D6A9}"/>
              </a:ext>
            </a:extLst>
          </p:cNvPr>
          <p:cNvSpPr txBox="1">
            <a:spLocks noChangeArrowheads="1"/>
          </p:cNvSpPr>
          <p:nvPr/>
        </p:nvSpPr>
        <p:spPr bwMode="auto">
          <a:xfrm>
            <a:off x="4840224" y="3121153"/>
            <a:ext cx="2145887" cy="553998"/>
          </a:xfrm>
          <a:prstGeom prst="rect">
            <a:avLst/>
          </a:prstGeom>
          <a:gradFill>
            <a:gsLst>
              <a:gs pos="2000">
                <a:srgbClr val="F0F8FE"/>
              </a:gs>
              <a:gs pos="100000">
                <a:schemeClr val="accent4">
                  <a:lumMod val="40000"/>
                  <a:lumOff val="60000"/>
                </a:schemeClr>
              </a:gs>
            </a:gsLst>
            <a:lin ang="5400000" scaled="1"/>
          </a:gradFill>
          <a:ln>
            <a:noFill/>
          </a:ln>
        </p:spPr>
        <p:txBody>
          <a:bodyPr wrap="square">
            <a:spAutoFit/>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mn-ea"/>
                <a:cs typeface="Arial" panose="020B0604020202020204" pitchFamily="34" charset="0"/>
              </a:defRPr>
            </a:lvl1pPr>
            <a:lvl2pPr marL="37931725" indent="-37474525"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0"/>
              </a:spcBef>
              <a:buFontTx/>
              <a:buNone/>
            </a:pPr>
            <a:r>
              <a:rPr lang="en-GB" altLang="en-US" sz="3000" b="1">
                <a:solidFill>
                  <a:srgbClr val="FF0000"/>
                </a:solidFill>
                <a:latin typeface="Calibri" panose="020F0502020204030204" pitchFamily="34" charset="0"/>
              </a:rPr>
              <a:t>Technicians</a:t>
            </a:r>
          </a:p>
        </p:txBody>
      </p:sp>
      <p:sp>
        <p:nvSpPr>
          <p:cNvPr id="14" name="Text Box 13">
            <a:extLst>
              <a:ext uri="{FF2B5EF4-FFF2-40B4-BE49-F238E27FC236}">
                <a16:creationId xmlns:a16="http://schemas.microsoft.com/office/drawing/2014/main" id="{5E931939-0091-493A-9C16-88858CBCC40F}"/>
              </a:ext>
            </a:extLst>
          </p:cNvPr>
          <p:cNvSpPr txBox="1">
            <a:spLocks noChangeArrowheads="1"/>
          </p:cNvSpPr>
          <p:nvPr/>
        </p:nvSpPr>
        <p:spPr bwMode="auto">
          <a:xfrm>
            <a:off x="2249427" y="3855495"/>
            <a:ext cx="16557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mn-ea"/>
                <a:cs typeface="Arial" panose="020B0604020202020204" pitchFamily="34" charset="0"/>
              </a:defRPr>
            </a:lvl1pPr>
            <a:lvl2pPr marL="37931725" indent="-37474525"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0"/>
              </a:spcBef>
              <a:buFontTx/>
              <a:buNone/>
            </a:pPr>
            <a:r>
              <a:rPr lang="en-GB" altLang="en-US" sz="3000">
                <a:solidFill>
                  <a:schemeClr val="bg1"/>
                </a:solidFill>
                <a:latin typeface="Calibri" panose="020F0502020204030204" pitchFamily="34" charset="0"/>
              </a:rPr>
              <a:t>Teachers at school</a:t>
            </a:r>
          </a:p>
        </p:txBody>
      </p:sp>
      <p:sp>
        <p:nvSpPr>
          <p:cNvPr id="15" name="Text Box 14">
            <a:extLst>
              <a:ext uri="{FF2B5EF4-FFF2-40B4-BE49-F238E27FC236}">
                <a16:creationId xmlns:a16="http://schemas.microsoft.com/office/drawing/2014/main" id="{3541D723-F86E-4FFE-961D-0BBBA2F08512}"/>
              </a:ext>
            </a:extLst>
          </p:cNvPr>
          <p:cNvSpPr txBox="1">
            <a:spLocks noChangeArrowheads="1"/>
          </p:cNvSpPr>
          <p:nvPr/>
        </p:nvSpPr>
        <p:spPr bwMode="auto">
          <a:xfrm>
            <a:off x="8877100" y="1557977"/>
            <a:ext cx="1778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mn-ea"/>
                <a:cs typeface="Arial" panose="020B0604020202020204" pitchFamily="34" charset="0"/>
              </a:defRPr>
            </a:lvl1pPr>
            <a:lvl2pPr marL="37931725" indent="-37474525"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0"/>
              </a:spcBef>
              <a:buFontTx/>
              <a:buNone/>
            </a:pPr>
            <a:r>
              <a:rPr lang="en-GB" altLang="en-US" sz="3000">
                <a:solidFill>
                  <a:schemeClr val="bg1"/>
                </a:solidFill>
                <a:latin typeface="Calibri" panose="020F0502020204030204" pitchFamily="34" charset="0"/>
              </a:rPr>
              <a:t>Hub </a:t>
            </a:r>
          </a:p>
          <a:p>
            <a:pPr algn="ctr" eaLnBrk="1" hangingPunct="1">
              <a:spcBef>
                <a:spcPct val="0"/>
              </a:spcBef>
              <a:buFontTx/>
              <a:buNone/>
            </a:pPr>
            <a:r>
              <a:rPr lang="en-GB" altLang="en-US" sz="3000">
                <a:solidFill>
                  <a:schemeClr val="bg1"/>
                </a:solidFill>
                <a:latin typeface="Calibri" panose="020F0502020204030204" pitchFamily="34" charset="0"/>
              </a:rPr>
              <a:t>technician</a:t>
            </a:r>
          </a:p>
        </p:txBody>
      </p:sp>
      <p:sp>
        <p:nvSpPr>
          <p:cNvPr id="16" name="Rectangle 3">
            <a:extLst>
              <a:ext uri="{FF2B5EF4-FFF2-40B4-BE49-F238E27FC236}">
                <a16:creationId xmlns:a16="http://schemas.microsoft.com/office/drawing/2014/main" id="{20DFA146-A369-E15E-4AC6-B1C13590879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7" name="Rectangle 4">
            <a:extLst>
              <a:ext uri="{FF2B5EF4-FFF2-40B4-BE49-F238E27FC236}">
                <a16:creationId xmlns:a16="http://schemas.microsoft.com/office/drawing/2014/main" id="{19141F1F-22A0-66C8-97AA-77C066BD8012}"/>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8" name="Rectangle 5">
            <a:extLst>
              <a:ext uri="{FF2B5EF4-FFF2-40B4-BE49-F238E27FC236}">
                <a16:creationId xmlns:a16="http://schemas.microsoft.com/office/drawing/2014/main" id="{3374291A-8BB2-302F-3B62-0D27B78BE5D1}"/>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645080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0560C-DC1A-6445-7659-0374735E62CB}"/>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A1E62664-7C8A-82CA-6144-AF820A360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
        <p:nvSpPr>
          <p:cNvPr id="3" name="TextBox 9">
            <a:extLst>
              <a:ext uri="{FF2B5EF4-FFF2-40B4-BE49-F238E27FC236}">
                <a16:creationId xmlns:a16="http://schemas.microsoft.com/office/drawing/2014/main" id="{D0D145AD-308C-8540-1D22-4FD165082722}"/>
              </a:ext>
            </a:extLst>
          </p:cNvPr>
          <p:cNvSpPr txBox="1"/>
          <p:nvPr/>
        </p:nvSpPr>
        <p:spPr>
          <a:xfrm>
            <a:off x="1253158" y="343453"/>
            <a:ext cx="5355953"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800">
                <a:solidFill>
                  <a:schemeClr val="bg1"/>
                </a:solidFill>
                <a:latin typeface="+mj-lt"/>
              </a:rPr>
              <a:t>Kit comes in boxes</a:t>
            </a:r>
          </a:p>
        </p:txBody>
      </p:sp>
      <p:grpSp>
        <p:nvGrpSpPr>
          <p:cNvPr id="13" name="Group 12">
            <a:extLst>
              <a:ext uri="{FF2B5EF4-FFF2-40B4-BE49-F238E27FC236}">
                <a16:creationId xmlns:a16="http://schemas.microsoft.com/office/drawing/2014/main" id="{34F71078-B8DF-075C-DE0C-509D685D4A47}"/>
              </a:ext>
            </a:extLst>
          </p:cNvPr>
          <p:cNvGrpSpPr/>
          <p:nvPr/>
        </p:nvGrpSpPr>
        <p:grpSpPr>
          <a:xfrm>
            <a:off x="1329315" y="1074434"/>
            <a:ext cx="5527541" cy="77868"/>
            <a:chOff x="1253158" y="1050894"/>
            <a:chExt cx="4853893" cy="73850"/>
          </a:xfrm>
        </p:grpSpPr>
        <p:cxnSp>
          <p:nvCxnSpPr>
            <p:cNvPr id="11" name="Straight Connector 10">
              <a:extLst>
                <a:ext uri="{FF2B5EF4-FFF2-40B4-BE49-F238E27FC236}">
                  <a16:creationId xmlns:a16="http://schemas.microsoft.com/office/drawing/2014/main" id="{35A42EEF-B20E-21FE-CEE5-840A221C7859}"/>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0364192-B660-A6C4-EE6E-8368854DDB51}"/>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
        <p:nvSpPr>
          <p:cNvPr id="16" name="Rectangle 3">
            <a:extLst>
              <a:ext uri="{FF2B5EF4-FFF2-40B4-BE49-F238E27FC236}">
                <a16:creationId xmlns:a16="http://schemas.microsoft.com/office/drawing/2014/main" id="{B7065DEF-A1B7-5F6A-DD9A-D1A2A2D9EF6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7" name="Rectangle 4">
            <a:extLst>
              <a:ext uri="{FF2B5EF4-FFF2-40B4-BE49-F238E27FC236}">
                <a16:creationId xmlns:a16="http://schemas.microsoft.com/office/drawing/2014/main" id="{E790512E-D4F4-6924-6247-9F8EF364A52E}"/>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8" name="Rectangle 5">
            <a:extLst>
              <a:ext uri="{FF2B5EF4-FFF2-40B4-BE49-F238E27FC236}">
                <a16:creationId xmlns:a16="http://schemas.microsoft.com/office/drawing/2014/main" id="{F50A239E-0FFD-119A-B7E6-5BA3FF93F617}"/>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 name="Picture 1" descr="Text&#10;&#10;Description automatically generated">
            <a:extLst>
              <a:ext uri="{FF2B5EF4-FFF2-40B4-BE49-F238E27FC236}">
                <a16:creationId xmlns:a16="http://schemas.microsoft.com/office/drawing/2014/main" id="{CE947567-DD53-110D-38D6-C088579B24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68557" y="2114856"/>
            <a:ext cx="4677140" cy="3507855"/>
          </a:xfrm>
          <a:prstGeom prst="rect">
            <a:avLst/>
          </a:prstGeom>
        </p:spPr>
      </p:pic>
      <p:sp>
        <p:nvSpPr>
          <p:cNvPr id="4" name="TextBox 3">
            <a:extLst>
              <a:ext uri="{FF2B5EF4-FFF2-40B4-BE49-F238E27FC236}">
                <a16:creationId xmlns:a16="http://schemas.microsoft.com/office/drawing/2014/main" id="{34DBB994-FACA-6810-F347-BF6C957DC249}"/>
              </a:ext>
            </a:extLst>
          </p:cNvPr>
          <p:cNvSpPr txBox="1"/>
          <p:nvPr/>
        </p:nvSpPr>
        <p:spPr>
          <a:xfrm>
            <a:off x="5309257" y="1330185"/>
            <a:ext cx="4243464" cy="4893647"/>
          </a:xfrm>
          <a:prstGeom prst="rect">
            <a:avLst/>
          </a:prstGeom>
          <a:noFill/>
        </p:spPr>
        <p:txBody>
          <a:bodyPr wrap="square" lIns="91440" tIns="45720" rIns="91440" bIns="45720" rtlCol="0" anchor="t">
            <a:spAutoFit/>
          </a:bodyPr>
          <a:lstStyle/>
          <a:p>
            <a:r>
              <a:rPr lang="en-GB" sz="2400">
                <a:solidFill>
                  <a:schemeClr val="bg1"/>
                </a:solidFill>
              </a:rPr>
              <a:t>You will receive all the hardware to run the labs you are trained in today </a:t>
            </a:r>
            <a:endParaRPr lang="en-GB" sz="2400">
              <a:solidFill>
                <a:schemeClr val="bg1"/>
              </a:solidFill>
              <a:cs typeface="Calibri"/>
            </a:endParaRPr>
          </a:p>
          <a:p>
            <a:endParaRPr lang="en-GB" sz="2400">
              <a:solidFill>
                <a:schemeClr val="bg1"/>
              </a:solidFill>
              <a:cs typeface="Calibri"/>
            </a:endParaRPr>
          </a:p>
          <a:p>
            <a:r>
              <a:rPr lang="en-GB" sz="2400">
                <a:solidFill>
                  <a:schemeClr val="bg1"/>
                </a:solidFill>
              </a:rPr>
              <a:t>In addition, you will need</a:t>
            </a:r>
            <a:endParaRPr lang="en-GB" sz="2400">
              <a:solidFill>
                <a:schemeClr val="bg1"/>
              </a:solidFill>
              <a:cs typeface="Calibri"/>
            </a:endParaRPr>
          </a:p>
          <a:p>
            <a:endParaRPr lang="en-GB" sz="2400">
              <a:solidFill>
                <a:schemeClr val="bg1"/>
              </a:solidFill>
              <a:cs typeface="Calibri"/>
            </a:endParaRPr>
          </a:p>
          <a:p>
            <a:pPr marL="285750" indent="-285750">
              <a:buFont typeface="Arial" panose="020B0604020202020204" pitchFamily="34" charset="0"/>
              <a:buChar char="•"/>
            </a:pPr>
            <a:r>
              <a:rPr lang="en-GB" sz="2400">
                <a:solidFill>
                  <a:schemeClr val="bg1"/>
                </a:solidFill>
              </a:rPr>
              <a:t>Fridge &amp; Freezer Access (-</a:t>
            </a:r>
            <a:r>
              <a:rPr lang="en-GB" sz="2400">
                <a:solidFill>
                  <a:schemeClr val="bg1"/>
                </a:solidFill>
                <a:ea typeface="+mn-lt"/>
                <a:cs typeface="+mn-lt"/>
              </a:rPr>
              <a:t>20</a:t>
            </a:r>
            <a:r>
              <a:rPr lang="en-GB" sz="2400" baseline="30000">
                <a:solidFill>
                  <a:schemeClr val="bg1"/>
                </a:solidFill>
                <a:ea typeface="+mn-lt"/>
                <a:cs typeface="+mn-lt"/>
              </a:rPr>
              <a:t>o</a:t>
            </a:r>
            <a:r>
              <a:rPr lang="en-GB" sz="2400">
                <a:solidFill>
                  <a:schemeClr val="bg1"/>
                </a:solidFill>
              </a:rPr>
              <a:t>C)</a:t>
            </a:r>
            <a:endParaRPr lang="en-GB" sz="2400">
              <a:solidFill>
                <a:schemeClr val="bg1"/>
              </a:solidFill>
              <a:cs typeface="Calibri"/>
            </a:endParaRPr>
          </a:p>
          <a:p>
            <a:pPr marL="285750" indent="-285750">
              <a:buFont typeface="Arial" panose="020B0604020202020204" pitchFamily="34" charset="0"/>
              <a:buChar char="•"/>
            </a:pPr>
            <a:r>
              <a:rPr lang="en-GB" sz="2400">
                <a:solidFill>
                  <a:schemeClr val="bg1"/>
                </a:solidFill>
              </a:rPr>
              <a:t>Water Bath @ 37</a:t>
            </a:r>
            <a:r>
              <a:rPr lang="en-GB" sz="2400" baseline="30000">
                <a:solidFill>
                  <a:schemeClr val="bg1"/>
                </a:solidFill>
              </a:rPr>
              <a:t>o</a:t>
            </a:r>
            <a:r>
              <a:rPr lang="en-GB" sz="2400">
                <a:solidFill>
                  <a:schemeClr val="bg1"/>
                </a:solidFill>
              </a:rPr>
              <a:t>C &amp; 70</a:t>
            </a:r>
            <a:r>
              <a:rPr lang="en-GB" sz="2400" baseline="30000">
                <a:solidFill>
                  <a:schemeClr val="bg1"/>
                </a:solidFill>
              </a:rPr>
              <a:t>o</a:t>
            </a:r>
            <a:r>
              <a:rPr lang="en-GB" sz="2400">
                <a:solidFill>
                  <a:schemeClr val="bg1"/>
                </a:solidFill>
              </a:rPr>
              <a:t>C</a:t>
            </a:r>
            <a:endParaRPr lang="en-GB" sz="2400">
              <a:solidFill>
                <a:schemeClr val="bg1"/>
              </a:solidFill>
              <a:cs typeface="Calibri"/>
            </a:endParaRPr>
          </a:p>
          <a:p>
            <a:pPr marL="285750" indent="-285750">
              <a:buFont typeface="Arial" panose="020B0604020202020204" pitchFamily="34" charset="0"/>
              <a:buChar char="•"/>
            </a:pPr>
            <a:r>
              <a:rPr lang="en-GB" sz="2400">
                <a:solidFill>
                  <a:schemeClr val="bg1"/>
                </a:solidFill>
              </a:rPr>
              <a:t>Digital BALANCE</a:t>
            </a:r>
            <a:endParaRPr lang="en-GB" sz="2400">
              <a:solidFill>
                <a:schemeClr val="bg1"/>
              </a:solidFill>
              <a:cs typeface="Calibri"/>
            </a:endParaRPr>
          </a:p>
          <a:p>
            <a:pPr marL="285750" indent="-285750">
              <a:buFont typeface="Arial" panose="020B0604020202020204" pitchFamily="34" charset="0"/>
              <a:buChar char="•"/>
            </a:pPr>
            <a:r>
              <a:rPr lang="en-GB" sz="2400">
                <a:solidFill>
                  <a:schemeClr val="bg1"/>
                </a:solidFill>
              </a:rPr>
              <a:t>MICROWAVE</a:t>
            </a:r>
            <a:endParaRPr lang="en-GB" sz="2400">
              <a:solidFill>
                <a:schemeClr val="bg1"/>
              </a:solidFill>
              <a:cs typeface="Calibri"/>
            </a:endParaRPr>
          </a:p>
          <a:p>
            <a:pPr marL="285750" indent="-285750">
              <a:buFont typeface="Arial" panose="020B0604020202020204" pitchFamily="34" charset="0"/>
              <a:buChar char="•"/>
            </a:pPr>
            <a:r>
              <a:rPr lang="en-GB" sz="2400">
                <a:solidFill>
                  <a:schemeClr val="bg1"/>
                </a:solidFill>
              </a:rPr>
              <a:t>LARGE QUANTITIES of Elga grade H</a:t>
            </a:r>
            <a:r>
              <a:rPr lang="en-GB" sz="2400" baseline="-25000">
                <a:solidFill>
                  <a:schemeClr val="bg1"/>
                </a:solidFill>
              </a:rPr>
              <a:t>2</a:t>
            </a:r>
            <a:r>
              <a:rPr lang="en-GB" sz="2400">
                <a:solidFill>
                  <a:schemeClr val="bg1"/>
                </a:solidFill>
              </a:rPr>
              <a:t>O</a:t>
            </a:r>
            <a:endParaRPr lang="en-GB" sz="2400">
              <a:solidFill>
                <a:schemeClr val="bg1"/>
              </a:solidFill>
              <a:cs typeface="Calibri"/>
            </a:endParaRPr>
          </a:p>
        </p:txBody>
      </p:sp>
    </p:spTree>
    <p:extLst>
      <p:ext uri="{BB962C8B-B14F-4D97-AF65-F5344CB8AC3E}">
        <p14:creationId xmlns:p14="http://schemas.microsoft.com/office/powerpoint/2010/main" val="91795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DED7E-6B23-BBB6-DFF0-3B899B2C9746}"/>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D4BAA0DD-224D-22F4-F62E-72B726286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
        <p:nvSpPr>
          <p:cNvPr id="3" name="TextBox 9">
            <a:extLst>
              <a:ext uri="{FF2B5EF4-FFF2-40B4-BE49-F238E27FC236}">
                <a16:creationId xmlns:a16="http://schemas.microsoft.com/office/drawing/2014/main" id="{10B5B143-6771-3DB2-E895-29826D138CF3}"/>
              </a:ext>
            </a:extLst>
          </p:cNvPr>
          <p:cNvSpPr txBox="1"/>
          <p:nvPr/>
        </p:nvSpPr>
        <p:spPr>
          <a:xfrm>
            <a:off x="1253158" y="343453"/>
            <a:ext cx="4604146"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800">
                <a:solidFill>
                  <a:schemeClr val="bg1"/>
                </a:solidFill>
                <a:latin typeface="+mj-lt"/>
              </a:rPr>
              <a:t>Sample Storage</a:t>
            </a:r>
          </a:p>
        </p:txBody>
      </p:sp>
      <p:grpSp>
        <p:nvGrpSpPr>
          <p:cNvPr id="13" name="Group 12">
            <a:extLst>
              <a:ext uri="{FF2B5EF4-FFF2-40B4-BE49-F238E27FC236}">
                <a16:creationId xmlns:a16="http://schemas.microsoft.com/office/drawing/2014/main" id="{535678D8-DF19-A119-726E-37432856B748}"/>
              </a:ext>
            </a:extLst>
          </p:cNvPr>
          <p:cNvGrpSpPr/>
          <p:nvPr/>
        </p:nvGrpSpPr>
        <p:grpSpPr>
          <a:xfrm>
            <a:off x="1357891" y="1206598"/>
            <a:ext cx="4499413" cy="86096"/>
            <a:chOff x="1253158" y="1050894"/>
            <a:chExt cx="4853893" cy="73850"/>
          </a:xfrm>
        </p:grpSpPr>
        <p:cxnSp>
          <p:nvCxnSpPr>
            <p:cNvPr id="11" name="Straight Connector 10">
              <a:extLst>
                <a:ext uri="{FF2B5EF4-FFF2-40B4-BE49-F238E27FC236}">
                  <a16:creationId xmlns:a16="http://schemas.microsoft.com/office/drawing/2014/main" id="{C4C87DBF-F80A-8939-6708-F743E7ACAED1}"/>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A8A6445-BC5C-8399-C5A0-D6CF6EB7FE5D}"/>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
        <p:nvSpPr>
          <p:cNvPr id="16" name="Rectangle 3">
            <a:extLst>
              <a:ext uri="{FF2B5EF4-FFF2-40B4-BE49-F238E27FC236}">
                <a16:creationId xmlns:a16="http://schemas.microsoft.com/office/drawing/2014/main" id="{6422BDCF-7E27-1EE7-9C66-4F76D2BD5A1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7" name="Rectangle 4">
            <a:extLst>
              <a:ext uri="{FF2B5EF4-FFF2-40B4-BE49-F238E27FC236}">
                <a16:creationId xmlns:a16="http://schemas.microsoft.com/office/drawing/2014/main" id="{D04A451C-706A-EC41-2C43-A2D6AE8B8E10}"/>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8" name="Rectangle 5">
            <a:extLst>
              <a:ext uri="{FF2B5EF4-FFF2-40B4-BE49-F238E27FC236}">
                <a16:creationId xmlns:a16="http://schemas.microsoft.com/office/drawing/2014/main" id="{7ACDFAC7-68EE-1FF4-6337-6EAB323322F5}"/>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5" name="Picture 173">
            <a:extLst>
              <a:ext uri="{FF2B5EF4-FFF2-40B4-BE49-F238E27FC236}">
                <a16:creationId xmlns:a16="http://schemas.microsoft.com/office/drawing/2014/main" id="{86404335-BE28-D0DC-5FA8-3A7A16C121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76" t="16533" r="64952" b="25981"/>
          <a:stretch>
            <a:fillRect/>
          </a:stretch>
        </p:blipFill>
        <p:spPr bwMode="auto">
          <a:xfrm>
            <a:off x="1523592" y="1908741"/>
            <a:ext cx="4321561" cy="4627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6E32971-158A-D354-A5EF-C18F05799C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6484" y="4123638"/>
            <a:ext cx="4112965" cy="2313543"/>
          </a:xfrm>
          <a:prstGeom prst="rect">
            <a:avLst/>
          </a:prstGeom>
        </p:spPr>
      </p:pic>
      <p:graphicFrame>
        <p:nvGraphicFramePr>
          <p:cNvPr id="7" name="Group 201">
            <a:extLst>
              <a:ext uri="{FF2B5EF4-FFF2-40B4-BE49-F238E27FC236}">
                <a16:creationId xmlns:a16="http://schemas.microsoft.com/office/drawing/2014/main" id="{7DE8A8E5-D5AC-436A-28CF-9537C64DBE01}"/>
              </a:ext>
            </a:extLst>
          </p:cNvPr>
          <p:cNvGraphicFramePr>
            <a:graphicFrameLocks noGrp="1"/>
          </p:cNvGraphicFramePr>
          <p:nvPr>
            <p:extLst>
              <p:ext uri="{D42A27DB-BD31-4B8C-83A1-F6EECF244321}">
                <p14:modId xmlns:p14="http://schemas.microsoft.com/office/powerpoint/2010/main" val="1910482259"/>
              </p:ext>
            </p:extLst>
          </p:nvPr>
        </p:nvGraphicFramePr>
        <p:xfrm>
          <a:off x="5217291" y="1790497"/>
          <a:ext cx="2427221" cy="777466"/>
        </p:xfrm>
        <a:graphic>
          <a:graphicData uri="http://schemas.openxmlformats.org/drawingml/2006/table">
            <a:tbl>
              <a:tblPr/>
              <a:tblGrid>
                <a:gridCol w="2427221">
                  <a:extLst>
                    <a:ext uri="{9D8B030D-6E8A-4147-A177-3AD203B41FA5}">
                      <a16:colId xmlns:a16="http://schemas.microsoft.com/office/drawing/2014/main" val="1375563841"/>
                    </a:ext>
                  </a:extLst>
                </a:gridCol>
              </a:tblGrid>
              <a:tr h="38873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rgbClr val="0000FF"/>
                          </a:solidFill>
                          <a:effectLst/>
                          <a:latin typeface="Arial" panose="020B0604020202020204" pitchFamily="34" charset="0"/>
                          <a:cs typeface="Arial" panose="020B0604020202020204" pitchFamily="34" charset="0"/>
                        </a:rPr>
                        <a:t>Blue = store @ -20</a:t>
                      </a:r>
                      <a:r>
                        <a:rPr kumimoji="0" lang="en-GB" altLang="en-US" sz="1100" b="0" i="0" u="none" strike="noStrike" cap="none" normalizeH="0" baseline="0">
                          <a:ln>
                            <a:noFill/>
                          </a:ln>
                          <a:solidFill>
                            <a:srgbClr val="0000FF"/>
                          </a:solidFill>
                          <a:effectLst/>
                          <a:latin typeface="Symbol" panose="05050102010706020507" pitchFamily="18" charset="2"/>
                          <a:cs typeface="Arial" panose="020B0604020202020204" pitchFamily="34" charset="0"/>
                        </a:rPr>
                        <a:t>°</a:t>
                      </a:r>
                      <a:r>
                        <a:rPr kumimoji="0" lang="en-GB" altLang="en-US" sz="1100" b="0" i="0" u="none" strike="noStrike" cap="none" normalizeH="0" baseline="0">
                          <a:ln>
                            <a:noFill/>
                          </a:ln>
                          <a:solidFill>
                            <a:srgbClr val="0000FF"/>
                          </a:solidFill>
                          <a:effectLst/>
                          <a:latin typeface="Arial" panose="020B0604020202020204" pitchFamily="34" charset="0"/>
                          <a:cs typeface="Arial" panose="020B0604020202020204" pitchFamily="34" charset="0"/>
                        </a:rPr>
                        <a:t>C (in freezer)</a:t>
                      </a:r>
                      <a:endParaRPr kumimoji="0" lang="en-GB" altLang="en-U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71693" marR="71693" marT="35847" marB="3584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extLst>
                  <a:ext uri="{0D108BD9-81ED-4DB2-BD59-A6C34878D82A}">
                    <a16:rowId xmlns:a16="http://schemas.microsoft.com/office/drawing/2014/main" val="537509042"/>
                  </a:ext>
                </a:extLst>
              </a:tr>
              <a:tr h="38873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37931725" indent="-37474525">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Arial" panose="020B0604020202020204" pitchFamily="34" charset="0"/>
                          <a:cs typeface="Arial" panose="020B0604020202020204" pitchFamily="34" charset="0"/>
                        </a:rPr>
                        <a:t>Black = store at room temperature</a:t>
                      </a:r>
                    </a:p>
                  </a:txBody>
                  <a:tcPr marL="71693" marR="71693" marT="35847" marB="3584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extLst>
                  <a:ext uri="{0D108BD9-81ED-4DB2-BD59-A6C34878D82A}">
                    <a16:rowId xmlns:a16="http://schemas.microsoft.com/office/drawing/2014/main" val="1437511821"/>
                  </a:ext>
                </a:extLst>
              </a:tr>
            </a:tbl>
          </a:graphicData>
        </a:graphic>
      </p:graphicFrame>
      <p:pic>
        <p:nvPicPr>
          <p:cNvPr id="8" name="Picture 7">
            <a:extLst>
              <a:ext uri="{FF2B5EF4-FFF2-40B4-BE49-F238E27FC236}">
                <a16:creationId xmlns:a16="http://schemas.microsoft.com/office/drawing/2014/main" id="{3FFEE86D-8A46-9BF3-F727-0B524D6D23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1370" y="1277856"/>
            <a:ext cx="2928467" cy="2928467"/>
          </a:xfrm>
          <a:prstGeom prst="rect">
            <a:avLst/>
          </a:prstGeom>
        </p:spPr>
      </p:pic>
    </p:spTree>
    <p:extLst>
      <p:ext uri="{BB962C8B-B14F-4D97-AF65-F5344CB8AC3E}">
        <p14:creationId xmlns:p14="http://schemas.microsoft.com/office/powerpoint/2010/main" val="3689596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58FA1-417F-C78C-8940-0B5A2A3AAA20}"/>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13A3FDE7-A748-E12A-E1DB-129B04481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
        <p:nvSpPr>
          <p:cNvPr id="3" name="TextBox 9">
            <a:extLst>
              <a:ext uri="{FF2B5EF4-FFF2-40B4-BE49-F238E27FC236}">
                <a16:creationId xmlns:a16="http://schemas.microsoft.com/office/drawing/2014/main" id="{7D2D9C18-C54C-39FF-2A65-8C7B937A7874}"/>
              </a:ext>
            </a:extLst>
          </p:cNvPr>
          <p:cNvSpPr txBox="1"/>
          <p:nvPr/>
        </p:nvSpPr>
        <p:spPr>
          <a:xfrm>
            <a:off x="1253158" y="343453"/>
            <a:ext cx="4463081"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800">
                <a:solidFill>
                  <a:schemeClr val="bg1"/>
                </a:solidFill>
                <a:latin typeface="+mj-lt"/>
              </a:rPr>
              <a:t>Aims and NC fit</a:t>
            </a:r>
          </a:p>
        </p:txBody>
      </p:sp>
      <p:cxnSp>
        <p:nvCxnSpPr>
          <p:cNvPr id="5" name="Straight Connector 4">
            <a:extLst>
              <a:ext uri="{FF2B5EF4-FFF2-40B4-BE49-F238E27FC236}">
                <a16:creationId xmlns:a16="http://schemas.microsoft.com/office/drawing/2014/main" id="{1638FEA7-53A6-F069-3341-6AD75BDB0F39}"/>
              </a:ext>
            </a:extLst>
          </p:cNvPr>
          <p:cNvCxnSpPr>
            <a:cxnSpLocks/>
          </p:cNvCxnSpPr>
          <p:nvPr/>
        </p:nvCxnSpPr>
        <p:spPr>
          <a:xfrm>
            <a:off x="1253158" y="1124744"/>
            <a:ext cx="4458287"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2E938F3-6172-91B1-0D50-09B6BB20C789}"/>
              </a:ext>
            </a:extLst>
          </p:cNvPr>
          <p:cNvCxnSpPr>
            <a:cxnSpLocks/>
          </p:cNvCxnSpPr>
          <p:nvPr/>
        </p:nvCxnSpPr>
        <p:spPr>
          <a:xfrm>
            <a:off x="1253158" y="1050894"/>
            <a:ext cx="4458287"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pic>
        <p:nvPicPr>
          <p:cNvPr id="2" name="Picture 1">
            <a:extLst>
              <a:ext uri="{FF2B5EF4-FFF2-40B4-BE49-F238E27FC236}">
                <a16:creationId xmlns:a16="http://schemas.microsoft.com/office/drawing/2014/main" id="{8301A754-791C-9B57-2E2C-EC27BF51C3D6}"/>
              </a:ext>
            </a:extLst>
          </p:cNvPr>
          <p:cNvPicPr>
            <a:picLocks noChangeAspect="1"/>
          </p:cNvPicPr>
          <p:nvPr/>
        </p:nvPicPr>
        <p:blipFill rotWithShape="1">
          <a:blip r:embed="rId4"/>
          <a:srcRect l="2657"/>
          <a:stretch/>
        </p:blipFill>
        <p:spPr>
          <a:xfrm>
            <a:off x="1208157" y="5426453"/>
            <a:ext cx="2063342" cy="1362852"/>
          </a:xfrm>
          <a:prstGeom prst="rect">
            <a:avLst/>
          </a:prstGeom>
        </p:spPr>
      </p:pic>
      <p:grpSp>
        <p:nvGrpSpPr>
          <p:cNvPr id="4" name="Group 3">
            <a:extLst>
              <a:ext uri="{FF2B5EF4-FFF2-40B4-BE49-F238E27FC236}">
                <a16:creationId xmlns:a16="http://schemas.microsoft.com/office/drawing/2014/main" id="{72BE20B1-4026-FF0D-A14B-E4A4A14F12EA}"/>
              </a:ext>
            </a:extLst>
          </p:cNvPr>
          <p:cNvGrpSpPr/>
          <p:nvPr/>
        </p:nvGrpSpPr>
        <p:grpSpPr>
          <a:xfrm>
            <a:off x="3457612" y="4832548"/>
            <a:ext cx="6713355" cy="1949116"/>
            <a:chOff x="2125845" y="4908884"/>
            <a:chExt cx="6713355" cy="1949116"/>
          </a:xfrm>
        </p:grpSpPr>
        <p:grpSp>
          <p:nvGrpSpPr>
            <p:cNvPr id="9" name="Group 8">
              <a:extLst>
                <a:ext uri="{FF2B5EF4-FFF2-40B4-BE49-F238E27FC236}">
                  <a16:creationId xmlns:a16="http://schemas.microsoft.com/office/drawing/2014/main" id="{0B53D086-07EB-8050-8329-1ED3CB742F7E}"/>
                </a:ext>
              </a:extLst>
            </p:cNvPr>
            <p:cNvGrpSpPr/>
            <p:nvPr/>
          </p:nvGrpSpPr>
          <p:grpSpPr>
            <a:xfrm>
              <a:off x="7961904" y="4908884"/>
              <a:ext cx="877296" cy="1949116"/>
              <a:chOff x="7004267" y="898118"/>
              <a:chExt cx="1061698" cy="3171251"/>
            </a:xfrm>
          </p:grpSpPr>
          <p:pic>
            <p:nvPicPr>
              <p:cNvPr id="11" name="Picture 10">
                <a:extLst>
                  <a:ext uri="{FF2B5EF4-FFF2-40B4-BE49-F238E27FC236}">
                    <a16:creationId xmlns:a16="http://schemas.microsoft.com/office/drawing/2014/main" id="{53401E04-A36B-4CFB-4201-C920E6EED4D0}"/>
                  </a:ext>
                </a:extLst>
              </p:cNvPr>
              <p:cNvPicPr>
                <a:picLocks noChangeAspect="1"/>
              </p:cNvPicPr>
              <p:nvPr/>
            </p:nvPicPr>
            <p:blipFill>
              <a:blip r:embed="rId5"/>
              <a:stretch>
                <a:fillRect/>
              </a:stretch>
            </p:blipFill>
            <p:spPr>
              <a:xfrm rot="1146708">
                <a:off x="7657471" y="898118"/>
                <a:ext cx="408494" cy="2811212"/>
              </a:xfrm>
              <a:prstGeom prst="rect">
                <a:avLst/>
              </a:prstGeom>
            </p:spPr>
          </p:pic>
          <p:pic>
            <p:nvPicPr>
              <p:cNvPr id="12" name="Picture 11">
                <a:extLst>
                  <a:ext uri="{FF2B5EF4-FFF2-40B4-BE49-F238E27FC236}">
                    <a16:creationId xmlns:a16="http://schemas.microsoft.com/office/drawing/2014/main" id="{4E2609B5-D200-0EEE-FABD-4C3D490DFF91}"/>
                  </a:ext>
                </a:extLst>
              </p:cNvPr>
              <p:cNvPicPr>
                <a:picLocks noChangeAspect="1"/>
              </p:cNvPicPr>
              <p:nvPr/>
            </p:nvPicPr>
            <p:blipFill>
              <a:blip r:embed="rId5"/>
              <a:stretch>
                <a:fillRect/>
              </a:stretch>
            </p:blipFill>
            <p:spPr>
              <a:xfrm rot="20453292" flipH="1">
                <a:off x="7004267" y="1258157"/>
                <a:ext cx="408494" cy="2811212"/>
              </a:xfrm>
              <a:prstGeom prst="rect">
                <a:avLst/>
              </a:prstGeom>
            </p:spPr>
          </p:pic>
        </p:grpSp>
        <p:pic>
          <p:nvPicPr>
            <p:cNvPr id="10" name="Picture 9">
              <a:extLst>
                <a:ext uri="{FF2B5EF4-FFF2-40B4-BE49-F238E27FC236}">
                  <a16:creationId xmlns:a16="http://schemas.microsoft.com/office/drawing/2014/main" id="{29540F25-911B-AE38-A884-366B91601002}"/>
                </a:ext>
              </a:extLst>
            </p:cNvPr>
            <p:cNvPicPr>
              <a:picLocks noChangeAspect="1"/>
            </p:cNvPicPr>
            <p:nvPr/>
          </p:nvPicPr>
          <p:blipFill rotWithShape="1">
            <a:blip r:embed="rId6"/>
            <a:srcRect l="52281" t="30731" r="11754" b="42745"/>
            <a:stretch/>
          </p:blipFill>
          <p:spPr>
            <a:xfrm>
              <a:off x="2125845" y="5488232"/>
              <a:ext cx="3288632" cy="1363580"/>
            </a:xfrm>
            <a:prstGeom prst="rect">
              <a:avLst/>
            </a:prstGeom>
          </p:spPr>
        </p:pic>
      </p:grpSp>
      <p:sp>
        <p:nvSpPr>
          <p:cNvPr id="13" name="Rectangle 12">
            <a:extLst>
              <a:ext uri="{FF2B5EF4-FFF2-40B4-BE49-F238E27FC236}">
                <a16:creationId xmlns:a16="http://schemas.microsoft.com/office/drawing/2014/main" id="{5EBBC3B5-D997-AA19-EAEA-A7CACEE29557}"/>
              </a:ext>
            </a:extLst>
          </p:cNvPr>
          <p:cNvSpPr/>
          <p:nvPr/>
        </p:nvSpPr>
        <p:spPr>
          <a:xfrm>
            <a:off x="1253158" y="1215239"/>
            <a:ext cx="8916573" cy="3970318"/>
          </a:xfrm>
          <a:prstGeom prst="rect">
            <a:avLst/>
          </a:prstGeom>
        </p:spPr>
        <p:txBody>
          <a:bodyPr wrap="square">
            <a:spAutoFit/>
          </a:bodyPr>
          <a:lstStyle/>
          <a:p>
            <a:pPr fontAlgn="base"/>
            <a:r>
              <a:rPr lang="en-GB" sz="3200">
                <a:solidFill>
                  <a:srgbClr val="EC951A"/>
                </a:solidFill>
              </a:rPr>
              <a:t>Key Stage 3</a:t>
            </a:r>
            <a:r>
              <a:rPr lang="en-GB" sz="3200">
                <a:solidFill>
                  <a:schemeClr val="bg1"/>
                </a:solidFill>
              </a:rPr>
              <a:t>: Genetics and evolution; Inheritance, chromosomes, DNA and genes</a:t>
            </a:r>
          </a:p>
          <a:p>
            <a:pPr fontAlgn="base"/>
            <a:endParaRPr lang="en-GB" sz="2000">
              <a:solidFill>
                <a:schemeClr val="bg1"/>
              </a:solidFill>
            </a:endParaRPr>
          </a:p>
          <a:p>
            <a:pPr marL="457200" indent="-457200" fontAlgn="base">
              <a:buFont typeface="Arial" panose="020B0604020202020204" pitchFamily="34" charset="0"/>
              <a:buChar char="•"/>
            </a:pPr>
            <a:r>
              <a:rPr lang="en-GB" sz="2400">
                <a:solidFill>
                  <a:schemeClr val="bg1"/>
                </a:solidFill>
              </a:rPr>
              <a:t>heredity as the process by which genetic information is transmitted from one generation to the next</a:t>
            </a:r>
          </a:p>
          <a:p>
            <a:pPr marL="457200" indent="-457200" fontAlgn="base">
              <a:buFont typeface="Arial" panose="020B0604020202020204" pitchFamily="34" charset="0"/>
              <a:buChar char="•"/>
            </a:pPr>
            <a:r>
              <a:rPr lang="en-GB" sz="2400">
                <a:solidFill>
                  <a:schemeClr val="bg1"/>
                </a:solidFill>
              </a:rPr>
              <a:t>the variation between individuals within a species</a:t>
            </a:r>
          </a:p>
          <a:p>
            <a:pPr marL="457200" indent="-457200" fontAlgn="base">
              <a:buFont typeface="Arial" panose="020B0604020202020204" pitchFamily="34" charset="0"/>
              <a:buChar char="•"/>
            </a:pPr>
            <a:r>
              <a:rPr lang="en-GB" sz="2400">
                <a:solidFill>
                  <a:schemeClr val="bg1"/>
                </a:solidFill>
              </a:rPr>
              <a:t>use appropriate techniques during laboratory work, paying attention to health and safety</a:t>
            </a:r>
          </a:p>
          <a:p>
            <a:pPr marL="457200" indent="-457200" fontAlgn="base">
              <a:buFont typeface="Arial" panose="020B0604020202020204" pitchFamily="34" charset="0"/>
              <a:buChar char="•"/>
            </a:pPr>
            <a:r>
              <a:rPr lang="en-GB" sz="2400">
                <a:solidFill>
                  <a:schemeClr val="bg1"/>
                </a:solidFill>
              </a:rPr>
              <a:t>interpret observations and data, including identifying patterns and using data to draw conclusions </a:t>
            </a:r>
          </a:p>
        </p:txBody>
      </p:sp>
      <p:pic>
        <p:nvPicPr>
          <p:cNvPr id="14" name="Picture 13">
            <a:extLst>
              <a:ext uri="{FF2B5EF4-FFF2-40B4-BE49-F238E27FC236}">
                <a16:creationId xmlns:a16="http://schemas.microsoft.com/office/drawing/2014/main" id="{4CC1783F-9EBC-A2CE-BD82-BDC563FBE371}"/>
              </a:ext>
            </a:extLst>
          </p:cNvPr>
          <p:cNvPicPr>
            <a:picLocks noChangeAspect="1"/>
          </p:cNvPicPr>
          <p:nvPr/>
        </p:nvPicPr>
        <p:blipFill rotWithShape="1">
          <a:blip r:embed="rId7"/>
          <a:srcRect l="33602" t="21874" r="33162" b="35938"/>
          <a:stretch/>
        </p:blipFill>
        <p:spPr>
          <a:xfrm>
            <a:off x="6891509" y="5385973"/>
            <a:ext cx="1983342" cy="1415425"/>
          </a:xfrm>
          <a:prstGeom prst="rect">
            <a:avLst/>
          </a:prstGeom>
        </p:spPr>
      </p:pic>
    </p:spTree>
    <p:extLst>
      <p:ext uri="{BB962C8B-B14F-4D97-AF65-F5344CB8AC3E}">
        <p14:creationId xmlns:p14="http://schemas.microsoft.com/office/powerpoint/2010/main" val="236153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58DE8-0305-7E12-074F-BE0834C1027F}"/>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83832506-ECE0-9A5F-D756-3DEBDF4BA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
        <p:nvSpPr>
          <p:cNvPr id="3" name="TextBox 9">
            <a:extLst>
              <a:ext uri="{FF2B5EF4-FFF2-40B4-BE49-F238E27FC236}">
                <a16:creationId xmlns:a16="http://schemas.microsoft.com/office/drawing/2014/main" id="{68E61EA8-9CC5-6630-8640-9EC3A7A5FDBB}"/>
              </a:ext>
            </a:extLst>
          </p:cNvPr>
          <p:cNvSpPr txBox="1"/>
          <p:nvPr/>
        </p:nvSpPr>
        <p:spPr>
          <a:xfrm>
            <a:off x="1253158" y="343453"/>
            <a:ext cx="4123245"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800">
                <a:solidFill>
                  <a:schemeClr val="bg1"/>
                </a:solidFill>
                <a:latin typeface="Calibri" panose="020F0502020204030204" pitchFamily="34" charset="0"/>
              </a:rPr>
              <a:t>Aims </a:t>
            </a:r>
            <a:r>
              <a:rPr lang="en-GB" sz="4800">
                <a:solidFill>
                  <a:schemeClr val="bg1"/>
                </a:solidFill>
                <a:latin typeface="+mj-lt"/>
              </a:rPr>
              <a:t>and</a:t>
            </a:r>
            <a:r>
              <a:rPr lang="en-GB" sz="4800">
                <a:solidFill>
                  <a:schemeClr val="bg1"/>
                </a:solidFill>
                <a:latin typeface="Calibri" panose="020F0502020204030204" pitchFamily="34" charset="0"/>
              </a:rPr>
              <a:t> NC fit</a:t>
            </a:r>
          </a:p>
        </p:txBody>
      </p:sp>
      <p:cxnSp>
        <p:nvCxnSpPr>
          <p:cNvPr id="5" name="Straight Connector 4">
            <a:extLst>
              <a:ext uri="{FF2B5EF4-FFF2-40B4-BE49-F238E27FC236}">
                <a16:creationId xmlns:a16="http://schemas.microsoft.com/office/drawing/2014/main" id="{E68457CC-013F-5315-111D-87D85D917DE0}"/>
              </a:ext>
            </a:extLst>
          </p:cNvPr>
          <p:cNvCxnSpPr>
            <a:cxnSpLocks/>
          </p:cNvCxnSpPr>
          <p:nvPr/>
        </p:nvCxnSpPr>
        <p:spPr>
          <a:xfrm>
            <a:off x="1253158" y="1124744"/>
            <a:ext cx="4123245"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AF39B29-4D53-2736-1196-9680917B2432}"/>
              </a:ext>
            </a:extLst>
          </p:cNvPr>
          <p:cNvCxnSpPr>
            <a:cxnSpLocks/>
          </p:cNvCxnSpPr>
          <p:nvPr/>
        </p:nvCxnSpPr>
        <p:spPr>
          <a:xfrm>
            <a:off x="1253158" y="1050894"/>
            <a:ext cx="4123245"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sp>
        <p:nvSpPr>
          <p:cNvPr id="7" name="Rectangle 6">
            <a:extLst>
              <a:ext uri="{FF2B5EF4-FFF2-40B4-BE49-F238E27FC236}">
                <a16:creationId xmlns:a16="http://schemas.microsoft.com/office/drawing/2014/main" id="{42CECB65-E4BB-9CA8-CE21-C805767BF9C1}"/>
              </a:ext>
            </a:extLst>
          </p:cNvPr>
          <p:cNvSpPr/>
          <p:nvPr/>
        </p:nvSpPr>
        <p:spPr>
          <a:xfrm>
            <a:off x="1253158" y="1421953"/>
            <a:ext cx="9197639" cy="3139321"/>
          </a:xfrm>
          <a:prstGeom prst="rect">
            <a:avLst/>
          </a:prstGeom>
        </p:spPr>
        <p:txBody>
          <a:bodyPr wrap="square">
            <a:spAutoFit/>
          </a:bodyPr>
          <a:lstStyle/>
          <a:p>
            <a:pPr fontAlgn="base">
              <a:lnSpc>
                <a:spcPct val="150000"/>
              </a:lnSpc>
            </a:pPr>
            <a:r>
              <a:rPr lang="en-GB" sz="3200">
                <a:solidFill>
                  <a:srgbClr val="EC951A"/>
                </a:solidFill>
              </a:rPr>
              <a:t>Key Stage 4</a:t>
            </a:r>
            <a:r>
              <a:rPr lang="en-GB" sz="3200">
                <a:solidFill>
                  <a:schemeClr val="bg1"/>
                </a:solidFill>
              </a:rPr>
              <a:t>: Evolution, Inheritance and Variation</a:t>
            </a:r>
          </a:p>
          <a:p>
            <a:pPr fontAlgn="base">
              <a:lnSpc>
                <a:spcPct val="150000"/>
              </a:lnSpc>
            </a:pPr>
            <a:endParaRPr lang="en-GB" sz="2000">
              <a:solidFill>
                <a:schemeClr val="bg1"/>
              </a:solidFill>
            </a:endParaRPr>
          </a:p>
          <a:p>
            <a:pPr marL="457200" indent="-457200">
              <a:buFont typeface="Arial" panose="020B0604020202020204" pitchFamily="34" charset="0"/>
              <a:buChar char="•"/>
            </a:pPr>
            <a:r>
              <a:rPr lang="en-GB" sz="2400">
                <a:solidFill>
                  <a:schemeClr val="bg1"/>
                </a:solidFill>
              </a:rPr>
              <a:t>the genome as the entire genetic material of an organism</a:t>
            </a:r>
          </a:p>
          <a:p>
            <a:pPr marL="457200" indent="-457200">
              <a:buFont typeface="Arial" panose="020B0604020202020204" pitchFamily="34" charset="0"/>
              <a:buChar char="•"/>
            </a:pPr>
            <a:r>
              <a:rPr lang="en-GB" sz="2400">
                <a:solidFill>
                  <a:schemeClr val="bg1"/>
                </a:solidFill>
              </a:rPr>
              <a:t>genetic variation in populations of a species</a:t>
            </a:r>
          </a:p>
          <a:p>
            <a:pPr marL="457200" indent="-457200">
              <a:buFont typeface="Arial" panose="020B0604020202020204" pitchFamily="34" charset="0"/>
              <a:buChar char="•"/>
            </a:pPr>
            <a:r>
              <a:rPr lang="en-GB" sz="2400">
                <a:solidFill>
                  <a:schemeClr val="bg1"/>
                </a:solidFill>
              </a:rPr>
              <a:t>the uses of modern biotechnology including gene technology; some of the practical and ethical considerations of modern biotechnology</a:t>
            </a:r>
          </a:p>
        </p:txBody>
      </p:sp>
      <p:grpSp>
        <p:nvGrpSpPr>
          <p:cNvPr id="8" name="Group 7">
            <a:extLst>
              <a:ext uri="{FF2B5EF4-FFF2-40B4-BE49-F238E27FC236}">
                <a16:creationId xmlns:a16="http://schemas.microsoft.com/office/drawing/2014/main" id="{53294990-6285-35B9-F64F-C3CDF7931C0C}"/>
              </a:ext>
            </a:extLst>
          </p:cNvPr>
          <p:cNvGrpSpPr/>
          <p:nvPr/>
        </p:nvGrpSpPr>
        <p:grpSpPr>
          <a:xfrm>
            <a:off x="2736784" y="4701183"/>
            <a:ext cx="3273680" cy="1846281"/>
            <a:chOff x="-714315" y="4936874"/>
            <a:chExt cx="3273680" cy="1846281"/>
          </a:xfrm>
        </p:grpSpPr>
        <p:pic>
          <p:nvPicPr>
            <p:cNvPr id="15" name="Picture 14">
              <a:extLst>
                <a:ext uri="{FF2B5EF4-FFF2-40B4-BE49-F238E27FC236}">
                  <a16:creationId xmlns:a16="http://schemas.microsoft.com/office/drawing/2014/main" id="{842EDD29-66C1-0F78-8772-96F3ACEF902F}"/>
                </a:ext>
              </a:extLst>
            </p:cNvPr>
            <p:cNvPicPr>
              <a:picLocks noChangeAspect="1"/>
            </p:cNvPicPr>
            <p:nvPr/>
          </p:nvPicPr>
          <p:blipFill>
            <a:blip r:embed="rId4"/>
            <a:stretch>
              <a:fillRect/>
            </a:stretch>
          </p:blipFill>
          <p:spPr>
            <a:xfrm>
              <a:off x="107504" y="4936874"/>
              <a:ext cx="2451861" cy="1846281"/>
            </a:xfrm>
            <a:prstGeom prst="rect">
              <a:avLst/>
            </a:prstGeom>
          </p:spPr>
        </p:pic>
        <p:pic>
          <p:nvPicPr>
            <p:cNvPr id="16" name="Picture 15">
              <a:extLst>
                <a:ext uri="{FF2B5EF4-FFF2-40B4-BE49-F238E27FC236}">
                  <a16:creationId xmlns:a16="http://schemas.microsoft.com/office/drawing/2014/main" id="{82B9F12A-AAB2-C699-4905-CFCE616B58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23509" t="30176" r="25614" b="28655"/>
            <a:stretch/>
          </p:blipFill>
          <p:spPr>
            <a:xfrm rot="5400000" flipH="1">
              <a:off x="-1076740" y="5301662"/>
              <a:ext cx="1843918" cy="1119067"/>
            </a:xfrm>
            <a:prstGeom prst="rect">
              <a:avLst/>
            </a:prstGeom>
          </p:spPr>
        </p:pic>
      </p:grpSp>
      <p:pic>
        <p:nvPicPr>
          <p:cNvPr id="28" name="Picture 27">
            <a:extLst>
              <a:ext uri="{FF2B5EF4-FFF2-40B4-BE49-F238E27FC236}">
                <a16:creationId xmlns:a16="http://schemas.microsoft.com/office/drawing/2014/main" id="{E28A6A2F-DE10-6274-C47A-8E402949249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491" t="6703" r="15263" b="3940"/>
          <a:stretch/>
        </p:blipFill>
        <p:spPr>
          <a:xfrm>
            <a:off x="6440636" y="4697512"/>
            <a:ext cx="1883851" cy="1849952"/>
          </a:xfrm>
          <a:prstGeom prst="rect">
            <a:avLst/>
          </a:prstGeom>
        </p:spPr>
      </p:pic>
    </p:spTree>
    <p:extLst>
      <p:ext uri="{BB962C8B-B14F-4D97-AF65-F5344CB8AC3E}">
        <p14:creationId xmlns:p14="http://schemas.microsoft.com/office/powerpoint/2010/main" val="195222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4CC07-D77C-CD43-1DEA-F09FC99F6D06}"/>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B7DD383E-F262-6BAB-68B9-E5DDEB135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
        <p:nvSpPr>
          <p:cNvPr id="3" name="TextBox 9">
            <a:extLst>
              <a:ext uri="{FF2B5EF4-FFF2-40B4-BE49-F238E27FC236}">
                <a16:creationId xmlns:a16="http://schemas.microsoft.com/office/drawing/2014/main" id="{94E9992A-4107-A848-1DFD-21CA37C4AE06}"/>
              </a:ext>
            </a:extLst>
          </p:cNvPr>
          <p:cNvSpPr txBox="1"/>
          <p:nvPr/>
        </p:nvSpPr>
        <p:spPr>
          <a:xfrm>
            <a:off x="1253158" y="343453"/>
            <a:ext cx="4463081"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800">
                <a:solidFill>
                  <a:schemeClr val="bg1"/>
                </a:solidFill>
                <a:latin typeface="+mj-lt"/>
              </a:rPr>
              <a:t>Aims and NC fit</a:t>
            </a:r>
          </a:p>
        </p:txBody>
      </p:sp>
      <p:cxnSp>
        <p:nvCxnSpPr>
          <p:cNvPr id="5" name="Straight Connector 4">
            <a:extLst>
              <a:ext uri="{FF2B5EF4-FFF2-40B4-BE49-F238E27FC236}">
                <a16:creationId xmlns:a16="http://schemas.microsoft.com/office/drawing/2014/main" id="{8DD80F99-C6D9-0940-2939-DE720D6653E8}"/>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97C2B65-DC7E-BBBD-E6D0-DE02AA732AC8}"/>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sp>
        <p:nvSpPr>
          <p:cNvPr id="2" name="Rectangle 1">
            <a:extLst>
              <a:ext uri="{FF2B5EF4-FFF2-40B4-BE49-F238E27FC236}">
                <a16:creationId xmlns:a16="http://schemas.microsoft.com/office/drawing/2014/main" id="{CEF2D557-7165-9758-4B7D-F382CD79F9AB}"/>
              </a:ext>
            </a:extLst>
          </p:cNvPr>
          <p:cNvSpPr/>
          <p:nvPr/>
        </p:nvSpPr>
        <p:spPr>
          <a:xfrm>
            <a:off x="1253158" y="1267527"/>
            <a:ext cx="8731696" cy="1938992"/>
          </a:xfrm>
          <a:prstGeom prst="rect">
            <a:avLst/>
          </a:prstGeom>
        </p:spPr>
        <p:txBody>
          <a:bodyPr wrap="square">
            <a:spAutoFit/>
          </a:bodyPr>
          <a:lstStyle/>
          <a:p>
            <a:pPr fontAlgn="base">
              <a:lnSpc>
                <a:spcPct val="150000"/>
              </a:lnSpc>
            </a:pPr>
            <a:r>
              <a:rPr lang="en-GB" sz="3200">
                <a:solidFill>
                  <a:srgbClr val="EC951A"/>
                </a:solidFill>
              </a:rPr>
              <a:t>Key Stage 5</a:t>
            </a:r>
            <a:r>
              <a:rPr lang="en-GB" sz="3200">
                <a:solidFill>
                  <a:schemeClr val="bg1"/>
                </a:solidFill>
              </a:rPr>
              <a:t>: Genetics and evolution</a:t>
            </a:r>
          </a:p>
          <a:p>
            <a:pPr marL="457200" indent="-457200" fontAlgn="base">
              <a:buFont typeface="Arial" panose="020B0604020202020204" pitchFamily="34" charset="0"/>
              <a:buChar char="•"/>
            </a:pPr>
            <a:r>
              <a:rPr lang="en-GB" sz="2400">
                <a:solidFill>
                  <a:schemeClr val="bg1"/>
                </a:solidFill>
              </a:rPr>
              <a:t>gene technologies allow study and alteration of gene function in order to better understand organism function and to design new industrial and medical processes</a:t>
            </a:r>
            <a:endParaRPr lang="en-GB" altLang="en-US" sz="2400">
              <a:solidFill>
                <a:schemeClr val="bg1"/>
              </a:solidFill>
            </a:endParaRPr>
          </a:p>
        </p:txBody>
      </p:sp>
      <p:grpSp>
        <p:nvGrpSpPr>
          <p:cNvPr id="11" name="Group 10">
            <a:extLst>
              <a:ext uri="{FF2B5EF4-FFF2-40B4-BE49-F238E27FC236}">
                <a16:creationId xmlns:a16="http://schemas.microsoft.com/office/drawing/2014/main" id="{1AD9884E-86F4-3354-F62A-557341057112}"/>
              </a:ext>
            </a:extLst>
          </p:cNvPr>
          <p:cNvGrpSpPr/>
          <p:nvPr/>
        </p:nvGrpSpPr>
        <p:grpSpPr>
          <a:xfrm>
            <a:off x="2023871" y="3206519"/>
            <a:ext cx="7753719" cy="3481315"/>
            <a:chOff x="2231135" y="3428999"/>
            <a:chExt cx="7753719" cy="3481315"/>
          </a:xfrm>
        </p:grpSpPr>
        <p:sp>
          <p:nvSpPr>
            <p:cNvPr id="10" name="Double Wave 9">
              <a:extLst>
                <a:ext uri="{FF2B5EF4-FFF2-40B4-BE49-F238E27FC236}">
                  <a16:creationId xmlns:a16="http://schemas.microsoft.com/office/drawing/2014/main" id="{75A68D53-1539-6777-6499-48817BC42FBC}"/>
                </a:ext>
              </a:extLst>
            </p:cNvPr>
            <p:cNvSpPr/>
            <p:nvPr/>
          </p:nvSpPr>
          <p:spPr>
            <a:xfrm>
              <a:off x="2231135" y="3428999"/>
              <a:ext cx="7753719" cy="3481315"/>
            </a:xfrm>
            <a:prstGeom prst="doubleWav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430C91D5-BD8A-C85C-6DAA-D1D581064961}"/>
                </a:ext>
              </a:extLst>
            </p:cNvPr>
            <p:cNvPicPr>
              <a:picLocks noChangeAspect="1"/>
            </p:cNvPicPr>
            <p:nvPr/>
          </p:nvPicPr>
          <p:blipFill>
            <a:blip r:embed="rId4"/>
            <a:stretch>
              <a:fillRect/>
            </a:stretch>
          </p:blipFill>
          <p:spPr>
            <a:xfrm>
              <a:off x="2564879" y="3698102"/>
              <a:ext cx="7115569" cy="2736026"/>
            </a:xfrm>
            <a:prstGeom prst="rect">
              <a:avLst/>
            </a:prstGeom>
          </p:spPr>
        </p:pic>
      </p:grpSp>
    </p:spTree>
    <p:extLst>
      <p:ext uri="{BB962C8B-B14F-4D97-AF65-F5344CB8AC3E}">
        <p14:creationId xmlns:p14="http://schemas.microsoft.com/office/powerpoint/2010/main" val="3695530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34C8E-25DF-A08C-E2F6-EBECABD3B924}"/>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C5D3046E-1611-0F5F-F483-4A35E52BA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
        <p:nvSpPr>
          <p:cNvPr id="3" name="TextBox 9">
            <a:extLst>
              <a:ext uri="{FF2B5EF4-FFF2-40B4-BE49-F238E27FC236}">
                <a16:creationId xmlns:a16="http://schemas.microsoft.com/office/drawing/2014/main" id="{5C2D9485-DBB4-8F55-0612-F8080AAA1BF1}"/>
              </a:ext>
            </a:extLst>
          </p:cNvPr>
          <p:cNvSpPr txBox="1"/>
          <p:nvPr/>
        </p:nvSpPr>
        <p:spPr>
          <a:xfrm>
            <a:off x="1253158" y="343453"/>
            <a:ext cx="5525872"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800">
                <a:solidFill>
                  <a:schemeClr val="bg1"/>
                </a:solidFill>
                <a:latin typeface="+mj-lt"/>
              </a:rPr>
              <a:t>Required </a:t>
            </a:r>
            <a:r>
              <a:rPr lang="en-GB" sz="4800" err="1">
                <a:solidFill>
                  <a:schemeClr val="bg1"/>
                </a:solidFill>
                <a:latin typeface="+mj-lt"/>
              </a:rPr>
              <a:t>Practicals</a:t>
            </a:r>
            <a:endParaRPr lang="en-GB" sz="4800">
              <a:solidFill>
                <a:schemeClr val="bg1"/>
              </a:solidFill>
              <a:latin typeface="+mj-lt"/>
            </a:endParaRPr>
          </a:p>
        </p:txBody>
      </p:sp>
      <p:cxnSp>
        <p:nvCxnSpPr>
          <p:cNvPr id="5" name="Straight Connector 4">
            <a:extLst>
              <a:ext uri="{FF2B5EF4-FFF2-40B4-BE49-F238E27FC236}">
                <a16:creationId xmlns:a16="http://schemas.microsoft.com/office/drawing/2014/main" id="{3E01D77A-65F9-B3F0-0676-B533C9E4448B}"/>
              </a:ext>
            </a:extLst>
          </p:cNvPr>
          <p:cNvCxnSpPr>
            <a:cxnSpLocks/>
          </p:cNvCxnSpPr>
          <p:nvPr/>
        </p:nvCxnSpPr>
        <p:spPr>
          <a:xfrm>
            <a:off x="1253158" y="1124744"/>
            <a:ext cx="552587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2F9B47A-1841-2A90-A97B-39A091279E9E}"/>
              </a:ext>
            </a:extLst>
          </p:cNvPr>
          <p:cNvCxnSpPr>
            <a:cxnSpLocks/>
          </p:cNvCxnSpPr>
          <p:nvPr/>
        </p:nvCxnSpPr>
        <p:spPr>
          <a:xfrm>
            <a:off x="1253158" y="1050894"/>
            <a:ext cx="5525872"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sp>
        <p:nvSpPr>
          <p:cNvPr id="8" name="Rectangle 7">
            <a:extLst>
              <a:ext uri="{FF2B5EF4-FFF2-40B4-BE49-F238E27FC236}">
                <a16:creationId xmlns:a16="http://schemas.microsoft.com/office/drawing/2014/main" id="{4A090850-6396-5A3E-F8C6-7EE03D89E050}"/>
              </a:ext>
            </a:extLst>
          </p:cNvPr>
          <p:cNvSpPr/>
          <p:nvPr/>
        </p:nvSpPr>
        <p:spPr>
          <a:xfrm>
            <a:off x="1253158" y="1402768"/>
            <a:ext cx="9178704" cy="4321376"/>
          </a:xfrm>
          <a:prstGeom prst="rect">
            <a:avLst/>
          </a:prstGeom>
          <a:solidFill>
            <a:schemeClr val="bg1"/>
          </a:solidFill>
          <a:ln cmpd="dbl">
            <a:solidFill>
              <a:schemeClr val="bg1">
                <a:lumMod val="50000"/>
              </a:schemeClr>
            </a:solidFill>
          </a:ln>
        </p:spPr>
        <p:txBody>
          <a:bodyPr wrap="square" lIns="91440" tIns="45720" rIns="91440" bIns="45720" anchor="t">
            <a:spAutoFit/>
          </a:bodyPr>
          <a:lstStyle/>
          <a:p>
            <a:pPr lvl="0">
              <a:lnSpc>
                <a:spcPct val="110000"/>
              </a:lnSpc>
              <a:defRPr/>
            </a:pPr>
            <a:r>
              <a:rPr lang="en-GB" sz="2800" b="1">
                <a:solidFill>
                  <a:schemeClr val="bg1">
                    <a:lumMod val="50000"/>
                  </a:schemeClr>
                </a:solidFill>
              </a:rPr>
              <a:t>Practical techniques to be completed by candidates: </a:t>
            </a:r>
            <a:endParaRPr lang="en-GB" sz="2800">
              <a:solidFill>
                <a:schemeClr val="bg1">
                  <a:lumMod val="50000"/>
                </a:schemeClr>
              </a:solidFill>
            </a:endParaRPr>
          </a:p>
          <a:p>
            <a:pPr>
              <a:lnSpc>
                <a:spcPct val="110000"/>
              </a:lnSpc>
            </a:pPr>
            <a:r>
              <a:rPr lang="en-GB" sz="2800">
                <a:solidFill>
                  <a:srgbClr val="0070C0"/>
                </a:solidFill>
              </a:rPr>
              <a:t>• use laboratory glassware apparatus for a variety of experimental techniques to include serial dilutions </a:t>
            </a:r>
          </a:p>
          <a:p>
            <a:pPr>
              <a:lnSpc>
                <a:spcPct val="110000"/>
              </a:lnSpc>
            </a:pPr>
            <a:r>
              <a:rPr lang="en-GB" sz="2800">
                <a:solidFill>
                  <a:srgbClr val="92D050"/>
                </a:solidFill>
              </a:rPr>
              <a:t>• separate biological compounds using thin layer/paper chromatography or electrophoresis </a:t>
            </a:r>
          </a:p>
          <a:p>
            <a:pPr>
              <a:lnSpc>
                <a:spcPct val="110000"/>
              </a:lnSpc>
            </a:pPr>
            <a:r>
              <a:rPr lang="en-GB" sz="2800">
                <a:solidFill>
                  <a:srgbClr val="0070C0"/>
                </a:solidFill>
              </a:rPr>
              <a:t>• use microbiological aseptic techniques, including the use of agar plates and broth </a:t>
            </a:r>
          </a:p>
          <a:p>
            <a:pPr>
              <a:lnSpc>
                <a:spcPct val="110000"/>
              </a:lnSpc>
            </a:pPr>
            <a:r>
              <a:rPr lang="en-GB" sz="2800">
                <a:solidFill>
                  <a:srgbClr val="92D050"/>
                </a:solidFill>
              </a:rPr>
              <a:t>• use ICT such as computer modelling, or data logger to collect data, or use software to process data </a:t>
            </a:r>
          </a:p>
        </p:txBody>
      </p:sp>
      <p:sp>
        <p:nvSpPr>
          <p:cNvPr id="12" name="Rectangle 11">
            <a:extLst>
              <a:ext uri="{FF2B5EF4-FFF2-40B4-BE49-F238E27FC236}">
                <a16:creationId xmlns:a16="http://schemas.microsoft.com/office/drawing/2014/main" id="{EF2CDDE3-FBCA-D183-C19E-70CEEBB2DC81}"/>
              </a:ext>
            </a:extLst>
          </p:cNvPr>
          <p:cNvSpPr/>
          <p:nvPr/>
        </p:nvSpPr>
        <p:spPr>
          <a:xfrm>
            <a:off x="1441148" y="5807106"/>
            <a:ext cx="8802724" cy="923330"/>
          </a:xfrm>
          <a:prstGeom prst="rect">
            <a:avLst/>
          </a:prstGeom>
        </p:spPr>
        <p:txBody>
          <a:bodyPr wrap="square">
            <a:spAutoFit/>
          </a:bodyPr>
          <a:lstStyle/>
          <a:p>
            <a:r>
              <a:rPr lang="en-GB"/>
              <a:t>From the ‘</a:t>
            </a:r>
            <a:r>
              <a:rPr lang="en-GB" b="1"/>
              <a:t>GCE AS and A level subject content for biology, chemistry, physics and psychology</a:t>
            </a:r>
            <a:r>
              <a:rPr lang="en-GB"/>
              <a:t>’ document issued by the Department for Education in April 2014, </a:t>
            </a:r>
          </a:p>
          <a:p>
            <a:r>
              <a:rPr lang="en-GB"/>
              <a:t>Appendix 5c – Use of apparatus and techniques – biology</a:t>
            </a:r>
          </a:p>
        </p:txBody>
      </p:sp>
    </p:spTree>
    <p:extLst>
      <p:ext uri="{BB962C8B-B14F-4D97-AF65-F5344CB8AC3E}">
        <p14:creationId xmlns:p14="http://schemas.microsoft.com/office/powerpoint/2010/main" val="3705691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white sign with white text&#10;&#10;AI-generated content may be incorrect.">
            <a:extLst>
              <a:ext uri="{FF2B5EF4-FFF2-40B4-BE49-F238E27FC236}">
                <a16:creationId xmlns:a16="http://schemas.microsoft.com/office/drawing/2014/main" id="{ABF44BA0-38D0-537C-FB70-99B69D61E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
        <p:nvSpPr>
          <p:cNvPr id="3" name="TextBox 9">
            <a:extLst>
              <a:ext uri="{FF2B5EF4-FFF2-40B4-BE49-F238E27FC236}">
                <a16:creationId xmlns:a16="http://schemas.microsoft.com/office/drawing/2014/main" id="{B0646E33-56D2-C793-2B3B-BE08CF16A163}"/>
              </a:ext>
            </a:extLst>
          </p:cNvPr>
          <p:cNvSpPr txBox="1"/>
          <p:nvPr/>
        </p:nvSpPr>
        <p:spPr>
          <a:xfrm>
            <a:off x="1253158" y="200573"/>
            <a:ext cx="6518131"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800">
                <a:solidFill>
                  <a:schemeClr val="bg1"/>
                </a:solidFill>
                <a:latin typeface="+mj-lt"/>
              </a:rPr>
              <a:t>ABE (UK) Organisation</a:t>
            </a:r>
          </a:p>
        </p:txBody>
      </p:sp>
      <p:grpSp>
        <p:nvGrpSpPr>
          <p:cNvPr id="11" name="Group 10">
            <a:extLst>
              <a:ext uri="{FF2B5EF4-FFF2-40B4-BE49-F238E27FC236}">
                <a16:creationId xmlns:a16="http://schemas.microsoft.com/office/drawing/2014/main" id="{08797E2B-9978-A934-4634-543F027BD31C}"/>
              </a:ext>
            </a:extLst>
          </p:cNvPr>
          <p:cNvGrpSpPr/>
          <p:nvPr/>
        </p:nvGrpSpPr>
        <p:grpSpPr>
          <a:xfrm>
            <a:off x="1296021" y="962879"/>
            <a:ext cx="6475267" cy="65912"/>
            <a:chOff x="1253158" y="2751107"/>
            <a:chExt cx="4857130" cy="88133"/>
          </a:xfrm>
        </p:grpSpPr>
        <p:cxnSp>
          <p:nvCxnSpPr>
            <p:cNvPr id="15" name="Straight Connector 14">
              <a:extLst>
                <a:ext uri="{FF2B5EF4-FFF2-40B4-BE49-F238E27FC236}">
                  <a16:creationId xmlns:a16="http://schemas.microsoft.com/office/drawing/2014/main" id="{E2D587EB-78FC-ED4B-D4B8-7D2B04E9A1D6}"/>
                </a:ext>
              </a:extLst>
            </p:cNvPr>
            <p:cNvCxnSpPr>
              <a:cxnSpLocks/>
            </p:cNvCxnSpPr>
            <p:nvPr/>
          </p:nvCxnSpPr>
          <p:spPr>
            <a:xfrm>
              <a:off x="1267446" y="2839240"/>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B30B23F-967C-938B-7EA9-2FAA66A0A6D5}"/>
                </a:ext>
              </a:extLst>
            </p:cNvPr>
            <p:cNvCxnSpPr>
              <a:cxnSpLocks/>
            </p:cNvCxnSpPr>
            <p:nvPr/>
          </p:nvCxnSpPr>
          <p:spPr>
            <a:xfrm>
              <a:off x="1253158" y="2751107"/>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
        <p:nvSpPr>
          <p:cNvPr id="17" name="TextBox 16">
            <a:extLst>
              <a:ext uri="{FF2B5EF4-FFF2-40B4-BE49-F238E27FC236}">
                <a16:creationId xmlns:a16="http://schemas.microsoft.com/office/drawing/2014/main" id="{61202B0F-206A-29F3-390A-C56FEFFBA04E}"/>
              </a:ext>
            </a:extLst>
          </p:cNvPr>
          <p:cNvSpPr txBox="1"/>
          <p:nvPr/>
        </p:nvSpPr>
        <p:spPr>
          <a:xfrm>
            <a:off x="4060718" y="1741817"/>
            <a:ext cx="4443413" cy="369332"/>
          </a:xfrm>
          <a:prstGeom prst="rect">
            <a:avLst/>
          </a:prstGeom>
          <a:noFill/>
          <a:ln w="28575">
            <a:solidFill>
              <a:srgbClr val="002060"/>
            </a:solidFill>
          </a:ln>
        </p:spPr>
        <p:txBody>
          <a:bodyPr wrap="square" rtlCol="0">
            <a:spAutoFit/>
          </a:bodyPr>
          <a:lstStyle/>
          <a:p>
            <a:pPr algn="ctr"/>
            <a:r>
              <a:rPr lang="en-GB" err="1">
                <a:solidFill>
                  <a:schemeClr val="bg1"/>
                </a:solidFill>
              </a:rPr>
              <a:t>Microvolumetrics</a:t>
            </a:r>
            <a:r>
              <a:rPr lang="en-GB">
                <a:solidFill>
                  <a:schemeClr val="bg1"/>
                </a:solidFill>
              </a:rPr>
              <a:t> and pipetting (lab 1)</a:t>
            </a:r>
          </a:p>
        </p:txBody>
      </p:sp>
      <p:grpSp>
        <p:nvGrpSpPr>
          <p:cNvPr id="18" name="Group 17">
            <a:extLst>
              <a:ext uri="{FF2B5EF4-FFF2-40B4-BE49-F238E27FC236}">
                <a16:creationId xmlns:a16="http://schemas.microsoft.com/office/drawing/2014/main" id="{F8F17E4E-FCF6-39B2-DE24-7EB49EAC52B3}"/>
              </a:ext>
            </a:extLst>
          </p:cNvPr>
          <p:cNvGrpSpPr/>
          <p:nvPr/>
        </p:nvGrpSpPr>
        <p:grpSpPr>
          <a:xfrm>
            <a:off x="1915205" y="3697310"/>
            <a:ext cx="8176549" cy="2960117"/>
            <a:chOff x="539124" y="3853260"/>
            <a:chExt cx="8176549" cy="2960117"/>
          </a:xfrm>
        </p:grpSpPr>
        <p:sp>
          <p:nvSpPr>
            <p:cNvPr id="19" name="TextBox 18">
              <a:extLst>
                <a:ext uri="{FF2B5EF4-FFF2-40B4-BE49-F238E27FC236}">
                  <a16:creationId xmlns:a16="http://schemas.microsoft.com/office/drawing/2014/main" id="{EFF5DF55-5377-C648-C44E-EEF14B47A5BF}"/>
                </a:ext>
              </a:extLst>
            </p:cNvPr>
            <p:cNvSpPr txBox="1"/>
            <p:nvPr/>
          </p:nvSpPr>
          <p:spPr>
            <a:xfrm>
              <a:off x="1268424" y="3853260"/>
              <a:ext cx="1397504" cy="369332"/>
            </a:xfrm>
            <a:prstGeom prst="rect">
              <a:avLst/>
            </a:prstGeom>
            <a:noFill/>
            <a:ln w="28575">
              <a:solidFill>
                <a:srgbClr val="0070C0"/>
              </a:solidFill>
            </a:ln>
          </p:spPr>
          <p:txBody>
            <a:bodyPr wrap="square" rtlCol="0">
              <a:spAutoFit/>
            </a:bodyPr>
            <a:lstStyle/>
            <a:p>
              <a:r>
                <a:rPr lang="en-GB">
                  <a:solidFill>
                    <a:schemeClr val="bg1"/>
                  </a:solidFill>
                </a:rPr>
                <a:t>PCR (lab 4)</a:t>
              </a:r>
            </a:p>
          </p:txBody>
        </p:sp>
        <p:sp>
          <p:nvSpPr>
            <p:cNvPr id="20" name="TextBox 19">
              <a:extLst>
                <a:ext uri="{FF2B5EF4-FFF2-40B4-BE49-F238E27FC236}">
                  <a16:creationId xmlns:a16="http://schemas.microsoft.com/office/drawing/2014/main" id="{1A91A4A6-417E-3E0C-494A-07216A0167D1}"/>
                </a:ext>
              </a:extLst>
            </p:cNvPr>
            <p:cNvSpPr txBox="1"/>
            <p:nvPr/>
          </p:nvSpPr>
          <p:spPr>
            <a:xfrm>
              <a:off x="539124" y="6165305"/>
              <a:ext cx="2730803" cy="648072"/>
            </a:xfrm>
            <a:prstGeom prst="rect">
              <a:avLst/>
            </a:prstGeom>
            <a:noFill/>
            <a:ln w="28575">
              <a:solidFill>
                <a:srgbClr val="0070C0"/>
              </a:solidFill>
            </a:ln>
          </p:spPr>
          <p:txBody>
            <a:bodyPr wrap="square" rtlCol="0">
              <a:spAutoFit/>
            </a:bodyPr>
            <a:lstStyle/>
            <a:p>
              <a:r>
                <a:rPr lang="en-GB">
                  <a:solidFill>
                    <a:schemeClr val="bg1"/>
                  </a:solidFill>
                </a:rPr>
                <a:t>Colony PCR and gel electrophoresis (lab 7)</a:t>
              </a:r>
            </a:p>
          </p:txBody>
        </p:sp>
        <p:cxnSp>
          <p:nvCxnSpPr>
            <p:cNvPr id="21" name="Straight Arrow Connector 20">
              <a:extLst>
                <a:ext uri="{FF2B5EF4-FFF2-40B4-BE49-F238E27FC236}">
                  <a16:creationId xmlns:a16="http://schemas.microsoft.com/office/drawing/2014/main" id="{47131166-B4F6-BF6F-26D5-D329714422BD}"/>
                </a:ext>
              </a:extLst>
            </p:cNvPr>
            <p:cNvCxnSpPr/>
            <p:nvPr/>
          </p:nvCxnSpPr>
          <p:spPr>
            <a:xfrm flipH="1">
              <a:off x="1905640" y="5971248"/>
              <a:ext cx="2064" cy="194056"/>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3FA3482-6314-C1EC-DC91-0202A781C326}"/>
                </a:ext>
              </a:extLst>
            </p:cNvPr>
            <p:cNvSpPr txBox="1"/>
            <p:nvPr/>
          </p:nvSpPr>
          <p:spPr>
            <a:xfrm>
              <a:off x="6501928" y="3890523"/>
              <a:ext cx="1580334" cy="369332"/>
            </a:xfrm>
            <a:prstGeom prst="rect">
              <a:avLst/>
            </a:prstGeom>
            <a:noFill/>
            <a:ln w="28575">
              <a:solidFill>
                <a:schemeClr val="accent5">
                  <a:lumMod val="75000"/>
                </a:schemeClr>
              </a:solidFill>
            </a:ln>
          </p:spPr>
          <p:txBody>
            <a:bodyPr wrap="square" rtlCol="0">
              <a:spAutoFit/>
            </a:bodyPr>
            <a:lstStyle/>
            <a:p>
              <a:r>
                <a:rPr lang="en-GB">
                  <a:solidFill>
                    <a:schemeClr val="bg1"/>
                  </a:solidFill>
                </a:rPr>
                <a:t>PCR (lab 4a)</a:t>
              </a:r>
            </a:p>
          </p:txBody>
        </p:sp>
        <p:sp>
          <p:nvSpPr>
            <p:cNvPr id="23" name="TextBox 22">
              <a:extLst>
                <a:ext uri="{FF2B5EF4-FFF2-40B4-BE49-F238E27FC236}">
                  <a16:creationId xmlns:a16="http://schemas.microsoft.com/office/drawing/2014/main" id="{9F45D069-0B7E-8BC6-0693-66616335E04C}"/>
                </a:ext>
              </a:extLst>
            </p:cNvPr>
            <p:cNvSpPr txBox="1"/>
            <p:nvPr/>
          </p:nvSpPr>
          <p:spPr>
            <a:xfrm>
              <a:off x="5984870" y="6165304"/>
              <a:ext cx="2730803" cy="646331"/>
            </a:xfrm>
            <a:prstGeom prst="rect">
              <a:avLst/>
            </a:prstGeom>
            <a:noFill/>
            <a:ln w="28575">
              <a:solidFill>
                <a:schemeClr val="accent5">
                  <a:lumMod val="75000"/>
                </a:schemeClr>
              </a:solidFill>
            </a:ln>
          </p:spPr>
          <p:txBody>
            <a:bodyPr wrap="square" rtlCol="0">
              <a:spAutoFit/>
            </a:bodyPr>
            <a:lstStyle/>
            <a:p>
              <a:r>
                <a:rPr lang="en-GB">
                  <a:solidFill>
                    <a:schemeClr val="bg1"/>
                  </a:solidFill>
                </a:rPr>
                <a:t>Colony PCR and gel electrophoresis (lab 7a)</a:t>
              </a:r>
            </a:p>
          </p:txBody>
        </p:sp>
        <p:cxnSp>
          <p:nvCxnSpPr>
            <p:cNvPr id="24" name="Straight Arrow Connector 23">
              <a:extLst>
                <a:ext uri="{FF2B5EF4-FFF2-40B4-BE49-F238E27FC236}">
                  <a16:creationId xmlns:a16="http://schemas.microsoft.com/office/drawing/2014/main" id="{073FDB85-AD05-5AD9-F84A-456E6E44616D}"/>
                </a:ext>
              </a:extLst>
            </p:cNvPr>
            <p:cNvCxnSpPr/>
            <p:nvPr/>
          </p:nvCxnSpPr>
          <p:spPr>
            <a:xfrm flipH="1">
              <a:off x="7374475" y="5971248"/>
              <a:ext cx="2064" cy="194056"/>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32706557-6B1C-2385-FC1F-26ADE78DE67E}"/>
              </a:ext>
            </a:extLst>
          </p:cNvPr>
          <p:cNvGrpSpPr/>
          <p:nvPr/>
        </p:nvGrpSpPr>
        <p:grpSpPr>
          <a:xfrm>
            <a:off x="1423090" y="2101325"/>
            <a:ext cx="3776790" cy="2818564"/>
            <a:chOff x="37201" y="2287069"/>
            <a:chExt cx="3776790" cy="2818564"/>
          </a:xfrm>
        </p:grpSpPr>
        <p:sp>
          <p:nvSpPr>
            <p:cNvPr id="26" name="TextBox 25">
              <a:extLst>
                <a:ext uri="{FF2B5EF4-FFF2-40B4-BE49-F238E27FC236}">
                  <a16:creationId xmlns:a16="http://schemas.microsoft.com/office/drawing/2014/main" id="{7DA8D37F-A7EB-FEF6-D5B0-F6F0874537B0}"/>
                </a:ext>
              </a:extLst>
            </p:cNvPr>
            <p:cNvSpPr txBox="1"/>
            <p:nvPr/>
          </p:nvSpPr>
          <p:spPr>
            <a:xfrm>
              <a:off x="475888" y="2461546"/>
              <a:ext cx="2679251" cy="646331"/>
            </a:xfrm>
            <a:prstGeom prst="rect">
              <a:avLst/>
            </a:prstGeom>
            <a:noFill/>
            <a:ln w="28575">
              <a:solidFill>
                <a:srgbClr val="0070C0"/>
              </a:solidFill>
            </a:ln>
          </p:spPr>
          <p:txBody>
            <a:bodyPr wrap="square" rtlCol="0">
              <a:spAutoFit/>
            </a:bodyPr>
            <a:lstStyle/>
            <a:p>
              <a:pPr algn="ctr"/>
              <a:r>
                <a:rPr lang="en-GB">
                  <a:solidFill>
                    <a:schemeClr val="bg1"/>
                  </a:solidFill>
                </a:rPr>
                <a:t>Restriction digest: </a:t>
              </a:r>
              <a:r>
                <a:rPr lang="en-GB" err="1">
                  <a:solidFill>
                    <a:schemeClr val="bg1"/>
                  </a:solidFill>
                </a:rPr>
                <a:t>pARA</a:t>
              </a:r>
              <a:r>
                <a:rPr lang="en-GB">
                  <a:solidFill>
                    <a:schemeClr val="bg1"/>
                  </a:solidFill>
                </a:rPr>
                <a:t> and </a:t>
              </a:r>
              <a:r>
                <a:rPr lang="en-GB" err="1">
                  <a:solidFill>
                    <a:schemeClr val="bg1"/>
                  </a:solidFill>
                </a:rPr>
                <a:t>pKAN</a:t>
              </a:r>
              <a:r>
                <a:rPr lang="en-GB">
                  <a:solidFill>
                    <a:schemeClr val="bg1"/>
                  </a:solidFill>
                </a:rPr>
                <a:t>-R (lab 2)</a:t>
              </a:r>
            </a:p>
          </p:txBody>
        </p:sp>
        <p:sp>
          <p:nvSpPr>
            <p:cNvPr id="27" name="TextBox 26">
              <a:extLst>
                <a:ext uri="{FF2B5EF4-FFF2-40B4-BE49-F238E27FC236}">
                  <a16:creationId xmlns:a16="http://schemas.microsoft.com/office/drawing/2014/main" id="{1EF32A84-590E-99A0-8F3A-30ED33D849D1}"/>
                </a:ext>
              </a:extLst>
            </p:cNvPr>
            <p:cNvSpPr txBox="1"/>
            <p:nvPr/>
          </p:nvSpPr>
          <p:spPr>
            <a:xfrm>
              <a:off x="37201" y="4459302"/>
              <a:ext cx="3776790" cy="646331"/>
            </a:xfrm>
            <a:prstGeom prst="rect">
              <a:avLst/>
            </a:prstGeom>
            <a:noFill/>
            <a:ln w="28575">
              <a:solidFill>
                <a:srgbClr val="0070C0"/>
              </a:solidFill>
            </a:ln>
          </p:spPr>
          <p:txBody>
            <a:bodyPr wrap="square" rtlCol="0">
              <a:spAutoFit/>
            </a:bodyPr>
            <a:lstStyle/>
            <a:p>
              <a:r>
                <a:rPr lang="en-GB">
                  <a:solidFill>
                    <a:schemeClr val="bg1"/>
                  </a:solidFill>
                </a:rPr>
                <a:t>Agarose gel electrophoresis: </a:t>
              </a:r>
            </a:p>
            <a:p>
              <a:r>
                <a:rPr lang="en-GB">
                  <a:solidFill>
                    <a:schemeClr val="bg1"/>
                  </a:solidFill>
                </a:rPr>
                <a:t>verification product size(s) (lab 5)</a:t>
              </a:r>
            </a:p>
          </p:txBody>
        </p:sp>
        <p:sp>
          <p:nvSpPr>
            <p:cNvPr id="29" name="TextBox 28">
              <a:extLst>
                <a:ext uri="{FF2B5EF4-FFF2-40B4-BE49-F238E27FC236}">
                  <a16:creationId xmlns:a16="http://schemas.microsoft.com/office/drawing/2014/main" id="{011FBEEA-FFE3-3BFA-8153-D3BCF6AE2AA9}"/>
                </a:ext>
              </a:extLst>
            </p:cNvPr>
            <p:cNvSpPr txBox="1"/>
            <p:nvPr/>
          </p:nvSpPr>
          <p:spPr>
            <a:xfrm>
              <a:off x="998776" y="3282198"/>
              <a:ext cx="1834667" cy="369332"/>
            </a:xfrm>
            <a:prstGeom prst="rect">
              <a:avLst/>
            </a:prstGeom>
            <a:noFill/>
            <a:ln w="28575">
              <a:solidFill>
                <a:srgbClr val="0070C0"/>
              </a:solidFill>
            </a:ln>
          </p:spPr>
          <p:txBody>
            <a:bodyPr wrap="square" rtlCol="0">
              <a:spAutoFit/>
            </a:bodyPr>
            <a:lstStyle/>
            <a:p>
              <a:r>
                <a:rPr lang="en-GB">
                  <a:solidFill>
                    <a:schemeClr val="bg1"/>
                  </a:solidFill>
                </a:rPr>
                <a:t>Ligation (lab 3)</a:t>
              </a:r>
            </a:p>
          </p:txBody>
        </p:sp>
        <p:cxnSp>
          <p:nvCxnSpPr>
            <p:cNvPr id="32" name="Straight Arrow Connector 31">
              <a:extLst>
                <a:ext uri="{FF2B5EF4-FFF2-40B4-BE49-F238E27FC236}">
                  <a16:creationId xmlns:a16="http://schemas.microsoft.com/office/drawing/2014/main" id="{F9CA15D1-D802-0666-FDC6-90BBD1D1F9F6}"/>
                </a:ext>
              </a:extLst>
            </p:cNvPr>
            <p:cNvCxnSpPr/>
            <p:nvPr/>
          </p:nvCxnSpPr>
          <p:spPr>
            <a:xfrm flipH="1">
              <a:off x="2852530" y="2287069"/>
              <a:ext cx="354906" cy="157957"/>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1134773-F051-17A0-45C0-23B76A06F36E}"/>
                </a:ext>
              </a:extLst>
            </p:cNvPr>
            <p:cNvCxnSpPr/>
            <p:nvPr/>
          </p:nvCxnSpPr>
          <p:spPr>
            <a:xfrm flipH="1">
              <a:off x="1907704" y="4267192"/>
              <a:ext cx="2064" cy="194056"/>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0888BA4-D8DD-79F2-4F7F-EBD33A54ED1A}"/>
                </a:ext>
              </a:extLst>
            </p:cNvPr>
            <p:cNvCxnSpPr/>
            <p:nvPr/>
          </p:nvCxnSpPr>
          <p:spPr>
            <a:xfrm flipH="1">
              <a:off x="1907704" y="3687990"/>
              <a:ext cx="2064" cy="194056"/>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B8EA34F-45E5-05D8-C095-71D6E8A2DFE6}"/>
                </a:ext>
              </a:extLst>
            </p:cNvPr>
            <p:cNvCxnSpPr/>
            <p:nvPr/>
          </p:nvCxnSpPr>
          <p:spPr>
            <a:xfrm flipH="1">
              <a:off x="1901928" y="3103750"/>
              <a:ext cx="2064" cy="194056"/>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126E9923-DD91-6DF6-46D9-907AFF88334C}"/>
              </a:ext>
            </a:extLst>
          </p:cNvPr>
          <p:cNvGrpSpPr/>
          <p:nvPr/>
        </p:nvGrpSpPr>
        <p:grpSpPr>
          <a:xfrm>
            <a:off x="1913438" y="2098090"/>
            <a:ext cx="8745214" cy="3674498"/>
            <a:chOff x="475888" y="2296750"/>
            <a:chExt cx="8745214" cy="3674498"/>
          </a:xfrm>
        </p:grpSpPr>
        <p:sp>
          <p:nvSpPr>
            <p:cNvPr id="37" name="TextBox 36">
              <a:extLst>
                <a:ext uri="{FF2B5EF4-FFF2-40B4-BE49-F238E27FC236}">
                  <a16:creationId xmlns:a16="http://schemas.microsoft.com/office/drawing/2014/main" id="{BC8D2618-4D8C-9417-D2CC-785A023854DE}"/>
                </a:ext>
              </a:extLst>
            </p:cNvPr>
            <p:cNvSpPr txBox="1"/>
            <p:nvPr/>
          </p:nvSpPr>
          <p:spPr>
            <a:xfrm>
              <a:off x="475888" y="5324260"/>
              <a:ext cx="2874226" cy="646331"/>
            </a:xfrm>
            <a:prstGeom prst="rect">
              <a:avLst/>
            </a:prstGeom>
            <a:noFill/>
            <a:ln w="28575">
              <a:solidFill>
                <a:srgbClr val="0070C0"/>
              </a:solidFill>
            </a:ln>
          </p:spPr>
          <p:txBody>
            <a:bodyPr wrap="square" rtlCol="0">
              <a:spAutoFit/>
            </a:bodyPr>
            <a:lstStyle/>
            <a:p>
              <a:r>
                <a:rPr lang="en-GB">
                  <a:solidFill>
                    <a:schemeClr val="bg1"/>
                  </a:solidFill>
                </a:rPr>
                <a:t>Transformation with ligation products (lab 6)</a:t>
              </a:r>
            </a:p>
          </p:txBody>
        </p:sp>
        <p:sp>
          <p:nvSpPr>
            <p:cNvPr id="45" name="TextBox 44">
              <a:extLst>
                <a:ext uri="{FF2B5EF4-FFF2-40B4-BE49-F238E27FC236}">
                  <a16:creationId xmlns:a16="http://schemas.microsoft.com/office/drawing/2014/main" id="{A40F6E93-73BA-F71B-CBDE-F2110E7147D0}"/>
                </a:ext>
              </a:extLst>
            </p:cNvPr>
            <p:cNvSpPr txBox="1"/>
            <p:nvPr/>
          </p:nvSpPr>
          <p:spPr>
            <a:xfrm>
              <a:off x="6199003" y="2465770"/>
              <a:ext cx="2162131" cy="646331"/>
            </a:xfrm>
            <a:prstGeom prst="rect">
              <a:avLst/>
            </a:prstGeom>
            <a:noFill/>
            <a:ln w="28575">
              <a:solidFill>
                <a:schemeClr val="accent5">
                  <a:lumMod val="75000"/>
                </a:schemeClr>
              </a:solidFill>
            </a:ln>
          </p:spPr>
          <p:txBody>
            <a:bodyPr wrap="square" rtlCol="0">
              <a:spAutoFit/>
            </a:bodyPr>
            <a:lstStyle/>
            <a:p>
              <a:pPr algn="ctr"/>
              <a:r>
                <a:rPr lang="en-GB">
                  <a:solidFill>
                    <a:schemeClr val="bg1"/>
                  </a:solidFill>
                </a:rPr>
                <a:t>Restriction digest: </a:t>
              </a:r>
              <a:r>
                <a:rPr lang="en-GB" err="1">
                  <a:solidFill>
                    <a:schemeClr val="bg1"/>
                  </a:solidFill>
                </a:rPr>
                <a:t>pARA</a:t>
              </a:r>
              <a:r>
                <a:rPr lang="en-GB">
                  <a:solidFill>
                    <a:schemeClr val="bg1"/>
                  </a:solidFill>
                </a:rPr>
                <a:t>-R (lab 2a)</a:t>
              </a:r>
            </a:p>
          </p:txBody>
        </p:sp>
        <p:sp>
          <p:nvSpPr>
            <p:cNvPr id="49" name="TextBox 48">
              <a:extLst>
                <a:ext uri="{FF2B5EF4-FFF2-40B4-BE49-F238E27FC236}">
                  <a16:creationId xmlns:a16="http://schemas.microsoft.com/office/drawing/2014/main" id="{A7E246F8-15E8-E183-A1B7-454A3A1B90B4}"/>
                </a:ext>
              </a:extLst>
            </p:cNvPr>
            <p:cNvSpPr txBox="1"/>
            <p:nvPr/>
          </p:nvSpPr>
          <p:spPr>
            <a:xfrm>
              <a:off x="6042230" y="5324917"/>
              <a:ext cx="2581970" cy="646331"/>
            </a:xfrm>
            <a:prstGeom prst="rect">
              <a:avLst/>
            </a:prstGeom>
            <a:noFill/>
            <a:ln w="28575">
              <a:solidFill>
                <a:schemeClr val="accent5">
                  <a:lumMod val="75000"/>
                </a:schemeClr>
              </a:solidFill>
            </a:ln>
          </p:spPr>
          <p:txBody>
            <a:bodyPr wrap="square" rtlCol="0">
              <a:spAutoFit/>
            </a:bodyPr>
            <a:lstStyle/>
            <a:p>
              <a:pPr algn="ctr"/>
              <a:r>
                <a:rPr lang="en-GB">
                  <a:solidFill>
                    <a:schemeClr val="bg1"/>
                  </a:solidFill>
                </a:rPr>
                <a:t>Transformation with </a:t>
              </a:r>
              <a:r>
                <a:rPr lang="en-GB" err="1">
                  <a:solidFill>
                    <a:schemeClr val="bg1"/>
                  </a:solidFill>
                </a:rPr>
                <a:t>pARA</a:t>
              </a:r>
              <a:r>
                <a:rPr lang="en-GB">
                  <a:solidFill>
                    <a:schemeClr val="bg1"/>
                  </a:solidFill>
                </a:rPr>
                <a:t>-R (lab 6a)</a:t>
              </a:r>
            </a:p>
          </p:txBody>
        </p:sp>
        <p:sp>
          <p:nvSpPr>
            <p:cNvPr id="50" name="TextBox 49">
              <a:extLst>
                <a:ext uri="{FF2B5EF4-FFF2-40B4-BE49-F238E27FC236}">
                  <a16:creationId xmlns:a16="http://schemas.microsoft.com/office/drawing/2014/main" id="{E3893694-E14C-013A-F3DC-F1C1F0F7171C}"/>
                </a:ext>
              </a:extLst>
            </p:cNvPr>
            <p:cNvSpPr txBox="1"/>
            <p:nvPr/>
          </p:nvSpPr>
          <p:spPr>
            <a:xfrm>
              <a:off x="5442247" y="4460803"/>
              <a:ext cx="3778855" cy="646331"/>
            </a:xfrm>
            <a:prstGeom prst="rect">
              <a:avLst/>
            </a:prstGeom>
            <a:noFill/>
            <a:ln w="28575">
              <a:solidFill>
                <a:schemeClr val="accent5">
                  <a:lumMod val="75000"/>
                </a:schemeClr>
              </a:solidFill>
            </a:ln>
          </p:spPr>
          <p:txBody>
            <a:bodyPr wrap="square" rtlCol="0">
              <a:spAutoFit/>
            </a:bodyPr>
            <a:lstStyle/>
            <a:p>
              <a:r>
                <a:rPr lang="en-GB">
                  <a:solidFill>
                    <a:schemeClr val="bg1"/>
                  </a:solidFill>
                </a:rPr>
                <a:t>Agarose gel electrophoresis: </a:t>
              </a:r>
            </a:p>
            <a:p>
              <a:r>
                <a:rPr lang="en-GB">
                  <a:solidFill>
                    <a:schemeClr val="bg1"/>
                  </a:solidFill>
                </a:rPr>
                <a:t>verification product size(s) (lab 5a)</a:t>
              </a:r>
            </a:p>
          </p:txBody>
        </p:sp>
        <p:cxnSp>
          <p:nvCxnSpPr>
            <p:cNvPr id="51" name="Straight Arrow Connector 50">
              <a:extLst>
                <a:ext uri="{FF2B5EF4-FFF2-40B4-BE49-F238E27FC236}">
                  <a16:creationId xmlns:a16="http://schemas.microsoft.com/office/drawing/2014/main" id="{D65E8E6E-23A0-EBE3-6D3F-2EEDD2E03FD0}"/>
                </a:ext>
              </a:extLst>
            </p:cNvPr>
            <p:cNvCxnSpPr>
              <a:cxnSpLocks/>
              <a:stCxn id="45" idx="2"/>
              <a:endCxn id="22" idx="0"/>
            </p:cNvCxnSpPr>
            <p:nvPr/>
          </p:nvCxnSpPr>
          <p:spPr>
            <a:xfrm>
              <a:off x="7280069" y="3112101"/>
              <a:ext cx="2218" cy="808217"/>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EE0E1719-E4F2-B640-B424-ACCB85FAC4C6}"/>
                </a:ext>
              </a:extLst>
            </p:cNvPr>
            <p:cNvCxnSpPr/>
            <p:nvPr/>
          </p:nvCxnSpPr>
          <p:spPr>
            <a:xfrm flipH="1">
              <a:off x="1907704" y="5107152"/>
              <a:ext cx="2064" cy="194056"/>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E6D2065-7E72-E121-3F09-EC4649BB2381}"/>
                </a:ext>
              </a:extLst>
            </p:cNvPr>
            <p:cNvCxnSpPr/>
            <p:nvPr/>
          </p:nvCxnSpPr>
          <p:spPr>
            <a:xfrm flipH="1">
              <a:off x="7333680" y="5107152"/>
              <a:ext cx="2064" cy="194056"/>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FB35A8E-027F-F42A-2047-3E7164EC9527}"/>
                </a:ext>
              </a:extLst>
            </p:cNvPr>
            <p:cNvCxnSpPr/>
            <p:nvPr/>
          </p:nvCxnSpPr>
          <p:spPr>
            <a:xfrm flipH="1">
              <a:off x="7305104" y="4267192"/>
              <a:ext cx="2064" cy="194056"/>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E11FED4-EF48-A784-0E78-AA0017F2756A}"/>
                </a:ext>
              </a:extLst>
            </p:cNvPr>
            <p:cNvCxnSpPr/>
            <p:nvPr/>
          </p:nvCxnSpPr>
          <p:spPr>
            <a:xfrm>
              <a:off x="6156176" y="2296750"/>
              <a:ext cx="354906" cy="157957"/>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BED247D5-8D31-5F34-6BAB-551C83190AFF}"/>
              </a:ext>
            </a:extLst>
          </p:cNvPr>
          <p:cNvGrpSpPr/>
          <p:nvPr/>
        </p:nvGrpSpPr>
        <p:grpSpPr>
          <a:xfrm>
            <a:off x="4419233" y="1162092"/>
            <a:ext cx="5353493" cy="557106"/>
            <a:chOff x="2852530" y="1373667"/>
            <a:chExt cx="5353493" cy="557106"/>
          </a:xfrm>
        </p:grpSpPr>
        <p:sp>
          <p:nvSpPr>
            <p:cNvPr id="70" name="TextBox 69">
              <a:extLst>
                <a:ext uri="{FF2B5EF4-FFF2-40B4-BE49-F238E27FC236}">
                  <a16:creationId xmlns:a16="http://schemas.microsoft.com/office/drawing/2014/main" id="{0B0A0AAA-5649-0EE4-6BCA-0A7CBD2F0713}"/>
                </a:ext>
              </a:extLst>
            </p:cNvPr>
            <p:cNvSpPr txBox="1"/>
            <p:nvPr/>
          </p:nvSpPr>
          <p:spPr>
            <a:xfrm>
              <a:off x="5970582" y="1373667"/>
              <a:ext cx="2235441" cy="369332"/>
            </a:xfrm>
            <a:prstGeom prst="rect">
              <a:avLst/>
            </a:prstGeom>
            <a:noFill/>
            <a:ln w="28575">
              <a:solidFill>
                <a:srgbClr val="FF0000"/>
              </a:solidFill>
            </a:ln>
          </p:spPr>
          <p:txBody>
            <a:bodyPr wrap="square" rtlCol="0">
              <a:spAutoFit/>
            </a:bodyPr>
            <a:lstStyle/>
            <a:p>
              <a:r>
                <a:rPr lang="en-GB">
                  <a:solidFill>
                    <a:schemeClr val="bg1"/>
                  </a:solidFill>
                </a:rPr>
                <a:t>DNA profiling (lab 9)</a:t>
              </a:r>
            </a:p>
          </p:txBody>
        </p:sp>
        <p:cxnSp>
          <p:nvCxnSpPr>
            <p:cNvPr id="71" name="Straight Arrow Connector 70">
              <a:extLst>
                <a:ext uri="{FF2B5EF4-FFF2-40B4-BE49-F238E27FC236}">
                  <a16:creationId xmlns:a16="http://schemas.microsoft.com/office/drawing/2014/main" id="{DD168803-C5A0-0EDA-31AD-91E70812F76B}"/>
                </a:ext>
              </a:extLst>
            </p:cNvPr>
            <p:cNvCxnSpPr/>
            <p:nvPr/>
          </p:nvCxnSpPr>
          <p:spPr>
            <a:xfrm flipV="1">
              <a:off x="6199003" y="1772816"/>
              <a:ext cx="354906" cy="157957"/>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8078D41-75ED-E373-F9F7-B32E9807BF7E}"/>
                </a:ext>
              </a:extLst>
            </p:cNvPr>
            <p:cNvCxnSpPr/>
            <p:nvPr/>
          </p:nvCxnSpPr>
          <p:spPr>
            <a:xfrm flipH="1" flipV="1">
              <a:off x="2852530" y="1772816"/>
              <a:ext cx="354906" cy="157957"/>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067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20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down)">
                                      <p:cBhvr>
                                        <p:cTn id="17" dur="10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7FFFD-22CF-F9D7-575B-9E5D7F20C7E0}"/>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A0CE9B4F-9EDB-2048-8815-4906162AA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
        <p:nvSpPr>
          <p:cNvPr id="3" name="TextBox 9">
            <a:extLst>
              <a:ext uri="{FF2B5EF4-FFF2-40B4-BE49-F238E27FC236}">
                <a16:creationId xmlns:a16="http://schemas.microsoft.com/office/drawing/2014/main" id="{71F8814F-6923-82DD-5893-40FF98F5E0B8}"/>
              </a:ext>
            </a:extLst>
          </p:cNvPr>
          <p:cNvSpPr txBox="1"/>
          <p:nvPr/>
        </p:nvSpPr>
        <p:spPr>
          <a:xfrm>
            <a:off x="1253158" y="343453"/>
            <a:ext cx="2716769"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800">
                <a:solidFill>
                  <a:schemeClr val="bg1"/>
                </a:solidFill>
                <a:latin typeface="Calibri" panose="020F0502020204030204" pitchFamily="34" charset="0"/>
              </a:rPr>
              <a:t>Resources</a:t>
            </a:r>
          </a:p>
        </p:txBody>
      </p:sp>
      <p:grpSp>
        <p:nvGrpSpPr>
          <p:cNvPr id="7" name="Group 6">
            <a:extLst>
              <a:ext uri="{FF2B5EF4-FFF2-40B4-BE49-F238E27FC236}">
                <a16:creationId xmlns:a16="http://schemas.microsoft.com/office/drawing/2014/main" id="{3152853D-C7AE-1B18-EFFE-5BFFD442D789}"/>
              </a:ext>
            </a:extLst>
          </p:cNvPr>
          <p:cNvGrpSpPr/>
          <p:nvPr/>
        </p:nvGrpSpPr>
        <p:grpSpPr>
          <a:xfrm>
            <a:off x="1253158" y="1050894"/>
            <a:ext cx="2716769" cy="73850"/>
            <a:chOff x="1253158" y="1050894"/>
            <a:chExt cx="4853893" cy="73850"/>
          </a:xfrm>
        </p:grpSpPr>
        <p:cxnSp>
          <p:nvCxnSpPr>
            <p:cNvPr id="5" name="Straight Connector 4">
              <a:extLst>
                <a:ext uri="{FF2B5EF4-FFF2-40B4-BE49-F238E27FC236}">
                  <a16:creationId xmlns:a16="http://schemas.microsoft.com/office/drawing/2014/main" id="{89B3C750-389D-3FB3-CFA3-B4297BEEA8B2}"/>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CA37FBC-D977-2674-65C6-2D134DB1A378}"/>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8" name="Picture 2">
            <a:extLst>
              <a:ext uri="{FF2B5EF4-FFF2-40B4-BE49-F238E27FC236}">
                <a16:creationId xmlns:a16="http://schemas.microsoft.com/office/drawing/2014/main" id="{BE2AB4D4-C81A-CE1F-C752-CCAFDFC9764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581" t="17344" r="19793" b="21033"/>
          <a:stretch/>
        </p:blipFill>
        <p:spPr bwMode="auto">
          <a:xfrm>
            <a:off x="1408801" y="5190495"/>
            <a:ext cx="1872208" cy="142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D3C24FB3-51F3-941C-3EB2-B41606871610}"/>
              </a:ext>
            </a:extLst>
          </p:cNvPr>
          <p:cNvSpPr txBox="1"/>
          <p:nvPr/>
        </p:nvSpPr>
        <p:spPr>
          <a:xfrm>
            <a:off x="3713057" y="5685259"/>
            <a:ext cx="4147289" cy="523220"/>
          </a:xfrm>
          <a:prstGeom prst="rect">
            <a:avLst/>
          </a:prstGeom>
          <a:noFill/>
        </p:spPr>
        <p:txBody>
          <a:bodyPr wrap="none" rtlCol="0">
            <a:spAutoFit/>
          </a:bodyPr>
          <a:lstStyle/>
          <a:p>
            <a:pPr marL="457200" indent="-457200">
              <a:buFont typeface="Arial" panose="020B0604020202020204" pitchFamily="34" charset="0"/>
              <a:buChar char="•"/>
            </a:pPr>
            <a:r>
              <a:rPr lang="en-GB" sz="2800" err="1">
                <a:solidFill>
                  <a:schemeClr val="bg1"/>
                </a:solidFill>
              </a:rPr>
              <a:t>Powerpoints</a:t>
            </a:r>
            <a:r>
              <a:rPr lang="en-GB" sz="2800">
                <a:solidFill>
                  <a:schemeClr val="bg1"/>
                </a:solidFill>
              </a:rPr>
              <a:t> available</a:t>
            </a:r>
          </a:p>
        </p:txBody>
      </p:sp>
      <p:pic>
        <p:nvPicPr>
          <p:cNvPr id="12" name="Picture 3">
            <a:extLst>
              <a:ext uri="{FF2B5EF4-FFF2-40B4-BE49-F238E27FC236}">
                <a16:creationId xmlns:a16="http://schemas.microsoft.com/office/drawing/2014/main" id="{FFC0E98D-A0A0-4573-5B1E-21E3E5CC4A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301" t="21454" r="65496" b="22443"/>
          <a:stretch/>
        </p:blipFill>
        <p:spPr bwMode="auto">
          <a:xfrm>
            <a:off x="1415870" y="1432063"/>
            <a:ext cx="1676405" cy="1943828"/>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2">
            <a:extLst>
              <a:ext uri="{FF2B5EF4-FFF2-40B4-BE49-F238E27FC236}">
                <a16:creationId xmlns:a16="http://schemas.microsoft.com/office/drawing/2014/main" id="{8778B03B-12EC-3440-130A-AE2CA3EE1985}"/>
              </a:ext>
            </a:extLst>
          </p:cNvPr>
          <p:cNvSpPr txBox="1"/>
          <p:nvPr/>
        </p:nvSpPr>
        <p:spPr>
          <a:xfrm>
            <a:off x="3713057" y="1931688"/>
            <a:ext cx="5328959" cy="954107"/>
          </a:xfrm>
          <a:prstGeom prst="rect">
            <a:avLst/>
          </a:prstGeom>
          <a:noFill/>
        </p:spPr>
        <p:txBody>
          <a:bodyPr wrap="none" rtlCol="0">
            <a:spAutoFit/>
          </a:bodyPr>
          <a:lstStyle/>
          <a:p>
            <a:pPr marL="457200" indent="-457200">
              <a:buFont typeface="Arial" panose="020B0604020202020204" pitchFamily="34" charset="0"/>
              <a:buChar char="•"/>
            </a:pPr>
            <a:r>
              <a:rPr lang="en-GB" sz="2800">
                <a:solidFill>
                  <a:schemeClr val="bg1"/>
                </a:solidFill>
              </a:rPr>
              <a:t>Student guide</a:t>
            </a:r>
          </a:p>
          <a:p>
            <a:pPr marL="457200" indent="-457200">
              <a:buFont typeface="Arial" panose="020B0604020202020204" pitchFamily="34" charset="0"/>
              <a:buChar char="•"/>
            </a:pPr>
            <a:r>
              <a:rPr lang="en-GB" sz="2800">
                <a:solidFill>
                  <a:schemeClr val="bg1"/>
                </a:solidFill>
              </a:rPr>
              <a:t>Teacher and technician guide</a:t>
            </a:r>
          </a:p>
        </p:txBody>
      </p:sp>
      <p:pic>
        <p:nvPicPr>
          <p:cNvPr id="14" name="Picture 6" descr="C:\Users\Karen\AppData\Local\Microsoft\Windows\Temporary Internet Files\Content.IE5\0QLMFXY6\MC900433865[1].png">
            <a:extLst>
              <a:ext uri="{FF2B5EF4-FFF2-40B4-BE49-F238E27FC236}">
                <a16:creationId xmlns:a16="http://schemas.microsoft.com/office/drawing/2014/main" id="{1F418CAD-279A-CCF6-ACE2-AB3FD6BA03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463480" y="3518857"/>
            <a:ext cx="1581183" cy="15811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6F88829-0D14-6A19-D7EE-C16ED8F30387}"/>
              </a:ext>
            </a:extLst>
          </p:cNvPr>
          <p:cNvSpPr txBox="1"/>
          <p:nvPr/>
        </p:nvSpPr>
        <p:spPr>
          <a:xfrm>
            <a:off x="3713057" y="4073925"/>
            <a:ext cx="3239926" cy="523220"/>
          </a:xfrm>
          <a:prstGeom prst="rect">
            <a:avLst/>
          </a:prstGeom>
          <a:noFill/>
        </p:spPr>
        <p:txBody>
          <a:bodyPr wrap="none" rtlCol="0">
            <a:spAutoFit/>
          </a:bodyPr>
          <a:lstStyle/>
          <a:p>
            <a:pPr marL="457200" indent="-457200">
              <a:buFont typeface="Arial" panose="020B0604020202020204" pitchFamily="34" charset="0"/>
              <a:buChar char="•"/>
            </a:pPr>
            <a:r>
              <a:rPr lang="en-GB" sz="2800">
                <a:solidFill>
                  <a:schemeClr val="bg1"/>
                </a:solidFill>
              </a:rPr>
              <a:t>Video resources</a:t>
            </a:r>
          </a:p>
        </p:txBody>
      </p:sp>
    </p:spTree>
    <p:extLst>
      <p:ext uri="{BB962C8B-B14F-4D97-AF65-F5344CB8AC3E}">
        <p14:creationId xmlns:p14="http://schemas.microsoft.com/office/powerpoint/2010/main" val="442355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0E1231E2-9BF5-4FE3-0E02-8C26B6840FA7}"/>
              </a:ext>
            </a:extLst>
          </p:cNvPr>
          <p:cNvCxnSpPr>
            <a:cxnSpLocks/>
          </p:cNvCxnSpPr>
          <p:nvPr/>
        </p:nvCxnSpPr>
        <p:spPr>
          <a:xfrm>
            <a:off x="1524001" y="1124744"/>
            <a:ext cx="290224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E384396-AE4D-316D-6143-D09509AD4009}"/>
              </a:ext>
            </a:extLst>
          </p:cNvPr>
          <p:cNvCxnSpPr>
            <a:cxnSpLocks/>
          </p:cNvCxnSpPr>
          <p:nvPr/>
        </p:nvCxnSpPr>
        <p:spPr>
          <a:xfrm>
            <a:off x="1524001" y="1052736"/>
            <a:ext cx="290224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sp>
        <p:nvSpPr>
          <p:cNvPr id="23" name="TextBox 22">
            <a:extLst>
              <a:ext uri="{FF2B5EF4-FFF2-40B4-BE49-F238E27FC236}">
                <a16:creationId xmlns:a16="http://schemas.microsoft.com/office/drawing/2014/main" id="{47A5C5CC-8EB0-D0D7-3D4E-AD442148B100}"/>
              </a:ext>
            </a:extLst>
          </p:cNvPr>
          <p:cNvSpPr txBox="1"/>
          <p:nvPr/>
        </p:nvSpPr>
        <p:spPr>
          <a:xfrm>
            <a:off x="1494345" y="283822"/>
            <a:ext cx="2794739" cy="830997"/>
          </a:xfrm>
          <a:prstGeom prst="rect">
            <a:avLst/>
          </a:prstGeom>
          <a:noFill/>
        </p:spPr>
        <p:txBody>
          <a:bodyPr wrap="none" rtlCol="0">
            <a:spAutoFit/>
          </a:bodyPr>
          <a:lstStyle/>
          <a:p>
            <a:r>
              <a:rPr lang="en-GB" sz="4800">
                <a:solidFill>
                  <a:schemeClr val="bg1"/>
                </a:solidFill>
                <a:latin typeface="Calibri" panose="020F0502020204030204" pitchFamily="34" charset="0"/>
              </a:rPr>
              <a:t>Objectives</a:t>
            </a:r>
          </a:p>
        </p:txBody>
      </p:sp>
      <p:sp>
        <p:nvSpPr>
          <p:cNvPr id="24" name="TextBox 23">
            <a:extLst>
              <a:ext uri="{FF2B5EF4-FFF2-40B4-BE49-F238E27FC236}">
                <a16:creationId xmlns:a16="http://schemas.microsoft.com/office/drawing/2014/main" id="{A613EED4-EEA7-47A5-C837-1140B5C485FB}"/>
              </a:ext>
            </a:extLst>
          </p:cNvPr>
          <p:cNvSpPr txBox="1"/>
          <p:nvPr/>
        </p:nvSpPr>
        <p:spPr>
          <a:xfrm>
            <a:off x="1524001" y="1386014"/>
            <a:ext cx="8820472" cy="4493538"/>
          </a:xfrm>
          <a:prstGeom prst="rect">
            <a:avLst/>
          </a:prstGeom>
          <a:noFill/>
        </p:spPr>
        <p:txBody>
          <a:bodyPr wrap="square" rtlCol="0">
            <a:spAutoFit/>
          </a:bodyPr>
          <a:lstStyle/>
          <a:p>
            <a:pPr>
              <a:spcAft>
                <a:spcPts val="1800"/>
              </a:spcAft>
            </a:pPr>
            <a:r>
              <a:rPr lang="en-GB" sz="2800">
                <a:solidFill>
                  <a:schemeClr val="bg1"/>
                </a:solidFill>
              </a:rPr>
              <a:t>By the end of this course you will:</a:t>
            </a:r>
          </a:p>
          <a:p>
            <a:pPr marL="457200" indent="-457200">
              <a:spcAft>
                <a:spcPts val="1800"/>
              </a:spcAft>
              <a:buFont typeface="Arial" panose="020B0604020202020204" pitchFamily="34" charset="0"/>
              <a:buChar char="•"/>
            </a:pPr>
            <a:r>
              <a:rPr lang="en-GB" sz="2800">
                <a:solidFill>
                  <a:schemeClr val="bg1"/>
                </a:solidFill>
              </a:rPr>
              <a:t>Feel confident preparing for labs 1, 2, 3 and 5</a:t>
            </a:r>
          </a:p>
          <a:p>
            <a:pPr marL="457200" indent="-457200">
              <a:spcAft>
                <a:spcPts val="1800"/>
              </a:spcAft>
              <a:buFont typeface="Arial" panose="020B0604020202020204" pitchFamily="34" charset="0"/>
              <a:buChar char="•"/>
            </a:pPr>
            <a:r>
              <a:rPr lang="en-GB" sz="2800">
                <a:solidFill>
                  <a:schemeClr val="bg1"/>
                </a:solidFill>
              </a:rPr>
              <a:t>Feel confident carrying out labs 1, 2, 3 and 5</a:t>
            </a:r>
          </a:p>
          <a:p>
            <a:pPr marL="457200" indent="-457200">
              <a:spcAft>
                <a:spcPts val="1800"/>
              </a:spcAft>
              <a:buFont typeface="Arial" panose="020B0604020202020204" pitchFamily="34" charset="0"/>
              <a:buChar char="•"/>
            </a:pPr>
            <a:r>
              <a:rPr lang="en-GB" sz="2800">
                <a:solidFill>
                  <a:schemeClr val="bg1"/>
                </a:solidFill>
              </a:rPr>
              <a:t>Be aware of Health and Safety requirements</a:t>
            </a:r>
          </a:p>
          <a:p>
            <a:pPr marL="457200" indent="-457200">
              <a:spcAft>
                <a:spcPts val="1800"/>
              </a:spcAft>
              <a:buFont typeface="Arial" panose="020B0604020202020204" pitchFamily="34" charset="0"/>
              <a:buChar char="•"/>
            </a:pPr>
            <a:r>
              <a:rPr lang="en-GB" sz="2800">
                <a:solidFill>
                  <a:schemeClr val="bg1"/>
                </a:solidFill>
              </a:rPr>
              <a:t>Understand how ABE relates to ‘real world’ Biology</a:t>
            </a:r>
          </a:p>
          <a:p>
            <a:pPr marL="457200" indent="-457200">
              <a:spcAft>
                <a:spcPts val="1800"/>
              </a:spcAft>
              <a:buFont typeface="Arial" panose="020B0604020202020204" pitchFamily="34" charset="0"/>
              <a:buChar char="•"/>
            </a:pPr>
            <a:r>
              <a:rPr lang="en-GB" sz="2800">
                <a:solidFill>
                  <a:schemeClr val="bg1"/>
                </a:solidFill>
              </a:rPr>
              <a:t>Know where to access resources</a:t>
            </a:r>
          </a:p>
          <a:p>
            <a:pPr marL="457200" indent="-457200">
              <a:spcAft>
                <a:spcPts val="1800"/>
              </a:spcAft>
              <a:buFont typeface="Arial" panose="020B0604020202020204" pitchFamily="34" charset="0"/>
              <a:buChar char="•"/>
            </a:pPr>
            <a:r>
              <a:rPr lang="en-GB" sz="2800">
                <a:solidFill>
                  <a:schemeClr val="bg1"/>
                </a:solidFill>
              </a:rPr>
              <a:t>Know who to contact for support</a:t>
            </a:r>
          </a:p>
        </p:txBody>
      </p:sp>
      <p:pic>
        <p:nvPicPr>
          <p:cNvPr id="25" name="Picture 24" descr="A black and white sign with white text&#10;&#10;AI-generated content may be incorrect.">
            <a:extLst>
              <a:ext uri="{FF2B5EF4-FFF2-40B4-BE49-F238E27FC236}">
                <a16:creationId xmlns:a16="http://schemas.microsoft.com/office/drawing/2014/main" id="{20D6AAE5-9EE2-42CA-0900-BA0C52616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Tree>
    <p:extLst>
      <p:ext uri="{BB962C8B-B14F-4D97-AF65-F5344CB8AC3E}">
        <p14:creationId xmlns:p14="http://schemas.microsoft.com/office/powerpoint/2010/main" val="4032664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24AA9-6BBB-DB5C-3763-31F942683348}"/>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D18DB043-617E-4966-AAF5-69F1A8DF6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
        <p:nvSpPr>
          <p:cNvPr id="3" name="TextBox 9">
            <a:extLst>
              <a:ext uri="{FF2B5EF4-FFF2-40B4-BE49-F238E27FC236}">
                <a16:creationId xmlns:a16="http://schemas.microsoft.com/office/drawing/2014/main" id="{F6681FD9-5107-B25A-50BB-E969002D9C1D}"/>
              </a:ext>
            </a:extLst>
          </p:cNvPr>
          <p:cNvSpPr txBox="1"/>
          <p:nvPr/>
        </p:nvSpPr>
        <p:spPr>
          <a:xfrm>
            <a:off x="753092" y="786367"/>
            <a:ext cx="4123245" cy="80021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600">
                <a:solidFill>
                  <a:schemeClr val="bg1"/>
                </a:solidFill>
                <a:latin typeface="+mj-lt"/>
              </a:rPr>
              <a:t>Student</a:t>
            </a:r>
            <a:r>
              <a:rPr lang="en-GB" sz="4600">
                <a:solidFill>
                  <a:schemeClr val="bg1"/>
                </a:solidFill>
              </a:rPr>
              <a:t> guides</a:t>
            </a:r>
          </a:p>
        </p:txBody>
      </p:sp>
      <p:grpSp>
        <p:nvGrpSpPr>
          <p:cNvPr id="7" name="Group 6">
            <a:extLst>
              <a:ext uri="{FF2B5EF4-FFF2-40B4-BE49-F238E27FC236}">
                <a16:creationId xmlns:a16="http://schemas.microsoft.com/office/drawing/2014/main" id="{6195BDFD-2034-3FEB-3686-6F7BE783217D}"/>
              </a:ext>
            </a:extLst>
          </p:cNvPr>
          <p:cNvGrpSpPr/>
          <p:nvPr/>
        </p:nvGrpSpPr>
        <p:grpSpPr>
          <a:xfrm>
            <a:off x="838815" y="1493808"/>
            <a:ext cx="4123246" cy="92778"/>
            <a:chOff x="1253158" y="1050894"/>
            <a:chExt cx="4853893" cy="73850"/>
          </a:xfrm>
        </p:grpSpPr>
        <p:cxnSp>
          <p:nvCxnSpPr>
            <p:cNvPr id="5" name="Straight Connector 4">
              <a:extLst>
                <a:ext uri="{FF2B5EF4-FFF2-40B4-BE49-F238E27FC236}">
                  <a16:creationId xmlns:a16="http://schemas.microsoft.com/office/drawing/2014/main" id="{486F9DDF-1898-050D-FDA2-C8BBAB438218}"/>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C73D89-6023-9D18-7007-32EA3E508DE8}"/>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
        <p:nvSpPr>
          <p:cNvPr id="4" name="TextBox 3">
            <a:extLst>
              <a:ext uri="{FF2B5EF4-FFF2-40B4-BE49-F238E27FC236}">
                <a16:creationId xmlns:a16="http://schemas.microsoft.com/office/drawing/2014/main" id="{8C6D2521-BF4A-5133-2095-EAFBEA2B0A8D}"/>
              </a:ext>
            </a:extLst>
          </p:cNvPr>
          <p:cNvSpPr txBox="1"/>
          <p:nvPr/>
        </p:nvSpPr>
        <p:spPr>
          <a:xfrm>
            <a:off x="1309605" y="1885971"/>
            <a:ext cx="3748142" cy="3955122"/>
          </a:xfrm>
          <a:prstGeom prst="rect">
            <a:avLst/>
          </a:prstGeom>
          <a:noFill/>
        </p:spPr>
        <p:txBody>
          <a:bodyPr wrap="none" rtlCol="0">
            <a:spAutoFit/>
          </a:bodyPr>
          <a:lstStyle/>
          <a:p>
            <a:pPr marL="457200" indent="-457200">
              <a:lnSpc>
                <a:spcPct val="130000"/>
              </a:lnSpc>
              <a:buFont typeface="Arial" panose="020B0604020202020204" pitchFamily="34" charset="0"/>
              <a:buChar char="•"/>
            </a:pPr>
            <a:r>
              <a:rPr lang="en-GB" sz="2800">
                <a:solidFill>
                  <a:schemeClr val="bg1"/>
                </a:solidFill>
              </a:rPr>
              <a:t>Introduction</a:t>
            </a:r>
          </a:p>
          <a:p>
            <a:pPr marL="457200" indent="-457200">
              <a:lnSpc>
                <a:spcPct val="130000"/>
              </a:lnSpc>
              <a:buFont typeface="Arial" panose="020B0604020202020204" pitchFamily="34" charset="0"/>
              <a:buChar char="•"/>
            </a:pPr>
            <a:r>
              <a:rPr lang="en-GB" sz="2800">
                <a:solidFill>
                  <a:schemeClr val="bg1"/>
                </a:solidFill>
              </a:rPr>
              <a:t>Learning objectives</a:t>
            </a:r>
          </a:p>
          <a:p>
            <a:pPr marL="457200" indent="-457200">
              <a:lnSpc>
                <a:spcPct val="130000"/>
              </a:lnSpc>
              <a:buFont typeface="Arial" panose="020B0604020202020204" pitchFamily="34" charset="0"/>
              <a:buChar char="•"/>
            </a:pPr>
            <a:r>
              <a:rPr lang="en-GB" sz="2800">
                <a:solidFill>
                  <a:schemeClr val="bg1"/>
                </a:solidFill>
              </a:rPr>
              <a:t>Aims</a:t>
            </a:r>
          </a:p>
          <a:p>
            <a:pPr marL="457200" indent="-457200">
              <a:lnSpc>
                <a:spcPct val="130000"/>
              </a:lnSpc>
              <a:buFont typeface="Arial" panose="020B0604020202020204" pitchFamily="34" charset="0"/>
              <a:buChar char="•"/>
            </a:pPr>
            <a:r>
              <a:rPr lang="en-GB" sz="2800">
                <a:solidFill>
                  <a:schemeClr val="bg1"/>
                </a:solidFill>
              </a:rPr>
              <a:t>Materials</a:t>
            </a:r>
          </a:p>
          <a:p>
            <a:pPr marL="457200" indent="-457200">
              <a:lnSpc>
                <a:spcPct val="130000"/>
              </a:lnSpc>
              <a:buFont typeface="Arial" panose="020B0604020202020204" pitchFamily="34" charset="0"/>
              <a:buChar char="•"/>
            </a:pPr>
            <a:r>
              <a:rPr lang="en-GB" sz="2800">
                <a:solidFill>
                  <a:schemeClr val="bg1"/>
                </a:solidFill>
              </a:rPr>
              <a:t>Health and safety</a:t>
            </a:r>
          </a:p>
          <a:p>
            <a:pPr marL="457200" indent="-457200">
              <a:lnSpc>
                <a:spcPct val="130000"/>
              </a:lnSpc>
              <a:buFont typeface="Arial" panose="020B0604020202020204" pitchFamily="34" charset="0"/>
              <a:buChar char="•"/>
            </a:pPr>
            <a:r>
              <a:rPr lang="en-GB" sz="2800">
                <a:solidFill>
                  <a:schemeClr val="bg1"/>
                </a:solidFill>
              </a:rPr>
              <a:t>Methods</a:t>
            </a:r>
          </a:p>
          <a:p>
            <a:pPr marL="457200" indent="-457200">
              <a:lnSpc>
                <a:spcPct val="130000"/>
              </a:lnSpc>
              <a:buFont typeface="Arial" panose="020B0604020202020204" pitchFamily="34" charset="0"/>
              <a:buChar char="•"/>
            </a:pPr>
            <a:r>
              <a:rPr lang="en-GB" sz="2800">
                <a:solidFill>
                  <a:schemeClr val="bg1"/>
                </a:solidFill>
              </a:rPr>
              <a:t>Questions</a:t>
            </a:r>
          </a:p>
        </p:txBody>
      </p:sp>
    </p:spTree>
    <p:extLst>
      <p:ext uri="{BB962C8B-B14F-4D97-AF65-F5344CB8AC3E}">
        <p14:creationId xmlns:p14="http://schemas.microsoft.com/office/powerpoint/2010/main" val="3896872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81E2F-4914-DA7C-E2AB-78E472FF3C97}"/>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84C3B0AC-7D70-723D-D335-70DF1619A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
        <p:nvSpPr>
          <p:cNvPr id="3" name="TextBox 9">
            <a:extLst>
              <a:ext uri="{FF2B5EF4-FFF2-40B4-BE49-F238E27FC236}">
                <a16:creationId xmlns:a16="http://schemas.microsoft.com/office/drawing/2014/main" id="{9C994103-9BF5-771B-1D00-A5C6C2D18B0C}"/>
              </a:ext>
            </a:extLst>
          </p:cNvPr>
          <p:cNvSpPr txBox="1"/>
          <p:nvPr/>
        </p:nvSpPr>
        <p:spPr>
          <a:xfrm>
            <a:off x="753092" y="786367"/>
            <a:ext cx="7570021" cy="80021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600">
                <a:solidFill>
                  <a:schemeClr val="bg1"/>
                </a:solidFill>
                <a:latin typeface="+mj-lt"/>
              </a:rPr>
              <a:t>Teacher &amp; technician guides</a:t>
            </a:r>
          </a:p>
        </p:txBody>
      </p:sp>
      <p:grpSp>
        <p:nvGrpSpPr>
          <p:cNvPr id="7" name="Group 6">
            <a:extLst>
              <a:ext uri="{FF2B5EF4-FFF2-40B4-BE49-F238E27FC236}">
                <a16:creationId xmlns:a16="http://schemas.microsoft.com/office/drawing/2014/main" id="{9B8C378C-F486-6BDF-7E47-9F5EA131DB3A}"/>
              </a:ext>
            </a:extLst>
          </p:cNvPr>
          <p:cNvGrpSpPr/>
          <p:nvPr/>
        </p:nvGrpSpPr>
        <p:grpSpPr>
          <a:xfrm>
            <a:off x="838814" y="1493808"/>
            <a:ext cx="7484299" cy="92778"/>
            <a:chOff x="1253158" y="1050894"/>
            <a:chExt cx="4853893" cy="73850"/>
          </a:xfrm>
        </p:grpSpPr>
        <p:cxnSp>
          <p:nvCxnSpPr>
            <p:cNvPr id="5" name="Straight Connector 4">
              <a:extLst>
                <a:ext uri="{FF2B5EF4-FFF2-40B4-BE49-F238E27FC236}">
                  <a16:creationId xmlns:a16="http://schemas.microsoft.com/office/drawing/2014/main" id="{877119C0-C137-958C-7F46-FBD3223E5FE8}"/>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E8D5B95-904A-F860-8563-CED58FC7ADD7}"/>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
        <p:nvSpPr>
          <p:cNvPr id="2" name="TextBox 1">
            <a:extLst>
              <a:ext uri="{FF2B5EF4-FFF2-40B4-BE49-F238E27FC236}">
                <a16:creationId xmlns:a16="http://schemas.microsoft.com/office/drawing/2014/main" id="{FF08E4B4-3A19-D5FF-C8B1-8A91C4A5BB5D}"/>
              </a:ext>
            </a:extLst>
          </p:cNvPr>
          <p:cNvSpPr txBox="1"/>
          <p:nvPr/>
        </p:nvSpPr>
        <p:spPr>
          <a:xfrm>
            <a:off x="1212740" y="1887687"/>
            <a:ext cx="5365571" cy="3955122"/>
          </a:xfrm>
          <a:prstGeom prst="rect">
            <a:avLst/>
          </a:prstGeom>
          <a:noFill/>
        </p:spPr>
        <p:txBody>
          <a:bodyPr wrap="none" rtlCol="0">
            <a:spAutoFit/>
          </a:bodyPr>
          <a:lstStyle/>
          <a:p>
            <a:pPr marL="457200" indent="-457200">
              <a:lnSpc>
                <a:spcPct val="130000"/>
              </a:lnSpc>
              <a:buFont typeface="Arial" panose="020B0604020202020204" pitchFamily="34" charset="0"/>
              <a:buChar char="•"/>
            </a:pPr>
            <a:r>
              <a:rPr lang="en-GB" sz="2800">
                <a:solidFill>
                  <a:schemeClr val="bg1"/>
                </a:solidFill>
              </a:rPr>
              <a:t>Overview</a:t>
            </a:r>
          </a:p>
          <a:p>
            <a:pPr marL="457200" indent="-457200">
              <a:lnSpc>
                <a:spcPct val="130000"/>
              </a:lnSpc>
              <a:buFont typeface="Arial" panose="020B0604020202020204" pitchFamily="34" charset="0"/>
              <a:buChar char="•"/>
            </a:pPr>
            <a:r>
              <a:rPr lang="en-GB" sz="2800">
                <a:solidFill>
                  <a:schemeClr val="bg1"/>
                </a:solidFill>
              </a:rPr>
              <a:t>Preparation</a:t>
            </a:r>
          </a:p>
          <a:p>
            <a:pPr marL="457200" indent="-457200">
              <a:lnSpc>
                <a:spcPct val="130000"/>
              </a:lnSpc>
              <a:buFont typeface="Arial" panose="020B0604020202020204" pitchFamily="34" charset="0"/>
              <a:buChar char="•"/>
            </a:pPr>
            <a:r>
              <a:rPr lang="en-GB" sz="2800">
                <a:solidFill>
                  <a:schemeClr val="bg1"/>
                </a:solidFill>
              </a:rPr>
              <a:t>Health and safety</a:t>
            </a:r>
          </a:p>
          <a:p>
            <a:pPr marL="457200" indent="-457200">
              <a:lnSpc>
                <a:spcPct val="130000"/>
              </a:lnSpc>
              <a:buFont typeface="Arial" panose="020B0604020202020204" pitchFamily="34" charset="0"/>
              <a:buChar char="•"/>
            </a:pPr>
            <a:r>
              <a:rPr lang="en-GB" sz="2800">
                <a:solidFill>
                  <a:schemeClr val="bg1"/>
                </a:solidFill>
              </a:rPr>
              <a:t>Learning objectives</a:t>
            </a:r>
          </a:p>
          <a:p>
            <a:pPr marL="457200" indent="-457200">
              <a:lnSpc>
                <a:spcPct val="130000"/>
              </a:lnSpc>
              <a:buFont typeface="Arial" panose="020B0604020202020204" pitchFamily="34" charset="0"/>
              <a:buChar char="•"/>
            </a:pPr>
            <a:r>
              <a:rPr lang="en-GB" sz="2800">
                <a:solidFill>
                  <a:schemeClr val="bg1"/>
                </a:solidFill>
              </a:rPr>
              <a:t>Prior knowledge and skills</a:t>
            </a:r>
          </a:p>
          <a:p>
            <a:pPr marL="457200" indent="-457200">
              <a:lnSpc>
                <a:spcPct val="130000"/>
              </a:lnSpc>
              <a:buFont typeface="Arial" panose="020B0604020202020204" pitchFamily="34" charset="0"/>
              <a:buChar char="•"/>
            </a:pPr>
            <a:r>
              <a:rPr lang="en-GB" sz="2800">
                <a:solidFill>
                  <a:schemeClr val="bg1"/>
                </a:solidFill>
              </a:rPr>
              <a:t>Expected question responses</a:t>
            </a:r>
          </a:p>
          <a:p>
            <a:pPr marL="457200" indent="-457200">
              <a:lnSpc>
                <a:spcPct val="130000"/>
              </a:lnSpc>
              <a:buFont typeface="Arial" panose="020B0604020202020204" pitchFamily="34" charset="0"/>
              <a:buChar char="•"/>
            </a:pPr>
            <a:r>
              <a:rPr lang="en-GB" sz="2800">
                <a:solidFill>
                  <a:schemeClr val="bg1"/>
                </a:solidFill>
              </a:rPr>
              <a:t>Additional resources</a:t>
            </a:r>
          </a:p>
        </p:txBody>
      </p:sp>
    </p:spTree>
    <p:extLst>
      <p:ext uri="{BB962C8B-B14F-4D97-AF65-F5344CB8AC3E}">
        <p14:creationId xmlns:p14="http://schemas.microsoft.com/office/powerpoint/2010/main" val="1579662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1ECFD-CEE0-89ED-A961-6BACF98313E2}"/>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93593459-1446-C7FF-7838-3FC1FBDDE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
        <p:nvSpPr>
          <p:cNvPr id="3" name="TextBox 9">
            <a:extLst>
              <a:ext uri="{FF2B5EF4-FFF2-40B4-BE49-F238E27FC236}">
                <a16:creationId xmlns:a16="http://schemas.microsoft.com/office/drawing/2014/main" id="{0DA63473-3941-E130-47BD-7CFBEAE1A748}"/>
              </a:ext>
            </a:extLst>
          </p:cNvPr>
          <p:cNvSpPr txBox="1"/>
          <p:nvPr/>
        </p:nvSpPr>
        <p:spPr>
          <a:xfrm>
            <a:off x="753092" y="786367"/>
            <a:ext cx="4974439" cy="80021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600">
                <a:solidFill>
                  <a:schemeClr val="bg1"/>
                </a:solidFill>
              </a:rPr>
              <a:t>ABE requirements</a:t>
            </a:r>
          </a:p>
        </p:txBody>
      </p:sp>
      <p:grpSp>
        <p:nvGrpSpPr>
          <p:cNvPr id="7" name="Group 6">
            <a:extLst>
              <a:ext uri="{FF2B5EF4-FFF2-40B4-BE49-F238E27FC236}">
                <a16:creationId xmlns:a16="http://schemas.microsoft.com/office/drawing/2014/main" id="{78A2CCF2-455B-05B3-CA27-76FF8BE00F62}"/>
              </a:ext>
            </a:extLst>
          </p:cNvPr>
          <p:cNvGrpSpPr/>
          <p:nvPr/>
        </p:nvGrpSpPr>
        <p:grpSpPr>
          <a:xfrm>
            <a:off x="838814" y="1493808"/>
            <a:ext cx="4974439" cy="92778"/>
            <a:chOff x="1253158" y="1050894"/>
            <a:chExt cx="4853893" cy="73850"/>
          </a:xfrm>
        </p:grpSpPr>
        <p:cxnSp>
          <p:nvCxnSpPr>
            <p:cNvPr id="5" name="Straight Connector 4">
              <a:extLst>
                <a:ext uri="{FF2B5EF4-FFF2-40B4-BE49-F238E27FC236}">
                  <a16:creationId xmlns:a16="http://schemas.microsoft.com/office/drawing/2014/main" id="{CC9310B0-121C-35E2-4D87-847C476D3C8F}"/>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9269599-CEEB-0F04-174F-547EE3385C26}"/>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2" name="Picture 2" descr="C:\Users\ks11aap\AppData\Local\Microsoft\Windows\Temporary Internet Files\Content.IE5\4MXE5E6B\money2[1].gif">
            <a:extLst>
              <a:ext uri="{FF2B5EF4-FFF2-40B4-BE49-F238E27FC236}">
                <a16:creationId xmlns:a16="http://schemas.microsoft.com/office/drawing/2014/main" id="{F1E6D451-2A2F-0078-318F-3CFDE626108E}"/>
              </a:ext>
            </a:extLst>
          </p:cNvPr>
          <p:cNvPicPr>
            <a:picLocks noChangeAspect="1" noChangeArrowheads="1"/>
          </p:cNvPicPr>
          <p:nvPr/>
        </p:nvPicPr>
        <p:blipFill>
          <a:blip r:embed="rId4">
            <a:alphaModFix/>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7349771" y="3505475"/>
            <a:ext cx="3978505" cy="31427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01F23B9-0E1A-A838-5526-6567FB4E91CF}"/>
              </a:ext>
            </a:extLst>
          </p:cNvPr>
          <p:cNvSpPr txBox="1"/>
          <p:nvPr/>
        </p:nvSpPr>
        <p:spPr>
          <a:xfrm>
            <a:off x="1536254" y="1879391"/>
            <a:ext cx="6652783" cy="1478418"/>
          </a:xfrm>
          <a:prstGeom prst="rect">
            <a:avLst/>
          </a:prstGeom>
          <a:noFill/>
        </p:spPr>
        <p:txBody>
          <a:bodyPr wrap="none" lIns="91440" tIns="45720" rIns="91440" bIns="45720" rtlCol="0" anchor="t">
            <a:spAutoFit/>
          </a:bodyPr>
          <a:lstStyle/>
          <a:p>
            <a:pPr>
              <a:lnSpc>
                <a:spcPct val="150000"/>
              </a:lnSpc>
            </a:pPr>
            <a:r>
              <a:rPr lang="en-GB" sz="3200">
                <a:solidFill>
                  <a:schemeClr val="bg1"/>
                </a:solidFill>
              </a:rPr>
              <a:t>ABE grant in place until 2026 </a:t>
            </a:r>
          </a:p>
          <a:p>
            <a:pPr>
              <a:lnSpc>
                <a:spcPct val="150000"/>
              </a:lnSpc>
            </a:pPr>
            <a:r>
              <a:rPr lang="en-GB" sz="3200">
                <a:solidFill>
                  <a:schemeClr val="bg1"/>
                </a:solidFill>
              </a:rPr>
              <a:t>… we (&amp; you!!) want it to continue !!</a:t>
            </a:r>
          </a:p>
        </p:txBody>
      </p:sp>
    </p:spTree>
    <p:extLst>
      <p:ext uri="{BB962C8B-B14F-4D97-AF65-F5344CB8AC3E}">
        <p14:creationId xmlns:p14="http://schemas.microsoft.com/office/powerpoint/2010/main" val="670137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B92C5-2A0B-56E5-0BD3-2EAA735AF804}"/>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55188592-A9F7-2BAC-843F-30A45A357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
        <p:nvSpPr>
          <p:cNvPr id="3" name="TextBox 9">
            <a:extLst>
              <a:ext uri="{FF2B5EF4-FFF2-40B4-BE49-F238E27FC236}">
                <a16:creationId xmlns:a16="http://schemas.microsoft.com/office/drawing/2014/main" id="{F98C2DEB-246A-5A9A-4A79-34132A890D00}"/>
              </a:ext>
            </a:extLst>
          </p:cNvPr>
          <p:cNvSpPr txBox="1"/>
          <p:nvPr/>
        </p:nvSpPr>
        <p:spPr>
          <a:xfrm>
            <a:off x="753092" y="786367"/>
            <a:ext cx="4974439" cy="80021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600">
                <a:solidFill>
                  <a:schemeClr val="bg1"/>
                </a:solidFill>
                <a:latin typeface="+mj-lt"/>
              </a:rPr>
              <a:t>ABE requirements</a:t>
            </a:r>
          </a:p>
        </p:txBody>
      </p:sp>
      <p:grpSp>
        <p:nvGrpSpPr>
          <p:cNvPr id="7" name="Group 6">
            <a:extLst>
              <a:ext uri="{FF2B5EF4-FFF2-40B4-BE49-F238E27FC236}">
                <a16:creationId xmlns:a16="http://schemas.microsoft.com/office/drawing/2014/main" id="{D59EA619-E704-4254-C3CC-A940B72FEEA8}"/>
              </a:ext>
            </a:extLst>
          </p:cNvPr>
          <p:cNvGrpSpPr/>
          <p:nvPr/>
        </p:nvGrpSpPr>
        <p:grpSpPr>
          <a:xfrm>
            <a:off x="838814" y="1493808"/>
            <a:ext cx="4974439" cy="92778"/>
            <a:chOff x="1253158" y="1050894"/>
            <a:chExt cx="4853893" cy="73850"/>
          </a:xfrm>
        </p:grpSpPr>
        <p:cxnSp>
          <p:nvCxnSpPr>
            <p:cNvPr id="5" name="Straight Connector 4">
              <a:extLst>
                <a:ext uri="{FF2B5EF4-FFF2-40B4-BE49-F238E27FC236}">
                  <a16:creationId xmlns:a16="http://schemas.microsoft.com/office/drawing/2014/main" id="{E8FCA244-F257-4E3B-63C1-C06C1D908DEE}"/>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EB358B4-EBC2-2C14-BED1-0F71327A5405}"/>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
        <p:nvSpPr>
          <p:cNvPr id="4" name="TextBox 3">
            <a:extLst>
              <a:ext uri="{FF2B5EF4-FFF2-40B4-BE49-F238E27FC236}">
                <a16:creationId xmlns:a16="http://schemas.microsoft.com/office/drawing/2014/main" id="{E4F14AE3-9962-F8B9-BCC9-D390479ADC2F}"/>
              </a:ext>
            </a:extLst>
          </p:cNvPr>
          <p:cNvSpPr txBox="1"/>
          <p:nvPr/>
        </p:nvSpPr>
        <p:spPr>
          <a:xfrm>
            <a:off x="1236220" y="1984852"/>
            <a:ext cx="7592143" cy="1569660"/>
          </a:xfrm>
          <a:prstGeom prst="rect">
            <a:avLst/>
          </a:prstGeom>
          <a:noFill/>
        </p:spPr>
        <p:txBody>
          <a:bodyPr wrap="none" rtlCol="0">
            <a:spAutoFit/>
          </a:bodyPr>
          <a:lstStyle/>
          <a:p>
            <a:pPr marL="457200" indent="-457200">
              <a:buFont typeface="Arial" panose="020B0604020202020204" pitchFamily="34" charset="0"/>
              <a:buChar char="•"/>
            </a:pPr>
            <a:r>
              <a:rPr lang="en-GB" sz="3200">
                <a:solidFill>
                  <a:schemeClr val="bg1"/>
                </a:solidFill>
              </a:rPr>
              <a:t>On-line feedback form for CPD course</a:t>
            </a:r>
          </a:p>
          <a:p>
            <a:pPr marL="457200" indent="-457200">
              <a:buFont typeface="Arial" panose="020B0604020202020204" pitchFamily="34" charset="0"/>
              <a:buChar char="•"/>
            </a:pPr>
            <a:r>
              <a:rPr lang="en-GB" sz="3200">
                <a:solidFill>
                  <a:schemeClr val="bg1"/>
                </a:solidFill>
              </a:rPr>
              <a:t>School ‘contract’ – planning form</a:t>
            </a:r>
          </a:p>
          <a:p>
            <a:pPr marL="457200" indent="-457200">
              <a:buFont typeface="Arial" panose="020B0604020202020204" pitchFamily="34" charset="0"/>
              <a:buChar char="•"/>
            </a:pPr>
            <a:r>
              <a:rPr lang="en-GB" sz="3200">
                <a:solidFill>
                  <a:schemeClr val="bg1"/>
                </a:solidFill>
              </a:rPr>
              <a:t>Survey Monkey for box evaluation</a:t>
            </a:r>
          </a:p>
        </p:txBody>
      </p:sp>
      <p:pic>
        <p:nvPicPr>
          <p:cNvPr id="9" name="Picture 8">
            <a:extLst>
              <a:ext uri="{FF2B5EF4-FFF2-40B4-BE49-F238E27FC236}">
                <a16:creationId xmlns:a16="http://schemas.microsoft.com/office/drawing/2014/main" id="{9A35AF3C-E978-BD81-D523-6430CA7CCB86}"/>
              </a:ext>
            </a:extLst>
          </p:cNvPr>
          <p:cNvPicPr>
            <a:picLocks noChangeAspect="1"/>
          </p:cNvPicPr>
          <p:nvPr/>
        </p:nvPicPr>
        <p:blipFill>
          <a:blip r:embed="rId4"/>
          <a:stretch>
            <a:fillRect/>
          </a:stretch>
        </p:blipFill>
        <p:spPr>
          <a:xfrm>
            <a:off x="7493277" y="3711675"/>
            <a:ext cx="4192190" cy="2655732"/>
          </a:xfrm>
          <a:prstGeom prst="rect">
            <a:avLst/>
          </a:prstGeom>
        </p:spPr>
      </p:pic>
    </p:spTree>
    <p:extLst>
      <p:ext uri="{BB962C8B-B14F-4D97-AF65-F5344CB8AC3E}">
        <p14:creationId xmlns:p14="http://schemas.microsoft.com/office/powerpoint/2010/main" val="2097902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6761D-CA2C-4F88-5897-C5D187A23E04}"/>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AF4A11D8-4854-003A-DB14-6D5532121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
        <p:nvSpPr>
          <p:cNvPr id="3" name="TextBox 9">
            <a:extLst>
              <a:ext uri="{FF2B5EF4-FFF2-40B4-BE49-F238E27FC236}">
                <a16:creationId xmlns:a16="http://schemas.microsoft.com/office/drawing/2014/main" id="{078E67DD-85CC-8492-CA7D-CF79F80B4A25}"/>
              </a:ext>
            </a:extLst>
          </p:cNvPr>
          <p:cNvSpPr txBox="1"/>
          <p:nvPr/>
        </p:nvSpPr>
        <p:spPr>
          <a:xfrm>
            <a:off x="790611" y="379209"/>
            <a:ext cx="4778872" cy="80021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600">
                <a:solidFill>
                  <a:schemeClr val="bg1"/>
                </a:solidFill>
                <a:latin typeface="+mj-lt"/>
              </a:rPr>
              <a:t>Health and safety</a:t>
            </a:r>
          </a:p>
        </p:txBody>
      </p:sp>
      <p:grpSp>
        <p:nvGrpSpPr>
          <p:cNvPr id="7" name="Group 6">
            <a:extLst>
              <a:ext uri="{FF2B5EF4-FFF2-40B4-BE49-F238E27FC236}">
                <a16:creationId xmlns:a16="http://schemas.microsoft.com/office/drawing/2014/main" id="{5180AE1C-9D9A-8CE1-C407-E0F5A6708073}"/>
              </a:ext>
            </a:extLst>
          </p:cNvPr>
          <p:cNvGrpSpPr/>
          <p:nvPr/>
        </p:nvGrpSpPr>
        <p:grpSpPr>
          <a:xfrm>
            <a:off x="867391" y="1193769"/>
            <a:ext cx="4693150" cy="92778"/>
            <a:chOff x="1253158" y="1050894"/>
            <a:chExt cx="4853893" cy="73850"/>
          </a:xfrm>
        </p:grpSpPr>
        <p:cxnSp>
          <p:nvCxnSpPr>
            <p:cNvPr id="5" name="Straight Connector 4">
              <a:extLst>
                <a:ext uri="{FF2B5EF4-FFF2-40B4-BE49-F238E27FC236}">
                  <a16:creationId xmlns:a16="http://schemas.microsoft.com/office/drawing/2014/main" id="{F8BFA5E9-85A1-E484-7461-7FA342E82221}"/>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1FB6D31-E951-7582-FE99-A390B355D8F1}"/>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4" name="Picture 3">
            <a:extLst>
              <a:ext uri="{FF2B5EF4-FFF2-40B4-BE49-F238E27FC236}">
                <a16:creationId xmlns:a16="http://schemas.microsoft.com/office/drawing/2014/main" id="{DC6C5A36-E807-08CC-8825-394835ECC97D}"/>
              </a:ext>
            </a:extLst>
          </p:cNvPr>
          <p:cNvPicPr>
            <a:picLocks noChangeAspect="1"/>
          </p:cNvPicPr>
          <p:nvPr/>
        </p:nvPicPr>
        <p:blipFill rotWithShape="1">
          <a:blip r:embed="rId4"/>
          <a:srcRect l="38804" t="27997" r="39118" b="18768"/>
          <a:stretch>
            <a:fillRect/>
          </a:stretch>
        </p:blipFill>
        <p:spPr>
          <a:xfrm rot="725865">
            <a:off x="6378869" y="1734769"/>
            <a:ext cx="4137737" cy="5609416"/>
          </a:xfrm>
          <a:prstGeom prst="rect">
            <a:avLst/>
          </a:prstGeom>
        </p:spPr>
      </p:pic>
      <p:sp>
        <p:nvSpPr>
          <p:cNvPr id="9" name="TextBox 8">
            <a:extLst>
              <a:ext uri="{FF2B5EF4-FFF2-40B4-BE49-F238E27FC236}">
                <a16:creationId xmlns:a16="http://schemas.microsoft.com/office/drawing/2014/main" id="{DB07D16C-01AE-2E57-BD35-2707CA50D4BA}"/>
              </a:ext>
            </a:extLst>
          </p:cNvPr>
          <p:cNvSpPr txBox="1"/>
          <p:nvPr/>
        </p:nvSpPr>
        <p:spPr>
          <a:xfrm>
            <a:off x="1793225" y="1855642"/>
            <a:ext cx="5098926" cy="2970685"/>
          </a:xfrm>
          <a:prstGeom prst="rect">
            <a:avLst/>
          </a:prstGeom>
          <a:noFill/>
          <a:ln>
            <a:noFill/>
          </a:ln>
        </p:spPr>
        <p:txBody>
          <a:bodyPr wrap="square" lIns="91440" tIns="45720" rIns="91440" bIns="45720" rtlCol="0" anchor="t">
            <a:spAutoFit/>
          </a:bodyPr>
          <a:lstStyle/>
          <a:p>
            <a:pPr marL="457200" indent="-457200">
              <a:lnSpc>
                <a:spcPct val="150000"/>
              </a:lnSpc>
              <a:buFont typeface="Wingdings" panose="05000000000000000000" pitchFamily="2" charset="2"/>
              <a:buChar char="Ø"/>
            </a:pPr>
            <a:r>
              <a:rPr lang="en-GB" sz="3200">
                <a:solidFill>
                  <a:schemeClr val="bg1"/>
                </a:solidFill>
                <a:sym typeface="Wingdings"/>
              </a:rPr>
              <a:t>Electrophoresis buffer</a:t>
            </a:r>
          </a:p>
          <a:p>
            <a:pPr marL="457200" indent="-457200">
              <a:lnSpc>
                <a:spcPct val="150000"/>
              </a:lnSpc>
              <a:buFont typeface="Wingdings" panose="05000000000000000000" pitchFamily="2" charset="2"/>
              <a:buChar char="Ø"/>
            </a:pPr>
            <a:r>
              <a:rPr lang="en-GB" sz="3200">
                <a:solidFill>
                  <a:schemeClr val="bg1"/>
                </a:solidFill>
                <a:sym typeface="Wingdings"/>
              </a:rPr>
              <a:t>Gel Red / Gel Green</a:t>
            </a:r>
            <a:endParaRPr lang="en-GB" sz="3200">
              <a:solidFill>
                <a:schemeClr val="bg1"/>
              </a:solidFill>
              <a:cs typeface="Arial"/>
            </a:endParaRPr>
          </a:p>
          <a:p>
            <a:pPr marL="457200" indent="-457200">
              <a:lnSpc>
                <a:spcPct val="150000"/>
              </a:lnSpc>
              <a:buFont typeface="Wingdings" panose="05000000000000000000" pitchFamily="2" charset="2"/>
              <a:buChar char="Ø"/>
            </a:pPr>
            <a:r>
              <a:rPr lang="en-GB" sz="3200">
                <a:solidFill>
                  <a:schemeClr val="bg1"/>
                </a:solidFill>
                <a:sym typeface="Wingdings"/>
              </a:rPr>
              <a:t>Microorganisms</a:t>
            </a:r>
          </a:p>
          <a:p>
            <a:pPr>
              <a:lnSpc>
                <a:spcPct val="150000"/>
              </a:lnSpc>
            </a:pPr>
            <a:r>
              <a:rPr lang="en-GB" sz="3200">
                <a:solidFill>
                  <a:schemeClr val="bg1"/>
                </a:solidFill>
                <a:sym typeface="Wingdings"/>
              </a:rPr>
              <a:t> (Course 2)</a:t>
            </a:r>
            <a:endParaRPr lang="en-GB" sz="3200">
              <a:solidFill>
                <a:schemeClr val="bg1"/>
              </a:solidFill>
              <a:cs typeface="Arial"/>
            </a:endParaRPr>
          </a:p>
        </p:txBody>
      </p:sp>
    </p:spTree>
    <p:extLst>
      <p:ext uri="{BB962C8B-B14F-4D97-AF65-F5344CB8AC3E}">
        <p14:creationId xmlns:p14="http://schemas.microsoft.com/office/powerpoint/2010/main" val="1119907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D8DC4-58B5-5FC4-9919-890DDA821F4B}"/>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4FEFFD5F-3910-EC6B-4409-80B9A6021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857" y="2234438"/>
            <a:ext cx="9290287" cy="2294701"/>
          </a:xfrm>
          <a:prstGeom prst="rect">
            <a:avLst/>
          </a:prstGeom>
        </p:spPr>
      </p:pic>
    </p:spTree>
    <p:extLst>
      <p:ext uri="{BB962C8B-B14F-4D97-AF65-F5344CB8AC3E}">
        <p14:creationId xmlns:p14="http://schemas.microsoft.com/office/powerpoint/2010/main" val="3402812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 name="Line 37"/>
          <p:cNvSpPr>
            <a:spLocks noChangeShapeType="1"/>
          </p:cNvSpPr>
          <p:nvPr/>
        </p:nvSpPr>
        <p:spPr bwMode="auto">
          <a:xfrm flipV="1">
            <a:off x="6061937" y="2283034"/>
            <a:ext cx="0" cy="7207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a:p>
        </p:txBody>
      </p:sp>
      <p:sp>
        <p:nvSpPr>
          <p:cNvPr id="37" name="TextBox 36"/>
          <p:cNvSpPr txBox="1"/>
          <p:nvPr/>
        </p:nvSpPr>
        <p:spPr>
          <a:xfrm>
            <a:off x="1082264" y="229421"/>
            <a:ext cx="5840060" cy="923330"/>
          </a:xfrm>
          <a:prstGeom prst="rect">
            <a:avLst/>
          </a:prstGeom>
          <a:noFill/>
        </p:spPr>
        <p:txBody>
          <a:bodyPr wrap="none" rtlCol="0">
            <a:spAutoFit/>
          </a:bodyPr>
          <a:lstStyle/>
          <a:p>
            <a:r>
              <a:rPr lang="en-GB" sz="5400">
                <a:solidFill>
                  <a:schemeClr val="bg1"/>
                </a:solidFill>
                <a:latin typeface="+mj-lt"/>
              </a:rPr>
              <a:t>Drug development</a:t>
            </a:r>
          </a:p>
        </p:txBody>
      </p:sp>
      <p:sp>
        <p:nvSpPr>
          <p:cNvPr id="6" name="Rounded Rectangle 5"/>
          <p:cNvSpPr/>
          <p:nvPr/>
        </p:nvSpPr>
        <p:spPr>
          <a:xfrm flipH="1">
            <a:off x="1229368" y="1465187"/>
            <a:ext cx="2804411" cy="842392"/>
          </a:xfrm>
          <a:prstGeom prst="roundRect">
            <a:avLst/>
          </a:prstGeom>
          <a:solidFill>
            <a:schemeClr val="accent6">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Drug discovery</a:t>
            </a:r>
          </a:p>
        </p:txBody>
      </p:sp>
      <p:sp>
        <p:nvSpPr>
          <p:cNvPr id="62" name="Rounded Rectangle 61"/>
          <p:cNvSpPr/>
          <p:nvPr/>
        </p:nvSpPr>
        <p:spPr>
          <a:xfrm flipH="1">
            <a:off x="4655841" y="1465187"/>
            <a:ext cx="2812193" cy="842392"/>
          </a:xfrm>
          <a:prstGeom prst="roundRect">
            <a:avLst/>
          </a:prstGeom>
          <a:solidFill>
            <a:schemeClr val="accent6">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Research and development</a:t>
            </a:r>
          </a:p>
        </p:txBody>
      </p:sp>
      <p:sp>
        <p:nvSpPr>
          <p:cNvPr id="63" name="Rounded Rectangle 62"/>
          <p:cNvSpPr/>
          <p:nvPr/>
        </p:nvSpPr>
        <p:spPr>
          <a:xfrm flipH="1">
            <a:off x="8137687" y="1412411"/>
            <a:ext cx="2812193" cy="842392"/>
          </a:xfrm>
          <a:prstGeom prst="roundRect">
            <a:avLst/>
          </a:prstGeom>
          <a:solidFill>
            <a:schemeClr val="accent6">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Manufacturing </a:t>
            </a:r>
          </a:p>
        </p:txBody>
      </p:sp>
      <p:sp>
        <p:nvSpPr>
          <p:cNvPr id="64" name="Rounded Rectangle 63"/>
          <p:cNvSpPr/>
          <p:nvPr/>
        </p:nvSpPr>
        <p:spPr>
          <a:xfrm flipH="1">
            <a:off x="8110435" y="3522712"/>
            <a:ext cx="2812193" cy="842392"/>
          </a:xfrm>
          <a:prstGeom prst="roundRect">
            <a:avLst/>
          </a:prstGeom>
          <a:solidFill>
            <a:schemeClr val="accent6">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Legal issues </a:t>
            </a:r>
          </a:p>
        </p:txBody>
      </p:sp>
      <p:sp>
        <p:nvSpPr>
          <p:cNvPr id="65" name="Rounded Rectangle 64"/>
          <p:cNvSpPr/>
          <p:nvPr/>
        </p:nvSpPr>
        <p:spPr>
          <a:xfrm flipH="1">
            <a:off x="8110434" y="5754960"/>
            <a:ext cx="2812193" cy="842392"/>
          </a:xfrm>
          <a:prstGeom prst="roundRect">
            <a:avLst/>
          </a:prstGeom>
          <a:solidFill>
            <a:schemeClr val="accent6">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Clinical affairs</a:t>
            </a:r>
          </a:p>
        </p:txBody>
      </p:sp>
      <p:sp>
        <p:nvSpPr>
          <p:cNvPr id="66" name="Rounded Rectangle 65"/>
          <p:cNvSpPr/>
          <p:nvPr/>
        </p:nvSpPr>
        <p:spPr>
          <a:xfrm flipH="1">
            <a:off x="4655841" y="5754960"/>
            <a:ext cx="2812193" cy="842392"/>
          </a:xfrm>
          <a:prstGeom prst="roundRect">
            <a:avLst/>
          </a:prstGeom>
          <a:solidFill>
            <a:schemeClr val="accent6">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Regulatory  affairs</a:t>
            </a:r>
          </a:p>
        </p:txBody>
      </p:sp>
      <p:sp>
        <p:nvSpPr>
          <p:cNvPr id="67" name="Rounded Rectangle 66"/>
          <p:cNvSpPr/>
          <p:nvPr/>
        </p:nvSpPr>
        <p:spPr>
          <a:xfrm flipH="1">
            <a:off x="1226509" y="5733451"/>
            <a:ext cx="2812193" cy="842392"/>
          </a:xfrm>
          <a:prstGeom prst="roundRect">
            <a:avLst/>
          </a:prstGeom>
          <a:solidFill>
            <a:schemeClr val="accent6">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Patient use</a:t>
            </a:r>
          </a:p>
        </p:txBody>
      </p:sp>
      <p:sp>
        <p:nvSpPr>
          <p:cNvPr id="7" name="Right Arrow 6"/>
          <p:cNvSpPr/>
          <p:nvPr/>
        </p:nvSpPr>
        <p:spPr>
          <a:xfrm>
            <a:off x="4043540" y="1644067"/>
            <a:ext cx="614577" cy="484632"/>
          </a:xfrm>
          <a:prstGeom prst="rightArrow">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ight Arrow 68"/>
          <p:cNvSpPr/>
          <p:nvPr/>
        </p:nvSpPr>
        <p:spPr>
          <a:xfrm>
            <a:off x="7468034" y="1533793"/>
            <a:ext cx="696339" cy="635281"/>
          </a:xfrm>
          <a:prstGeom prst="rightArrow">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ight Arrow 69"/>
          <p:cNvSpPr/>
          <p:nvPr/>
        </p:nvSpPr>
        <p:spPr>
          <a:xfrm flipH="1">
            <a:off x="7490454" y="5968704"/>
            <a:ext cx="614577" cy="484632"/>
          </a:xfrm>
          <a:prstGeom prst="rightArrow">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ight Arrow 70"/>
          <p:cNvSpPr/>
          <p:nvPr/>
        </p:nvSpPr>
        <p:spPr>
          <a:xfrm flipH="1">
            <a:off x="4023766" y="5940128"/>
            <a:ext cx="614577" cy="484632"/>
          </a:xfrm>
          <a:prstGeom prst="rightArrow">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ight Arrow 71"/>
          <p:cNvSpPr/>
          <p:nvPr/>
        </p:nvSpPr>
        <p:spPr>
          <a:xfrm rot="5400000">
            <a:off x="8988001" y="2690298"/>
            <a:ext cx="1278959" cy="464435"/>
          </a:xfrm>
          <a:prstGeom prst="rightArrow">
            <a:avLst>
              <a:gd name="adj1" fmla="val 67689"/>
              <a:gd name="adj2" fmla="val 50000"/>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ight Arrow 72"/>
          <p:cNvSpPr/>
          <p:nvPr/>
        </p:nvSpPr>
        <p:spPr>
          <a:xfrm rot="5400000">
            <a:off x="8856638" y="4766769"/>
            <a:ext cx="1389855" cy="586532"/>
          </a:xfrm>
          <a:prstGeom prst="rightArrow">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black and white sign with white text&#10;&#10;AI-generated content may be incorrect.">
            <a:extLst>
              <a:ext uri="{FF2B5EF4-FFF2-40B4-BE49-F238E27FC236}">
                <a16:creationId xmlns:a16="http://schemas.microsoft.com/office/drawing/2014/main" id="{9531B2CA-295D-E9E8-D1BF-D54162990C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3244" y="105593"/>
            <a:ext cx="3364360" cy="830997"/>
          </a:xfrm>
          <a:prstGeom prst="rect">
            <a:avLst/>
          </a:prstGeom>
        </p:spPr>
      </p:pic>
      <p:grpSp>
        <p:nvGrpSpPr>
          <p:cNvPr id="3" name="Group 2">
            <a:extLst>
              <a:ext uri="{FF2B5EF4-FFF2-40B4-BE49-F238E27FC236}">
                <a16:creationId xmlns:a16="http://schemas.microsoft.com/office/drawing/2014/main" id="{D2B6C374-543B-3E88-C21F-30F1CA5315BC}"/>
              </a:ext>
            </a:extLst>
          </p:cNvPr>
          <p:cNvGrpSpPr/>
          <p:nvPr/>
        </p:nvGrpSpPr>
        <p:grpSpPr>
          <a:xfrm>
            <a:off x="1210290" y="1138837"/>
            <a:ext cx="5761283" cy="92778"/>
            <a:chOff x="1253158" y="1050894"/>
            <a:chExt cx="4853893" cy="73850"/>
          </a:xfrm>
        </p:grpSpPr>
        <p:cxnSp>
          <p:nvCxnSpPr>
            <p:cNvPr id="4" name="Straight Connector 3">
              <a:extLst>
                <a:ext uri="{FF2B5EF4-FFF2-40B4-BE49-F238E27FC236}">
                  <a16:creationId xmlns:a16="http://schemas.microsoft.com/office/drawing/2014/main" id="{1DAE0414-3418-5975-6F7A-A50F4DEF5DBB}"/>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35CF435-B9FA-18B5-9C53-952C8E5602F6}"/>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
        <p:nvSpPr>
          <p:cNvPr id="8" name="Text Box 12">
            <a:extLst>
              <a:ext uri="{FF2B5EF4-FFF2-40B4-BE49-F238E27FC236}">
                <a16:creationId xmlns:a16="http://schemas.microsoft.com/office/drawing/2014/main" id="{BE55382E-ACAC-4C80-0E30-12554D2F627D}"/>
              </a:ext>
            </a:extLst>
          </p:cNvPr>
          <p:cNvSpPr txBox="1">
            <a:spLocks noChangeArrowheads="1"/>
          </p:cNvSpPr>
          <p:nvPr/>
        </p:nvSpPr>
        <p:spPr bwMode="auto">
          <a:xfrm>
            <a:off x="4988993" y="3053141"/>
            <a:ext cx="2145887" cy="1077218"/>
          </a:xfrm>
          <a:prstGeom prst="rect">
            <a:avLst/>
          </a:prstGeom>
          <a:gradFill>
            <a:gsLst>
              <a:gs pos="2000">
                <a:srgbClr val="F0F8FE"/>
              </a:gs>
              <a:gs pos="100000">
                <a:schemeClr val="accent4">
                  <a:lumMod val="40000"/>
                  <a:lumOff val="60000"/>
                </a:schemeClr>
              </a:gs>
            </a:gsLst>
            <a:lin ang="5400000" scaled="1"/>
          </a:gradFill>
          <a:ln>
            <a:noFill/>
          </a:ln>
        </p:spPr>
        <p:txBody>
          <a:bodyPr wrap="square">
            <a:spAutoFit/>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mn-ea"/>
                <a:cs typeface="Arial" panose="020B0604020202020204" pitchFamily="34" charset="0"/>
              </a:defRPr>
            </a:lvl1pPr>
            <a:lvl2pPr marL="37931725" indent="-37474525"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ctr">
              <a:buNone/>
            </a:pPr>
            <a:r>
              <a:rPr lang="en-GB" altLang="en-US">
                <a:solidFill>
                  <a:srgbClr val="FF0000"/>
                </a:solidFill>
              </a:rPr>
              <a:t>Protein targeted</a:t>
            </a:r>
          </a:p>
        </p:txBody>
      </p:sp>
    </p:spTree>
    <p:extLst>
      <p:ext uri="{BB962C8B-B14F-4D97-AF65-F5344CB8AC3E}">
        <p14:creationId xmlns:p14="http://schemas.microsoft.com/office/powerpoint/2010/main" val="4249529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l="33339" t="24767" r="33322" b="19862"/>
          <a:stretch>
            <a:fillRect/>
          </a:stretch>
        </p:blipFill>
        <p:spPr bwMode="auto">
          <a:xfrm>
            <a:off x="1983259" y="1754015"/>
            <a:ext cx="4616797" cy="4312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16081" y="2186862"/>
            <a:ext cx="3826689" cy="954107"/>
          </a:xfrm>
          <a:prstGeom prst="rect">
            <a:avLst/>
          </a:prstGeom>
          <a:solidFill>
            <a:schemeClr val="accent6">
              <a:lumMod val="75000"/>
            </a:schemeClr>
          </a:solidFill>
          <a:ln>
            <a:solidFill>
              <a:srgbClr val="EC951A"/>
            </a:solidFill>
          </a:ln>
        </p:spPr>
        <p:txBody>
          <a:bodyPr wrap="none" rtlCol="0">
            <a:spAutoFit/>
          </a:bodyPr>
          <a:lstStyle/>
          <a:p>
            <a:r>
              <a:rPr lang="en-GB" sz="2800" dirty="0">
                <a:solidFill>
                  <a:schemeClr val="bg1"/>
                </a:solidFill>
              </a:rPr>
              <a:t>Problem: </a:t>
            </a:r>
          </a:p>
          <a:p>
            <a:r>
              <a:rPr lang="en-GB" sz="2800" dirty="0">
                <a:solidFill>
                  <a:schemeClr val="bg1"/>
                </a:solidFill>
              </a:rPr>
              <a:t>absent protein (insulin)</a:t>
            </a:r>
          </a:p>
        </p:txBody>
      </p:sp>
      <p:sp>
        <p:nvSpPr>
          <p:cNvPr id="12" name="TextBox 11"/>
          <p:cNvSpPr txBox="1"/>
          <p:nvPr/>
        </p:nvSpPr>
        <p:spPr>
          <a:xfrm>
            <a:off x="6816081" y="3989382"/>
            <a:ext cx="3566746" cy="1815882"/>
          </a:xfrm>
          <a:prstGeom prst="rect">
            <a:avLst/>
          </a:prstGeom>
          <a:solidFill>
            <a:schemeClr val="accent6">
              <a:lumMod val="75000"/>
            </a:schemeClr>
          </a:solidFill>
          <a:ln>
            <a:solidFill>
              <a:srgbClr val="EC951A"/>
            </a:solidFill>
          </a:ln>
        </p:spPr>
        <p:txBody>
          <a:bodyPr wrap="square" rtlCol="0">
            <a:spAutoFit/>
          </a:bodyPr>
          <a:lstStyle/>
          <a:p>
            <a:r>
              <a:rPr lang="en-GB" sz="2800">
                <a:solidFill>
                  <a:schemeClr val="bg1"/>
                </a:solidFill>
              </a:rPr>
              <a:t>Solution:  </a:t>
            </a:r>
          </a:p>
          <a:p>
            <a:r>
              <a:rPr lang="en-GB" sz="2800">
                <a:solidFill>
                  <a:schemeClr val="bg1"/>
                </a:solidFill>
              </a:rPr>
              <a:t>manufacture protein and deliver </a:t>
            </a:r>
          </a:p>
          <a:p>
            <a:r>
              <a:rPr lang="en-GB" sz="2800">
                <a:solidFill>
                  <a:schemeClr val="bg1"/>
                </a:solidFill>
              </a:rPr>
              <a:t>(into blood)</a:t>
            </a:r>
          </a:p>
        </p:txBody>
      </p:sp>
      <p:sp>
        <p:nvSpPr>
          <p:cNvPr id="13" name="TextBox 12">
            <a:extLst>
              <a:ext uri="{FF2B5EF4-FFF2-40B4-BE49-F238E27FC236}">
                <a16:creationId xmlns:a16="http://schemas.microsoft.com/office/drawing/2014/main" id="{1E919660-E64E-81C0-D715-E566BDD6B5D6}"/>
              </a:ext>
            </a:extLst>
          </p:cNvPr>
          <p:cNvSpPr txBox="1"/>
          <p:nvPr/>
        </p:nvSpPr>
        <p:spPr>
          <a:xfrm>
            <a:off x="1082264" y="229421"/>
            <a:ext cx="2916183" cy="923330"/>
          </a:xfrm>
          <a:prstGeom prst="rect">
            <a:avLst/>
          </a:prstGeom>
          <a:noFill/>
        </p:spPr>
        <p:txBody>
          <a:bodyPr wrap="none" rtlCol="0">
            <a:spAutoFit/>
          </a:bodyPr>
          <a:lstStyle/>
          <a:p>
            <a:r>
              <a:rPr lang="en-GB" sz="5400">
                <a:solidFill>
                  <a:schemeClr val="bg1"/>
                </a:solidFill>
                <a:latin typeface="+mj-lt"/>
              </a:rPr>
              <a:t>Diabetes</a:t>
            </a:r>
          </a:p>
        </p:txBody>
      </p:sp>
      <p:grpSp>
        <p:nvGrpSpPr>
          <p:cNvPr id="14" name="Group 13">
            <a:extLst>
              <a:ext uri="{FF2B5EF4-FFF2-40B4-BE49-F238E27FC236}">
                <a16:creationId xmlns:a16="http://schemas.microsoft.com/office/drawing/2014/main" id="{EFCDE06C-65DA-0DD3-366E-1516A36B99DF}"/>
              </a:ext>
            </a:extLst>
          </p:cNvPr>
          <p:cNvGrpSpPr/>
          <p:nvPr/>
        </p:nvGrpSpPr>
        <p:grpSpPr>
          <a:xfrm>
            <a:off x="1167427" y="1024535"/>
            <a:ext cx="2916184" cy="89888"/>
            <a:chOff x="1253158" y="1050894"/>
            <a:chExt cx="4853893" cy="73850"/>
          </a:xfrm>
        </p:grpSpPr>
        <p:cxnSp>
          <p:nvCxnSpPr>
            <p:cNvPr id="15" name="Straight Connector 14">
              <a:extLst>
                <a:ext uri="{FF2B5EF4-FFF2-40B4-BE49-F238E27FC236}">
                  <a16:creationId xmlns:a16="http://schemas.microsoft.com/office/drawing/2014/main" id="{F98E0A32-7189-7B2C-3BF5-9E8A65247440}"/>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AFFE4E6-F4EB-A7DE-2BD7-49E4A6B9CA9A}"/>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7" name="Picture 16" descr="A black and white sign with white text&#10;&#10;AI-generated content may be incorrect.">
            <a:extLst>
              <a:ext uri="{FF2B5EF4-FFF2-40B4-BE49-F238E27FC236}">
                <a16:creationId xmlns:a16="http://schemas.microsoft.com/office/drawing/2014/main" id="{B58E7397-DA54-CF4A-526A-646C869702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3244" y="105593"/>
            <a:ext cx="3364360" cy="830997"/>
          </a:xfrm>
          <a:prstGeom prst="rect">
            <a:avLst/>
          </a:prstGeom>
        </p:spPr>
      </p:pic>
    </p:spTree>
    <p:extLst>
      <p:ext uri="{BB962C8B-B14F-4D97-AF65-F5344CB8AC3E}">
        <p14:creationId xmlns:p14="http://schemas.microsoft.com/office/powerpoint/2010/main" val="506503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68450"/>
            <a:ext cx="4014788" cy="250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4425" y="1314450"/>
            <a:ext cx="3187700" cy="297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ight Arrow 12"/>
          <p:cNvSpPr/>
          <p:nvPr/>
        </p:nvSpPr>
        <p:spPr>
          <a:xfrm>
            <a:off x="6269039" y="2492376"/>
            <a:ext cx="979487" cy="485775"/>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aphicFrame>
        <p:nvGraphicFramePr>
          <p:cNvPr id="14" name="Table 13"/>
          <p:cNvGraphicFramePr>
            <a:graphicFrameLocks noGrp="1"/>
          </p:cNvGraphicFramePr>
          <p:nvPr>
            <p:extLst>
              <p:ext uri="{D42A27DB-BD31-4B8C-83A1-F6EECF244321}">
                <p14:modId xmlns:p14="http://schemas.microsoft.com/office/powerpoint/2010/main" val="2953798550"/>
              </p:ext>
            </p:extLst>
          </p:nvPr>
        </p:nvGraphicFramePr>
        <p:xfrm>
          <a:off x="1703388" y="4597400"/>
          <a:ext cx="8834438" cy="2072472"/>
        </p:xfrm>
        <a:graphic>
          <a:graphicData uri="http://schemas.openxmlformats.org/drawingml/2006/table">
            <a:tbl>
              <a:tblPr firstRow="1" bandRow="1">
                <a:tableStyleId>{F5AB1C69-6EDB-4FF4-983F-18BD219EF322}</a:tableStyleId>
              </a:tblPr>
              <a:tblGrid>
                <a:gridCol w="4417219">
                  <a:extLst>
                    <a:ext uri="{9D8B030D-6E8A-4147-A177-3AD203B41FA5}">
                      <a16:colId xmlns:a16="http://schemas.microsoft.com/office/drawing/2014/main" val="20000"/>
                    </a:ext>
                  </a:extLst>
                </a:gridCol>
                <a:gridCol w="4417219">
                  <a:extLst>
                    <a:ext uri="{9D8B030D-6E8A-4147-A177-3AD203B41FA5}">
                      <a16:colId xmlns:a16="http://schemas.microsoft.com/office/drawing/2014/main" val="20001"/>
                    </a:ext>
                  </a:extLst>
                </a:gridCol>
              </a:tblGrid>
              <a:tr h="517922">
                <a:tc>
                  <a:txBody>
                    <a:bodyPr/>
                    <a:lstStyle/>
                    <a:p>
                      <a:r>
                        <a:rPr lang="en-GB" sz="2800"/>
                        <a:t>Advantages</a:t>
                      </a:r>
                      <a:endParaRPr lang="en-GB" sz="2800">
                        <a:latin typeface="Calibri" pitchFamily="34" charset="0"/>
                      </a:endParaRPr>
                    </a:p>
                  </a:txBody>
                  <a:tcPr marL="91441" marR="91441" marT="45699" marB="45699">
                    <a:solidFill>
                      <a:schemeClr val="accent6">
                        <a:lumMod val="75000"/>
                      </a:schemeClr>
                    </a:solidFill>
                  </a:tcPr>
                </a:tc>
                <a:tc>
                  <a:txBody>
                    <a:bodyPr/>
                    <a:lstStyle/>
                    <a:p>
                      <a:r>
                        <a:rPr lang="en-GB" sz="2800" dirty="0"/>
                        <a:t>Disadvantages</a:t>
                      </a:r>
                      <a:endParaRPr lang="en-GB" sz="2800" dirty="0">
                        <a:latin typeface="Calibri" pitchFamily="34" charset="0"/>
                      </a:endParaRPr>
                    </a:p>
                  </a:txBody>
                  <a:tcPr marL="91441" marR="91441" marT="45699" marB="45699">
                    <a:solidFill>
                      <a:schemeClr val="accent6">
                        <a:lumMod val="75000"/>
                      </a:schemeClr>
                    </a:solidFill>
                  </a:tcPr>
                </a:tc>
                <a:extLst>
                  <a:ext uri="{0D108BD9-81ED-4DB2-BD59-A6C34878D82A}">
                    <a16:rowId xmlns:a16="http://schemas.microsoft.com/office/drawing/2014/main" val="10000"/>
                  </a:ext>
                </a:extLst>
              </a:tr>
              <a:tr h="517922">
                <a:tc>
                  <a:txBody>
                    <a:bodyPr/>
                    <a:lstStyle/>
                    <a:p>
                      <a:pPr marL="0" indent="0">
                        <a:buFont typeface="Arial" pitchFamily="34" charset="0"/>
                        <a:buNone/>
                      </a:pPr>
                      <a:r>
                        <a:rPr lang="en-GB" sz="2800"/>
                        <a:t>  Helped many diabetics</a:t>
                      </a:r>
                      <a:endParaRPr lang="en-GB" sz="2800">
                        <a:latin typeface="Calibri" pitchFamily="34" charset="0"/>
                      </a:endParaRPr>
                    </a:p>
                  </a:txBody>
                  <a:tcPr marL="91441" marR="91441" marT="45699" marB="45699"/>
                </a:tc>
                <a:tc>
                  <a:txBody>
                    <a:bodyPr/>
                    <a:lstStyle/>
                    <a:p>
                      <a:pPr marL="0" indent="0">
                        <a:buFont typeface="Arial" pitchFamily="34" charset="0"/>
                        <a:buNone/>
                      </a:pPr>
                      <a:r>
                        <a:rPr lang="en-GB" sz="2800"/>
                        <a:t>  ‘Animal’ form of protein</a:t>
                      </a:r>
                      <a:endParaRPr lang="en-GB" sz="2800">
                        <a:latin typeface="Calibri" pitchFamily="34" charset="0"/>
                      </a:endParaRPr>
                    </a:p>
                  </a:txBody>
                  <a:tcPr marL="91441" marR="91441" marT="45699" marB="45699"/>
                </a:tc>
                <a:extLst>
                  <a:ext uri="{0D108BD9-81ED-4DB2-BD59-A6C34878D82A}">
                    <a16:rowId xmlns:a16="http://schemas.microsoft.com/office/drawing/2014/main" val="10001"/>
                  </a:ext>
                </a:extLst>
              </a:tr>
              <a:tr h="517922">
                <a:tc>
                  <a:txBody>
                    <a:bodyPr/>
                    <a:lstStyle/>
                    <a:p>
                      <a:pPr marL="0" indent="0">
                        <a:buFont typeface="Arial" pitchFamily="34" charset="0"/>
                        <a:buNone/>
                      </a:pPr>
                      <a:r>
                        <a:rPr lang="en-GB" sz="2800"/>
                        <a:t>  Early Western medicine</a:t>
                      </a:r>
                      <a:endParaRPr lang="en-GB" sz="2800">
                        <a:latin typeface="Calibri" pitchFamily="34" charset="0"/>
                      </a:endParaRPr>
                    </a:p>
                  </a:txBody>
                  <a:tcPr marL="91441" marR="91441" marT="45699" marB="45699"/>
                </a:tc>
                <a:tc>
                  <a:txBody>
                    <a:bodyPr/>
                    <a:lstStyle/>
                    <a:p>
                      <a:pPr marL="0" indent="0">
                        <a:buFont typeface="Arial" pitchFamily="34" charset="0"/>
                        <a:buNone/>
                      </a:pPr>
                      <a:r>
                        <a:rPr lang="en-GB" sz="2800"/>
                        <a:t>  Quantities obtained</a:t>
                      </a:r>
                      <a:endParaRPr lang="en-GB" sz="2800">
                        <a:latin typeface="Calibri" pitchFamily="34" charset="0"/>
                      </a:endParaRPr>
                    </a:p>
                  </a:txBody>
                  <a:tcPr marL="91441" marR="91441" marT="45699" marB="45699"/>
                </a:tc>
                <a:extLst>
                  <a:ext uri="{0D108BD9-81ED-4DB2-BD59-A6C34878D82A}">
                    <a16:rowId xmlns:a16="http://schemas.microsoft.com/office/drawing/2014/main" val="10002"/>
                  </a:ext>
                </a:extLst>
              </a:tr>
              <a:tr h="517922">
                <a:tc>
                  <a:txBody>
                    <a:bodyPr/>
                    <a:lstStyle/>
                    <a:p>
                      <a:endParaRPr lang="en-GB" sz="2800">
                        <a:latin typeface="Calibri" pitchFamily="34" charset="0"/>
                      </a:endParaRPr>
                    </a:p>
                  </a:txBody>
                  <a:tcPr marL="91441" marR="91441" marT="45699" marB="45699"/>
                </a:tc>
                <a:tc>
                  <a:txBody>
                    <a:bodyPr/>
                    <a:lstStyle/>
                    <a:p>
                      <a:pPr marL="0" indent="0">
                        <a:buFont typeface="Arial" pitchFamily="34" charset="0"/>
                        <a:buNone/>
                      </a:pPr>
                      <a:r>
                        <a:rPr lang="en-GB" sz="2800" dirty="0"/>
                        <a:t>  Animal-borne disease</a:t>
                      </a:r>
                      <a:endParaRPr lang="en-GB" sz="2800" dirty="0">
                        <a:latin typeface="Calibri" pitchFamily="34" charset="0"/>
                      </a:endParaRPr>
                    </a:p>
                  </a:txBody>
                  <a:tcPr marL="91441" marR="91441" marT="45699" marB="45699"/>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937A8D71-8B09-A9C5-35BB-D37189CDE87C}"/>
              </a:ext>
            </a:extLst>
          </p:cNvPr>
          <p:cNvSpPr txBox="1"/>
          <p:nvPr/>
        </p:nvSpPr>
        <p:spPr>
          <a:xfrm>
            <a:off x="1110840" y="229421"/>
            <a:ext cx="2916183" cy="923330"/>
          </a:xfrm>
          <a:prstGeom prst="rect">
            <a:avLst/>
          </a:prstGeom>
          <a:noFill/>
        </p:spPr>
        <p:txBody>
          <a:bodyPr wrap="none" rtlCol="0">
            <a:spAutoFit/>
          </a:bodyPr>
          <a:lstStyle/>
          <a:p>
            <a:r>
              <a:rPr lang="en-GB" sz="5400">
                <a:solidFill>
                  <a:schemeClr val="bg1"/>
                </a:solidFill>
                <a:latin typeface="+mj-lt"/>
              </a:rPr>
              <a:t>Diabetes</a:t>
            </a:r>
          </a:p>
        </p:txBody>
      </p:sp>
      <p:grpSp>
        <p:nvGrpSpPr>
          <p:cNvPr id="3" name="Group 2">
            <a:extLst>
              <a:ext uri="{FF2B5EF4-FFF2-40B4-BE49-F238E27FC236}">
                <a16:creationId xmlns:a16="http://schemas.microsoft.com/office/drawing/2014/main" id="{6DAA015C-818B-E2EE-8742-A07EA55791B7}"/>
              </a:ext>
            </a:extLst>
          </p:cNvPr>
          <p:cNvGrpSpPr/>
          <p:nvPr/>
        </p:nvGrpSpPr>
        <p:grpSpPr>
          <a:xfrm>
            <a:off x="1167427" y="1024535"/>
            <a:ext cx="2916184" cy="89888"/>
            <a:chOff x="1253158" y="1050894"/>
            <a:chExt cx="4853893" cy="73850"/>
          </a:xfrm>
        </p:grpSpPr>
        <p:cxnSp>
          <p:nvCxnSpPr>
            <p:cNvPr id="4" name="Straight Connector 3">
              <a:extLst>
                <a:ext uri="{FF2B5EF4-FFF2-40B4-BE49-F238E27FC236}">
                  <a16:creationId xmlns:a16="http://schemas.microsoft.com/office/drawing/2014/main" id="{3A2289CC-2FEB-370B-CEEF-02006DD248BF}"/>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73732CB-B0E8-E162-31CD-4AFCCBDA8653}"/>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6" name="Picture 5" descr="A black and white sign with white text&#10;&#10;AI-generated content may be incorrect.">
            <a:extLst>
              <a:ext uri="{FF2B5EF4-FFF2-40B4-BE49-F238E27FC236}">
                <a16:creationId xmlns:a16="http://schemas.microsoft.com/office/drawing/2014/main" id="{4A71F92A-8045-8E56-5DB0-20C79B3C03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3244" y="105593"/>
            <a:ext cx="3364360" cy="830997"/>
          </a:xfrm>
          <a:prstGeom prst="rect">
            <a:avLst/>
          </a:prstGeom>
        </p:spPr>
      </p:pic>
    </p:spTree>
    <p:extLst>
      <p:ext uri="{BB962C8B-B14F-4D97-AF65-F5344CB8AC3E}">
        <p14:creationId xmlns:p14="http://schemas.microsoft.com/office/powerpoint/2010/main" val="111209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12"/>
          <p:cNvSpPr/>
          <p:nvPr/>
        </p:nvSpPr>
        <p:spPr>
          <a:xfrm>
            <a:off x="5548562" y="2878140"/>
            <a:ext cx="979487" cy="485775"/>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6136" y="1273787"/>
            <a:ext cx="3189288" cy="297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Table 15"/>
          <p:cNvGraphicFramePr>
            <a:graphicFrameLocks noGrp="1"/>
          </p:cNvGraphicFramePr>
          <p:nvPr>
            <p:extLst>
              <p:ext uri="{D42A27DB-BD31-4B8C-83A1-F6EECF244321}">
                <p14:modId xmlns:p14="http://schemas.microsoft.com/office/powerpoint/2010/main" val="2892821094"/>
              </p:ext>
            </p:extLst>
          </p:nvPr>
        </p:nvGraphicFramePr>
        <p:xfrm>
          <a:off x="1067414" y="4423393"/>
          <a:ext cx="10434024" cy="2198977"/>
        </p:xfrm>
        <a:graphic>
          <a:graphicData uri="http://schemas.openxmlformats.org/drawingml/2006/table">
            <a:tbl>
              <a:tblPr firstRow="1" bandRow="1">
                <a:tableStyleId>{00A15C55-8517-42AA-B614-E9B94910E393}</a:tableStyleId>
              </a:tblPr>
              <a:tblGrid>
                <a:gridCol w="5217012">
                  <a:extLst>
                    <a:ext uri="{9D8B030D-6E8A-4147-A177-3AD203B41FA5}">
                      <a16:colId xmlns:a16="http://schemas.microsoft.com/office/drawing/2014/main" val="20000"/>
                    </a:ext>
                  </a:extLst>
                </a:gridCol>
                <a:gridCol w="5217012">
                  <a:extLst>
                    <a:ext uri="{9D8B030D-6E8A-4147-A177-3AD203B41FA5}">
                      <a16:colId xmlns:a16="http://schemas.microsoft.com/office/drawing/2014/main" val="20001"/>
                    </a:ext>
                  </a:extLst>
                </a:gridCol>
              </a:tblGrid>
              <a:tr h="452641">
                <a:tc>
                  <a:txBody>
                    <a:bodyPr/>
                    <a:lstStyle/>
                    <a:p>
                      <a:r>
                        <a:rPr lang="en-GB" sz="2800"/>
                        <a:t>Advantages</a:t>
                      </a:r>
                      <a:endParaRPr lang="en-GB" sz="2800">
                        <a:latin typeface="Calibri" pitchFamily="34" charset="0"/>
                      </a:endParaRPr>
                    </a:p>
                  </a:txBody>
                  <a:tcPr marL="91441" marR="91441" marT="45699" marB="45699">
                    <a:solidFill>
                      <a:schemeClr val="accent6">
                        <a:lumMod val="75000"/>
                      </a:schemeClr>
                    </a:solidFill>
                  </a:tcPr>
                </a:tc>
                <a:tc>
                  <a:txBody>
                    <a:bodyPr/>
                    <a:lstStyle/>
                    <a:p>
                      <a:r>
                        <a:rPr lang="en-GB" sz="2800" dirty="0"/>
                        <a:t>Disadvantages</a:t>
                      </a:r>
                      <a:endParaRPr lang="en-GB" sz="2800" dirty="0">
                        <a:latin typeface="Calibri" pitchFamily="34" charset="0"/>
                      </a:endParaRPr>
                    </a:p>
                  </a:txBody>
                  <a:tcPr marL="91441" marR="91441" marT="45699" marB="45699">
                    <a:solidFill>
                      <a:schemeClr val="accent6">
                        <a:lumMod val="75000"/>
                      </a:schemeClr>
                    </a:solidFill>
                  </a:tcPr>
                </a:tc>
                <a:extLst>
                  <a:ext uri="{0D108BD9-81ED-4DB2-BD59-A6C34878D82A}">
                    <a16:rowId xmlns:a16="http://schemas.microsoft.com/office/drawing/2014/main" val="10000"/>
                  </a:ext>
                </a:extLst>
              </a:tr>
              <a:tr h="480874">
                <a:tc>
                  <a:txBody>
                    <a:bodyPr/>
                    <a:lstStyle/>
                    <a:p>
                      <a:pPr marL="0" indent="0">
                        <a:buFont typeface="Arial" pitchFamily="34" charset="0"/>
                        <a:buNone/>
                      </a:pPr>
                      <a:r>
                        <a:rPr lang="en-GB" sz="2800">
                          <a:solidFill>
                            <a:schemeClr val="tx1"/>
                          </a:solidFill>
                        </a:rPr>
                        <a:t>  ‘Human’ form of</a:t>
                      </a:r>
                      <a:r>
                        <a:rPr lang="en-GB" sz="2800" baseline="0">
                          <a:solidFill>
                            <a:schemeClr val="tx1"/>
                          </a:solidFill>
                        </a:rPr>
                        <a:t> protein</a:t>
                      </a:r>
                      <a:endParaRPr lang="en-GB" sz="2800">
                        <a:solidFill>
                          <a:schemeClr val="tx1"/>
                        </a:solidFill>
                        <a:latin typeface="Calibri" pitchFamily="34" charset="0"/>
                      </a:endParaRPr>
                    </a:p>
                  </a:txBody>
                  <a:tcPr marL="91441" marR="91441" marT="45699" marB="45699"/>
                </a:tc>
                <a:tc>
                  <a:txBody>
                    <a:bodyPr/>
                    <a:lstStyle/>
                    <a:p>
                      <a:pPr marL="0" indent="0">
                        <a:buFont typeface="Arial" pitchFamily="34" charset="0"/>
                        <a:buNone/>
                      </a:pPr>
                      <a:r>
                        <a:rPr lang="en-GB" sz="2800">
                          <a:solidFill>
                            <a:schemeClr val="tx1"/>
                          </a:solidFill>
                        </a:rPr>
                        <a:t>  Time-consuming</a:t>
                      </a:r>
                      <a:r>
                        <a:rPr lang="en-GB" sz="2800" baseline="0">
                          <a:solidFill>
                            <a:schemeClr val="tx1"/>
                          </a:solidFill>
                        </a:rPr>
                        <a:t> to develop</a:t>
                      </a:r>
                      <a:endParaRPr lang="en-GB" sz="2800">
                        <a:solidFill>
                          <a:schemeClr val="tx1"/>
                        </a:solidFill>
                        <a:latin typeface="Calibri" pitchFamily="34" charset="0"/>
                      </a:endParaRPr>
                    </a:p>
                  </a:txBody>
                  <a:tcPr marL="91441" marR="91441" marT="45699" marB="45699"/>
                </a:tc>
                <a:extLst>
                  <a:ext uri="{0D108BD9-81ED-4DB2-BD59-A6C34878D82A}">
                    <a16:rowId xmlns:a16="http://schemas.microsoft.com/office/drawing/2014/main" val="10001"/>
                  </a:ext>
                </a:extLst>
              </a:tr>
              <a:tr h="452641">
                <a:tc>
                  <a:txBody>
                    <a:bodyPr/>
                    <a:lstStyle/>
                    <a:p>
                      <a:pPr marL="0" indent="0">
                        <a:buFont typeface="Arial" pitchFamily="34" charset="0"/>
                        <a:buNone/>
                      </a:pPr>
                      <a:r>
                        <a:rPr lang="en-GB" sz="2800">
                          <a:solidFill>
                            <a:schemeClr val="tx1"/>
                          </a:solidFill>
                        </a:rPr>
                        <a:t>  Greater quantities</a:t>
                      </a:r>
                      <a:endParaRPr lang="en-GB" sz="2800">
                        <a:solidFill>
                          <a:schemeClr val="tx1"/>
                        </a:solidFill>
                        <a:latin typeface="Calibri" pitchFamily="34" charset="0"/>
                      </a:endParaRPr>
                    </a:p>
                  </a:txBody>
                  <a:tcPr marL="91441" marR="91441" marT="45699" marB="45699"/>
                </a:tc>
                <a:tc>
                  <a:txBody>
                    <a:bodyPr/>
                    <a:lstStyle/>
                    <a:p>
                      <a:pPr marL="0" indent="0">
                        <a:buFont typeface="Arial" pitchFamily="34" charset="0"/>
                        <a:buNone/>
                      </a:pPr>
                      <a:r>
                        <a:rPr lang="en-GB" sz="2800">
                          <a:solidFill>
                            <a:schemeClr val="tx1"/>
                          </a:solidFill>
                        </a:rPr>
                        <a:t>  Uses GMOs</a:t>
                      </a:r>
                      <a:endParaRPr lang="en-GB" sz="2800">
                        <a:solidFill>
                          <a:schemeClr val="tx1"/>
                        </a:solidFill>
                        <a:latin typeface="Calibri" pitchFamily="34" charset="0"/>
                      </a:endParaRPr>
                    </a:p>
                  </a:txBody>
                  <a:tcPr marL="91441" marR="91441" marT="45699" marB="45699"/>
                </a:tc>
                <a:extLst>
                  <a:ext uri="{0D108BD9-81ED-4DB2-BD59-A6C34878D82A}">
                    <a16:rowId xmlns:a16="http://schemas.microsoft.com/office/drawing/2014/main" val="10002"/>
                  </a:ext>
                </a:extLst>
              </a:tr>
              <a:tr h="644623">
                <a:tc>
                  <a:txBody>
                    <a:bodyPr/>
                    <a:lstStyle/>
                    <a:p>
                      <a:pPr marL="0" indent="0">
                        <a:buFont typeface="Arial" pitchFamily="34" charset="0"/>
                        <a:buNone/>
                      </a:pPr>
                      <a:r>
                        <a:rPr lang="en-GB" sz="2800">
                          <a:solidFill>
                            <a:schemeClr val="tx1"/>
                          </a:solidFill>
                        </a:rPr>
                        <a:t>  No animal-</a:t>
                      </a:r>
                      <a:r>
                        <a:rPr lang="en-GB" sz="2800" err="1">
                          <a:solidFill>
                            <a:schemeClr val="tx1"/>
                          </a:solidFill>
                        </a:rPr>
                        <a:t>bourne</a:t>
                      </a:r>
                      <a:r>
                        <a:rPr lang="en-GB" sz="2800">
                          <a:solidFill>
                            <a:schemeClr val="tx1"/>
                          </a:solidFill>
                        </a:rPr>
                        <a:t> disease</a:t>
                      </a:r>
                      <a:endParaRPr lang="en-GB" sz="2800">
                        <a:solidFill>
                          <a:schemeClr val="tx1"/>
                        </a:solidFill>
                        <a:latin typeface="Calibri" pitchFamily="34" charset="0"/>
                      </a:endParaRPr>
                    </a:p>
                  </a:txBody>
                  <a:tcPr marL="91441" marR="91441" marT="45699" marB="45699"/>
                </a:tc>
                <a:tc>
                  <a:txBody>
                    <a:bodyPr/>
                    <a:lstStyle/>
                    <a:p>
                      <a:pPr marL="457200" indent="-457200">
                        <a:buFont typeface="Arial" pitchFamily="34" charset="0"/>
                        <a:buChar char="•"/>
                      </a:pPr>
                      <a:endParaRPr lang="en-GB" sz="2800" dirty="0">
                        <a:solidFill>
                          <a:schemeClr val="tx1"/>
                        </a:solidFill>
                        <a:latin typeface="Calibri" pitchFamily="34" charset="0"/>
                      </a:endParaRPr>
                    </a:p>
                  </a:txBody>
                  <a:tcPr marL="91441" marR="91441" marT="45699" marB="45699"/>
                </a:tc>
                <a:extLst>
                  <a:ext uri="{0D108BD9-81ED-4DB2-BD59-A6C34878D82A}">
                    <a16:rowId xmlns:a16="http://schemas.microsoft.com/office/drawing/2014/main" val="10003"/>
                  </a:ext>
                </a:extLst>
              </a:tr>
            </a:tbl>
          </a:graphicData>
        </a:graphic>
      </p:graphicFrame>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0872" y="1700214"/>
            <a:ext cx="1835150" cy="240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4DB81B3D-9E26-3D71-EA41-0680DD549723}"/>
              </a:ext>
            </a:extLst>
          </p:cNvPr>
          <p:cNvSpPr txBox="1"/>
          <p:nvPr/>
        </p:nvSpPr>
        <p:spPr>
          <a:xfrm>
            <a:off x="1082264" y="229421"/>
            <a:ext cx="2916183" cy="923330"/>
          </a:xfrm>
          <a:prstGeom prst="rect">
            <a:avLst/>
          </a:prstGeom>
          <a:noFill/>
        </p:spPr>
        <p:txBody>
          <a:bodyPr wrap="none" rtlCol="0">
            <a:spAutoFit/>
          </a:bodyPr>
          <a:lstStyle/>
          <a:p>
            <a:r>
              <a:rPr lang="en-GB" sz="5400">
                <a:solidFill>
                  <a:schemeClr val="bg1"/>
                </a:solidFill>
                <a:latin typeface="+mj-lt"/>
              </a:rPr>
              <a:t>Diabetes</a:t>
            </a:r>
          </a:p>
        </p:txBody>
      </p:sp>
      <p:grpSp>
        <p:nvGrpSpPr>
          <p:cNvPr id="3" name="Group 2">
            <a:extLst>
              <a:ext uri="{FF2B5EF4-FFF2-40B4-BE49-F238E27FC236}">
                <a16:creationId xmlns:a16="http://schemas.microsoft.com/office/drawing/2014/main" id="{DD1ECE5F-8E8F-DBBF-99DC-1AA7BBAEE718}"/>
              </a:ext>
            </a:extLst>
          </p:cNvPr>
          <p:cNvGrpSpPr/>
          <p:nvPr/>
        </p:nvGrpSpPr>
        <p:grpSpPr>
          <a:xfrm>
            <a:off x="1167427" y="1024535"/>
            <a:ext cx="2916184" cy="89888"/>
            <a:chOff x="1253158" y="1050894"/>
            <a:chExt cx="4853893" cy="73850"/>
          </a:xfrm>
        </p:grpSpPr>
        <p:cxnSp>
          <p:nvCxnSpPr>
            <p:cNvPr id="4" name="Straight Connector 3">
              <a:extLst>
                <a:ext uri="{FF2B5EF4-FFF2-40B4-BE49-F238E27FC236}">
                  <a16:creationId xmlns:a16="http://schemas.microsoft.com/office/drawing/2014/main" id="{E91DC544-8382-D6F2-7DCD-4F10B5FF4363}"/>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C056A5C-4529-9ED2-4176-F796494D2DAA}"/>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6" name="Picture 5" descr="A black and white sign with white text&#10;&#10;AI-generated content may be incorrect.">
            <a:extLst>
              <a:ext uri="{FF2B5EF4-FFF2-40B4-BE49-F238E27FC236}">
                <a16:creationId xmlns:a16="http://schemas.microsoft.com/office/drawing/2014/main" id="{2256AA52-85FE-1F13-7014-2B9B42C4F4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3244" y="105593"/>
            <a:ext cx="3364360" cy="830997"/>
          </a:xfrm>
          <a:prstGeom prst="rect">
            <a:avLst/>
          </a:prstGeom>
        </p:spPr>
      </p:pic>
    </p:spTree>
    <p:extLst>
      <p:ext uri="{BB962C8B-B14F-4D97-AF65-F5344CB8AC3E}">
        <p14:creationId xmlns:p14="http://schemas.microsoft.com/office/powerpoint/2010/main" val="63712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670B0-0E1C-6B57-91F4-0C5257AC9FA9}"/>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16F71C6D-98FF-4FE6-8509-37D48845AD46}"/>
              </a:ext>
            </a:extLst>
          </p:cNvPr>
          <p:cNvSpPr txBox="1"/>
          <p:nvPr/>
        </p:nvSpPr>
        <p:spPr>
          <a:xfrm>
            <a:off x="1250504" y="224290"/>
            <a:ext cx="4582088" cy="830997"/>
          </a:xfrm>
          <a:prstGeom prst="rect">
            <a:avLst/>
          </a:prstGeom>
          <a:noFill/>
        </p:spPr>
        <p:txBody>
          <a:bodyPr wrap="none" rtlCol="0">
            <a:spAutoFit/>
          </a:bodyPr>
          <a:lstStyle/>
          <a:p>
            <a:r>
              <a:rPr lang="en-GB" sz="4800">
                <a:solidFill>
                  <a:schemeClr val="bg1"/>
                </a:solidFill>
                <a:latin typeface="Calibri" panose="020F0502020204030204" pitchFamily="34" charset="0"/>
              </a:rPr>
              <a:t>ABE: introduction</a:t>
            </a:r>
          </a:p>
        </p:txBody>
      </p:sp>
      <p:sp>
        <p:nvSpPr>
          <p:cNvPr id="12" name="TextBox 11">
            <a:extLst>
              <a:ext uri="{FF2B5EF4-FFF2-40B4-BE49-F238E27FC236}">
                <a16:creationId xmlns:a16="http://schemas.microsoft.com/office/drawing/2014/main" id="{DD077C00-E70C-C0B7-5DE6-CDE1CB5CB497}"/>
              </a:ext>
            </a:extLst>
          </p:cNvPr>
          <p:cNvSpPr txBox="1"/>
          <p:nvPr/>
        </p:nvSpPr>
        <p:spPr>
          <a:xfrm>
            <a:off x="1221935" y="1412776"/>
            <a:ext cx="7425110" cy="4843634"/>
          </a:xfrm>
          <a:prstGeom prst="rect">
            <a:avLst/>
          </a:prstGeom>
          <a:noFill/>
        </p:spPr>
        <p:txBody>
          <a:bodyPr wrap="none" rtlCol="0">
            <a:spAutoFit/>
          </a:bodyPr>
          <a:lstStyle/>
          <a:p>
            <a:pPr>
              <a:lnSpc>
                <a:spcPct val="130000"/>
              </a:lnSpc>
            </a:pPr>
            <a:r>
              <a:rPr lang="en-GB" sz="2400">
                <a:solidFill>
                  <a:schemeClr val="bg1"/>
                </a:solidFill>
                <a:sym typeface="Wingdings"/>
              </a:rPr>
              <a:t>  ABE ‘who’s who’</a:t>
            </a:r>
          </a:p>
          <a:p>
            <a:pPr marL="457200" indent="-457200">
              <a:lnSpc>
                <a:spcPct val="130000"/>
              </a:lnSpc>
              <a:buFont typeface="Wingdings"/>
              <a:buChar char="Ø"/>
            </a:pPr>
            <a:r>
              <a:rPr lang="en-GB" sz="2400">
                <a:solidFill>
                  <a:schemeClr val="bg1"/>
                </a:solidFill>
              </a:rPr>
              <a:t>Benefits to the school</a:t>
            </a:r>
          </a:p>
          <a:p>
            <a:pPr marL="457200" indent="-457200">
              <a:lnSpc>
                <a:spcPct val="130000"/>
              </a:lnSpc>
              <a:buFont typeface="Wingdings"/>
              <a:buChar char="Ø"/>
            </a:pPr>
            <a:r>
              <a:rPr lang="en-GB" sz="2400">
                <a:solidFill>
                  <a:schemeClr val="bg1"/>
                </a:solidFill>
              </a:rPr>
              <a:t>Development of the ABE programme</a:t>
            </a:r>
          </a:p>
          <a:p>
            <a:pPr marL="457200" indent="-457200">
              <a:lnSpc>
                <a:spcPct val="130000"/>
              </a:lnSpc>
              <a:buFont typeface="Wingdings"/>
              <a:buChar char="Ø"/>
            </a:pPr>
            <a:r>
              <a:rPr lang="en-GB" sz="2400">
                <a:solidFill>
                  <a:schemeClr val="bg1"/>
                </a:solidFill>
                <a:sym typeface="Wingdings"/>
              </a:rPr>
              <a:t>ABE (UK) currently</a:t>
            </a:r>
          </a:p>
          <a:p>
            <a:pPr marL="457200" indent="-457200">
              <a:lnSpc>
                <a:spcPct val="130000"/>
              </a:lnSpc>
              <a:buFont typeface="Wingdings"/>
              <a:buChar char="Ø"/>
            </a:pPr>
            <a:r>
              <a:rPr lang="en-GB" sz="2400">
                <a:solidFill>
                  <a:schemeClr val="bg1"/>
                </a:solidFill>
                <a:sym typeface="Wingdings"/>
              </a:rPr>
              <a:t>What do we mean by ‘kit’</a:t>
            </a:r>
          </a:p>
          <a:p>
            <a:pPr marL="457200" indent="-457200">
              <a:lnSpc>
                <a:spcPct val="130000"/>
              </a:lnSpc>
              <a:buFont typeface="Wingdings"/>
              <a:buChar char="Ø"/>
            </a:pPr>
            <a:r>
              <a:rPr lang="en-GB" sz="2400">
                <a:solidFill>
                  <a:schemeClr val="bg1"/>
                </a:solidFill>
                <a:sym typeface="Wingdings"/>
              </a:rPr>
              <a:t>Sample Storage</a:t>
            </a:r>
          </a:p>
          <a:p>
            <a:pPr marL="457200" indent="-457200">
              <a:lnSpc>
                <a:spcPct val="130000"/>
              </a:lnSpc>
              <a:buFont typeface="Wingdings"/>
              <a:buChar char="Ø"/>
            </a:pPr>
            <a:r>
              <a:rPr lang="en-GB" sz="2400">
                <a:solidFill>
                  <a:schemeClr val="bg1"/>
                </a:solidFill>
                <a:sym typeface="Wingdings"/>
              </a:rPr>
              <a:t>Relevance to the GCSE and A level specifications</a:t>
            </a:r>
          </a:p>
          <a:p>
            <a:pPr marL="457200" indent="-457200">
              <a:lnSpc>
                <a:spcPct val="130000"/>
              </a:lnSpc>
              <a:buFont typeface="Wingdings"/>
              <a:buChar char="Ø"/>
            </a:pPr>
            <a:r>
              <a:rPr lang="en-GB" sz="2400">
                <a:solidFill>
                  <a:schemeClr val="bg1"/>
                </a:solidFill>
                <a:sym typeface="Wingdings"/>
              </a:rPr>
              <a:t>Organisation of the ABE (UK) programme</a:t>
            </a:r>
          </a:p>
          <a:p>
            <a:pPr marL="457200" indent="-457200">
              <a:lnSpc>
                <a:spcPct val="130000"/>
              </a:lnSpc>
              <a:buFont typeface="Wingdings"/>
              <a:buChar char="Ø"/>
            </a:pPr>
            <a:r>
              <a:rPr lang="en-GB" sz="2400">
                <a:solidFill>
                  <a:schemeClr val="bg1"/>
                </a:solidFill>
                <a:sym typeface="Wingdings"/>
              </a:rPr>
              <a:t>Resources</a:t>
            </a:r>
          </a:p>
          <a:p>
            <a:pPr marL="457200" indent="-457200">
              <a:lnSpc>
                <a:spcPct val="130000"/>
              </a:lnSpc>
              <a:buFont typeface="Wingdings"/>
              <a:buChar char="Ø"/>
            </a:pPr>
            <a:r>
              <a:rPr lang="en-GB" sz="2400">
                <a:solidFill>
                  <a:schemeClr val="bg1"/>
                </a:solidFill>
              </a:rPr>
              <a:t>ABE requirements</a:t>
            </a:r>
          </a:p>
        </p:txBody>
      </p:sp>
      <p:grpSp>
        <p:nvGrpSpPr>
          <p:cNvPr id="13" name="Group 12">
            <a:extLst>
              <a:ext uri="{FF2B5EF4-FFF2-40B4-BE49-F238E27FC236}">
                <a16:creationId xmlns:a16="http://schemas.microsoft.com/office/drawing/2014/main" id="{5F7B4666-F926-4B3A-EB38-2E8AB50A1F98}"/>
              </a:ext>
            </a:extLst>
          </p:cNvPr>
          <p:cNvGrpSpPr/>
          <p:nvPr/>
        </p:nvGrpSpPr>
        <p:grpSpPr>
          <a:xfrm>
            <a:off x="1357891" y="1174450"/>
            <a:ext cx="5527541" cy="77868"/>
            <a:chOff x="1253158" y="1050894"/>
            <a:chExt cx="4853893" cy="73850"/>
          </a:xfrm>
        </p:grpSpPr>
        <p:cxnSp>
          <p:nvCxnSpPr>
            <p:cNvPr id="14" name="Straight Connector 13">
              <a:extLst>
                <a:ext uri="{FF2B5EF4-FFF2-40B4-BE49-F238E27FC236}">
                  <a16:creationId xmlns:a16="http://schemas.microsoft.com/office/drawing/2014/main" id="{795F60C1-D9DB-BE27-D53E-DDEA82713EB4}"/>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AC45ADB-FB15-548C-569A-A834322150D7}"/>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6" name="Picture 15" descr="A black and white sign with white text&#10;&#10;AI-generated content may be incorrect.">
            <a:extLst>
              <a:ext uri="{FF2B5EF4-FFF2-40B4-BE49-F238E27FC236}">
                <a16:creationId xmlns:a16="http://schemas.microsoft.com/office/drawing/2014/main" id="{5A953C1C-34F3-6A3F-54CE-99B07B175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Tree>
    <p:extLst>
      <p:ext uri="{BB962C8B-B14F-4D97-AF65-F5344CB8AC3E}">
        <p14:creationId xmlns:p14="http://schemas.microsoft.com/office/powerpoint/2010/main" val="346428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a large pile of metal&#10;&#10;Description automatically generated">
            <a:extLst>
              <a:ext uri="{FF2B5EF4-FFF2-40B4-BE49-F238E27FC236}">
                <a16:creationId xmlns:a16="http://schemas.microsoft.com/office/drawing/2014/main" id="{0779AE51-CEF0-54D9-3AA8-529ADC452BE5}"/>
              </a:ext>
            </a:extLst>
          </p:cNvPr>
          <p:cNvPicPr>
            <a:picLocks noChangeAspect="1"/>
          </p:cNvPicPr>
          <p:nvPr/>
        </p:nvPicPr>
        <p:blipFill rotWithShape="1">
          <a:blip r:embed="rId3">
            <a:extLst>
              <a:ext uri="{28A0092B-C50C-407E-A947-70E740481C1C}">
                <a14:useLocalDpi xmlns:a14="http://schemas.microsoft.com/office/drawing/2010/main" val="0"/>
              </a:ext>
            </a:extLst>
          </a:blip>
          <a:srcRect r="44887"/>
          <a:stretch/>
        </p:blipFill>
        <p:spPr>
          <a:xfrm>
            <a:off x="5638800" y="1268760"/>
            <a:ext cx="3888432" cy="5187712"/>
          </a:xfrm>
          <a:prstGeom prst="rect">
            <a:avLst/>
          </a:prstGeom>
        </p:spPr>
      </p:pic>
      <p:pic>
        <p:nvPicPr>
          <p:cNvPr id="11" name="Picture 10" descr="A collage of a large pile of metal&#10;&#10;Description automatically generated">
            <a:extLst>
              <a:ext uri="{FF2B5EF4-FFF2-40B4-BE49-F238E27FC236}">
                <a16:creationId xmlns:a16="http://schemas.microsoft.com/office/drawing/2014/main" id="{C3DA20D8-C033-E745-E0F4-AD8F4D138581}"/>
              </a:ext>
            </a:extLst>
          </p:cNvPr>
          <p:cNvPicPr>
            <a:picLocks noChangeAspect="1"/>
          </p:cNvPicPr>
          <p:nvPr/>
        </p:nvPicPr>
        <p:blipFill rotWithShape="1">
          <a:blip r:embed="rId3">
            <a:extLst>
              <a:ext uri="{28A0092B-C50C-407E-A947-70E740481C1C}">
                <a14:useLocalDpi xmlns:a14="http://schemas.microsoft.com/office/drawing/2010/main" val="0"/>
              </a:ext>
            </a:extLst>
          </a:blip>
          <a:srcRect l="55003" r="-18"/>
          <a:stretch/>
        </p:blipFill>
        <p:spPr>
          <a:xfrm>
            <a:off x="2070970" y="1541496"/>
            <a:ext cx="2842035" cy="4642240"/>
          </a:xfrm>
          <a:prstGeom prst="rect">
            <a:avLst/>
          </a:prstGeom>
        </p:spPr>
      </p:pic>
      <p:sp>
        <p:nvSpPr>
          <p:cNvPr id="2" name="TextBox 1">
            <a:extLst>
              <a:ext uri="{FF2B5EF4-FFF2-40B4-BE49-F238E27FC236}">
                <a16:creationId xmlns:a16="http://schemas.microsoft.com/office/drawing/2014/main" id="{CD656520-10C0-48E1-12E3-29427093F131}"/>
              </a:ext>
            </a:extLst>
          </p:cNvPr>
          <p:cNvSpPr txBox="1"/>
          <p:nvPr/>
        </p:nvSpPr>
        <p:spPr>
          <a:xfrm>
            <a:off x="1082264" y="229421"/>
            <a:ext cx="2916183" cy="923330"/>
          </a:xfrm>
          <a:prstGeom prst="rect">
            <a:avLst/>
          </a:prstGeom>
          <a:noFill/>
        </p:spPr>
        <p:txBody>
          <a:bodyPr wrap="none" rtlCol="0">
            <a:spAutoFit/>
          </a:bodyPr>
          <a:lstStyle/>
          <a:p>
            <a:r>
              <a:rPr lang="en-GB" sz="5400">
                <a:solidFill>
                  <a:schemeClr val="bg1"/>
                </a:solidFill>
              </a:rPr>
              <a:t>Diabetes</a:t>
            </a:r>
          </a:p>
        </p:txBody>
      </p:sp>
      <p:grpSp>
        <p:nvGrpSpPr>
          <p:cNvPr id="4" name="Group 3">
            <a:extLst>
              <a:ext uri="{FF2B5EF4-FFF2-40B4-BE49-F238E27FC236}">
                <a16:creationId xmlns:a16="http://schemas.microsoft.com/office/drawing/2014/main" id="{E37EA04D-CEB9-F50B-E6E9-3BCADE9664E3}"/>
              </a:ext>
            </a:extLst>
          </p:cNvPr>
          <p:cNvGrpSpPr/>
          <p:nvPr/>
        </p:nvGrpSpPr>
        <p:grpSpPr>
          <a:xfrm>
            <a:off x="1167427" y="1024535"/>
            <a:ext cx="2916184" cy="89888"/>
            <a:chOff x="1253158" y="1050894"/>
            <a:chExt cx="4853893" cy="73850"/>
          </a:xfrm>
        </p:grpSpPr>
        <p:cxnSp>
          <p:nvCxnSpPr>
            <p:cNvPr id="5" name="Straight Connector 4">
              <a:extLst>
                <a:ext uri="{FF2B5EF4-FFF2-40B4-BE49-F238E27FC236}">
                  <a16:creationId xmlns:a16="http://schemas.microsoft.com/office/drawing/2014/main" id="{65551A74-AA04-6DD5-C184-C230B0DAAD76}"/>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186AF4F-7491-3DA5-10AB-C6B3153ACCCB}"/>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pic>
        <p:nvPicPr>
          <p:cNvPr id="12" name="Picture 11" descr="A black and white sign with white text&#10;&#10;AI-generated content may be incorrect.">
            <a:extLst>
              <a:ext uri="{FF2B5EF4-FFF2-40B4-BE49-F238E27FC236}">
                <a16:creationId xmlns:a16="http://schemas.microsoft.com/office/drawing/2014/main" id="{59941A68-79E8-DF76-9D3D-E15DC30C6E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3244" y="105593"/>
            <a:ext cx="3364360" cy="830997"/>
          </a:xfrm>
          <a:prstGeom prst="rect">
            <a:avLst/>
          </a:prstGeom>
        </p:spPr>
      </p:pic>
    </p:spTree>
    <p:extLst>
      <p:ext uri="{BB962C8B-B14F-4D97-AF65-F5344CB8AC3E}">
        <p14:creationId xmlns:p14="http://schemas.microsoft.com/office/powerpoint/2010/main" val="2872537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53AD560-4EB2-2C22-89BB-460E09C7B1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8" t="27576" r="72821" b="31650"/>
          <a:stretch/>
        </p:blipFill>
        <p:spPr bwMode="auto">
          <a:xfrm>
            <a:off x="1471619" y="3205248"/>
            <a:ext cx="1620491" cy="35361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a:extLst>
              <a:ext uri="{FF2B5EF4-FFF2-40B4-BE49-F238E27FC236}">
                <a16:creationId xmlns:a16="http://schemas.microsoft.com/office/drawing/2014/main" id="{E71EFFAE-BF97-7BDA-AA0D-40A7BA193C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458" r="70196"/>
          <a:stretch/>
        </p:blipFill>
        <p:spPr bwMode="auto">
          <a:xfrm>
            <a:off x="4563846" y="4639963"/>
            <a:ext cx="1898676" cy="21014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06A4BABA-9B8A-9CE9-3ED6-54421D2314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961" t="78344" b="3332"/>
          <a:stretch/>
        </p:blipFill>
        <p:spPr bwMode="auto">
          <a:xfrm>
            <a:off x="8320547" y="5221129"/>
            <a:ext cx="1929824" cy="15202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
            <a:extLst>
              <a:ext uri="{FF2B5EF4-FFF2-40B4-BE49-F238E27FC236}">
                <a16:creationId xmlns:a16="http://schemas.microsoft.com/office/drawing/2014/main" id="{3D4957E7-B7AA-2A49-9C92-CD2D4D8C4E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650" r="3048" b="81902"/>
          <a:stretch/>
        </p:blipFill>
        <p:spPr bwMode="auto">
          <a:xfrm>
            <a:off x="6162091" y="1441352"/>
            <a:ext cx="1568000" cy="150798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
            <a:extLst>
              <a:ext uri="{FF2B5EF4-FFF2-40B4-BE49-F238E27FC236}">
                <a16:creationId xmlns:a16="http://schemas.microsoft.com/office/drawing/2014/main" id="{FEAD3D8F-FDDE-7C89-06CE-8C04CC143D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57" r="38824" b="81695"/>
          <a:stretch/>
        </p:blipFill>
        <p:spPr bwMode="auto">
          <a:xfrm>
            <a:off x="4129691" y="1441352"/>
            <a:ext cx="1296144" cy="15079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
            <a:extLst>
              <a:ext uri="{FF2B5EF4-FFF2-40B4-BE49-F238E27FC236}">
                <a16:creationId xmlns:a16="http://schemas.microsoft.com/office/drawing/2014/main" id="{DBA37C22-919B-718D-FC76-1E746EEDED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334" b="81902"/>
          <a:stretch/>
        </p:blipFill>
        <p:spPr bwMode="auto">
          <a:xfrm>
            <a:off x="1355344" y="1441351"/>
            <a:ext cx="1982259" cy="1616173"/>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FE8C2A95-4FE5-91D8-AF76-15ED0FF9EB03}"/>
              </a:ext>
            </a:extLst>
          </p:cNvPr>
          <p:cNvCxnSpPr>
            <a:stCxn id="21" idx="3"/>
          </p:cNvCxnSpPr>
          <p:nvPr/>
        </p:nvCxnSpPr>
        <p:spPr>
          <a:xfrm flipV="1">
            <a:off x="3337603" y="2196734"/>
            <a:ext cx="936104" cy="52704"/>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3895113-9C5B-73CA-924A-333345BD7AEE}"/>
              </a:ext>
            </a:extLst>
          </p:cNvPr>
          <p:cNvCxnSpPr/>
          <p:nvPr/>
        </p:nvCxnSpPr>
        <p:spPr>
          <a:xfrm>
            <a:off x="5353827" y="2195343"/>
            <a:ext cx="936104" cy="1391"/>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9542197-6B71-7BB0-4269-637C752E5D05}"/>
              </a:ext>
            </a:extLst>
          </p:cNvPr>
          <p:cNvSpPr txBox="1"/>
          <p:nvPr/>
        </p:nvSpPr>
        <p:spPr>
          <a:xfrm>
            <a:off x="1590006" y="1541216"/>
            <a:ext cx="1420069" cy="369332"/>
          </a:xfrm>
          <a:prstGeom prst="rect">
            <a:avLst/>
          </a:prstGeom>
          <a:solidFill>
            <a:srgbClr val="F6F5EE"/>
          </a:solidFill>
        </p:spPr>
        <p:txBody>
          <a:bodyPr wrap="none" rtlCol="0">
            <a:spAutoFit/>
          </a:bodyPr>
          <a:lstStyle/>
          <a:p>
            <a:r>
              <a:rPr lang="en-GB"/>
              <a:t>chromosome</a:t>
            </a:r>
          </a:p>
        </p:txBody>
      </p:sp>
      <p:sp>
        <p:nvSpPr>
          <p:cNvPr id="25" name="TextBox 24">
            <a:extLst>
              <a:ext uri="{FF2B5EF4-FFF2-40B4-BE49-F238E27FC236}">
                <a16:creationId xmlns:a16="http://schemas.microsoft.com/office/drawing/2014/main" id="{8D6A2F4E-0308-2632-BF86-A651912E3CF0}"/>
              </a:ext>
            </a:extLst>
          </p:cNvPr>
          <p:cNvSpPr txBox="1"/>
          <p:nvPr/>
        </p:nvSpPr>
        <p:spPr>
          <a:xfrm>
            <a:off x="1753427" y="2499159"/>
            <a:ext cx="1506696" cy="369332"/>
          </a:xfrm>
          <a:prstGeom prst="rect">
            <a:avLst/>
          </a:prstGeom>
          <a:solidFill>
            <a:srgbClr val="F6F5EE"/>
          </a:solidFill>
        </p:spPr>
        <p:txBody>
          <a:bodyPr wrap="square" rtlCol="0">
            <a:spAutoFit/>
          </a:bodyPr>
          <a:lstStyle/>
          <a:p>
            <a:pPr algn="r"/>
            <a:r>
              <a:rPr lang="en-GB" b="1" i="1"/>
              <a:t>E. coli </a:t>
            </a:r>
          </a:p>
        </p:txBody>
      </p:sp>
      <p:sp>
        <p:nvSpPr>
          <p:cNvPr id="26" name="TextBox 25">
            <a:extLst>
              <a:ext uri="{FF2B5EF4-FFF2-40B4-BE49-F238E27FC236}">
                <a16:creationId xmlns:a16="http://schemas.microsoft.com/office/drawing/2014/main" id="{950A0C32-CD83-AB97-E46F-8ECB3FFB9248}"/>
              </a:ext>
            </a:extLst>
          </p:cNvPr>
          <p:cNvSpPr txBox="1"/>
          <p:nvPr/>
        </p:nvSpPr>
        <p:spPr>
          <a:xfrm>
            <a:off x="1446528" y="2416931"/>
            <a:ext cx="939480" cy="323165"/>
          </a:xfrm>
          <a:prstGeom prst="rect">
            <a:avLst/>
          </a:prstGeom>
          <a:solidFill>
            <a:srgbClr val="F6F5EE"/>
          </a:solidFill>
        </p:spPr>
        <p:txBody>
          <a:bodyPr wrap="square" rtlCol="0">
            <a:spAutoFit/>
          </a:bodyPr>
          <a:lstStyle/>
          <a:p>
            <a:r>
              <a:rPr lang="en-GB" sz="1500"/>
              <a:t>plasmids</a:t>
            </a:r>
          </a:p>
        </p:txBody>
      </p:sp>
      <p:cxnSp>
        <p:nvCxnSpPr>
          <p:cNvPr id="28" name="Straight Connector 27">
            <a:extLst>
              <a:ext uri="{FF2B5EF4-FFF2-40B4-BE49-F238E27FC236}">
                <a16:creationId xmlns:a16="http://schemas.microsoft.com/office/drawing/2014/main" id="{47C714F3-37F9-0B8F-EAA1-4169D21A91F7}"/>
              </a:ext>
            </a:extLst>
          </p:cNvPr>
          <p:cNvCxnSpPr/>
          <p:nvPr/>
        </p:nvCxnSpPr>
        <p:spPr>
          <a:xfrm flipH="1">
            <a:off x="2494197" y="2064205"/>
            <a:ext cx="195943" cy="3156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1">
            <a:extLst>
              <a:ext uri="{FF2B5EF4-FFF2-40B4-BE49-F238E27FC236}">
                <a16:creationId xmlns:a16="http://schemas.microsoft.com/office/drawing/2014/main" id="{A454E080-D305-A4B7-6F21-18462B9F0C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829" t="36283" r="3048" b="39702"/>
          <a:stretch/>
        </p:blipFill>
        <p:spPr bwMode="auto">
          <a:xfrm>
            <a:off x="8594187" y="1441351"/>
            <a:ext cx="1649338" cy="2120457"/>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2B7D8AC0-1312-2F0B-1A01-1F211BA81C02}"/>
              </a:ext>
            </a:extLst>
          </p:cNvPr>
          <p:cNvCxnSpPr/>
          <p:nvPr/>
        </p:nvCxnSpPr>
        <p:spPr>
          <a:xfrm flipH="1" flipV="1">
            <a:off x="9307421" y="2059268"/>
            <a:ext cx="54428" cy="1741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A338BC4-CFD0-F260-2F04-1E554AC72D56}"/>
              </a:ext>
            </a:extLst>
          </p:cNvPr>
          <p:cNvCxnSpPr/>
          <p:nvPr/>
        </p:nvCxnSpPr>
        <p:spPr>
          <a:xfrm>
            <a:off x="7658083" y="2232049"/>
            <a:ext cx="1091022" cy="6327"/>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7F313A7-E208-4345-A995-499A557A26CF}"/>
              </a:ext>
            </a:extLst>
          </p:cNvPr>
          <p:cNvCxnSpPr/>
          <p:nvPr/>
        </p:nvCxnSpPr>
        <p:spPr>
          <a:xfrm flipH="1" flipV="1">
            <a:off x="6298150" y="5673020"/>
            <a:ext cx="2111023" cy="282224"/>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CB07ED6-D52D-00C1-1591-7F34F9D9337C}"/>
              </a:ext>
            </a:extLst>
          </p:cNvPr>
          <p:cNvCxnSpPr/>
          <p:nvPr/>
        </p:nvCxnSpPr>
        <p:spPr>
          <a:xfrm flipH="1" flipV="1">
            <a:off x="2833547" y="5260680"/>
            <a:ext cx="1836217" cy="282224"/>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0364276-88A0-6299-5C02-5DAC2EF81A47}"/>
              </a:ext>
            </a:extLst>
          </p:cNvPr>
          <p:cNvCxnSpPr/>
          <p:nvPr/>
        </p:nvCxnSpPr>
        <p:spPr>
          <a:xfrm flipH="1">
            <a:off x="9290397" y="3379692"/>
            <a:ext cx="140572" cy="1914399"/>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D9760CB-ADB5-0764-E001-61440EC86FEC}"/>
              </a:ext>
            </a:extLst>
          </p:cNvPr>
          <p:cNvSpPr txBox="1"/>
          <p:nvPr/>
        </p:nvSpPr>
        <p:spPr>
          <a:xfrm>
            <a:off x="1136218" y="203873"/>
            <a:ext cx="7120860" cy="769441"/>
          </a:xfrm>
          <a:prstGeom prst="rect">
            <a:avLst/>
          </a:prstGeom>
          <a:noFill/>
        </p:spPr>
        <p:txBody>
          <a:bodyPr wrap="none" rtlCol="0">
            <a:spAutoFit/>
          </a:bodyPr>
          <a:lstStyle/>
          <a:p>
            <a:r>
              <a:rPr lang="en-GB" sz="4400">
                <a:solidFill>
                  <a:schemeClr val="bg1"/>
                </a:solidFill>
                <a:latin typeface="+mj-lt"/>
              </a:rPr>
              <a:t>Making protein therapeutics</a:t>
            </a:r>
          </a:p>
        </p:txBody>
      </p:sp>
      <p:pic>
        <p:nvPicPr>
          <p:cNvPr id="43" name="Picture 42" descr="A black and white sign with white text&#10;&#10;AI-generated content may be incorrect.">
            <a:extLst>
              <a:ext uri="{FF2B5EF4-FFF2-40B4-BE49-F238E27FC236}">
                <a16:creationId xmlns:a16="http://schemas.microsoft.com/office/drawing/2014/main" id="{3FC31F45-B3F1-1C4F-A2DB-EB38678B1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8958" y="105593"/>
            <a:ext cx="3364360" cy="830997"/>
          </a:xfrm>
          <a:prstGeom prst="rect">
            <a:avLst/>
          </a:prstGeom>
        </p:spPr>
      </p:pic>
      <p:grpSp>
        <p:nvGrpSpPr>
          <p:cNvPr id="45" name="Group 44">
            <a:extLst>
              <a:ext uri="{FF2B5EF4-FFF2-40B4-BE49-F238E27FC236}">
                <a16:creationId xmlns:a16="http://schemas.microsoft.com/office/drawing/2014/main" id="{45E2A991-A734-43FA-A2F5-D27EF6DB9F28}"/>
              </a:ext>
            </a:extLst>
          </p:cNvPr>
          <p:cNvGrpSpPr/>
          <p:nvPr/>
        </p:nvGrpSpPr>
        <p:grpSpPr>
          <a:xfrm>
            <a:off x="1136218" y="970967"/>
            <a:ext cx="7120860" cy="102211"/>
            <a:chOff x="1253158" y="1050894"/>
            <a:chExt cx="4853893" cy="73850"/>
          </a:xfrm>
        </p:grpSpPr>
        <p:cxnSp>
          <p:nvCxnSpPr>
            <p:cNvPr id="46" name="Straight Connector 45">
              <a:extLst>
                <a:ext uri="{FF2B5EF4-FFF2-40B4-BE49-F238E27FC236}">
                  <a16:creationId xmlns:a16="http://schemas.microsoft.com/office/drawing/2014/main" id="{DFB11D42-8F72-D09A-2843-522134AFEF45}"/>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96A4B50-9CB2-A7C4-F36E-5C49E22EF857}"/>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61636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631504" y="445822"/>
            <a:ext cx="5666936" cy="830997"/>
          </a:xfrm>
          <a:prstGeom prst="rect">
            <a:avLst/>
          </a:prstGeom>
          <a:noFill/>
        </p:spPr>
        <p:txBody>
          <a:bodyPr wrap="none" rtlCol="0">
            <a:spAutoFit/>
          </a:bodyPr>
          <a:lstStyle/>
          <a:p>
            <a:r>
              <a:rPr lang="en-GB" sz="4800">
                <a:solidFill>
                  <a:schemeClr val="bg1"/>
                </a:solidFill>
                <a:latin typeface="+mj-lt"/>
              </a:rPr>
              <a:t>Protein therapeutics</a:t>
            </a:r>
          </a:p>
        </p:txBody>
      </p:sp>
      <p:grpSp>
        <p:nvGrpSpPr>
          <p:cNvPr id="11" name="Group 10"/>
          <p:cNvGrpSpPr/>
          <p:nvPr/>
        </p:nvGrpSpPr>
        <p:grpSpPr>
          <a:xfrm>
            <a:off x="1775520" y="1726301"/>
            <a:ext cx="8568952" cy="1856094"/>
            <a:chOff x="251520" y="1726301"/>
            <a:chExt cx="8568952" cy="1856094"/>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726301"/>
              <a:ext cx="1368152" cy="1856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1726301"/>
              <a:ext cx="1368634" cy="1856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1051" y="1732699"/>
              <a:ext cx="1579421" cy="184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a:off x="1835696" y="2654348"/>
              <a:ext cx="1656184" cy="3199"/>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364088" y="2636912"/>
              <a:ext cx="1656184" cy="3199"/>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1793454" y="4077073"/>
            <a:ext cx="8479010" cy="1882733"/>
            <a:chOff x="269454" y="4077072"/>
            <a:chExt cx="8479010" cy="1882733"/>
          </a:xfrm>
        </p:grpSpPr>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912" y="4103711"/>
              <a:ext cx="1304925" cy="1701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0743" y="4103711"/>
              <a:ext cx="1297721" cy="1856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23703" t="9558" r="9631"/>
            <a:stretch/>
          </p:blipFill>
          <p:spPr bwMode="auto">
            <a:xfrm>
              <a:off x="269454" y="4077072"/>
              <a:ext cx="1368152" cy="1856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a:off x="1835696" y="4937969"/>
              <a:ext cx="1656184" cy="3199"/>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364088" y="4920533"/>
              <a:ext cx="1656184" cy="3199"/>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pic>
        <p:nvPicPr>
          <p:cNvPr id="2" name="Picture 1" descr="A black and white sign with white text&#10;&#10;AI-generated content may be incorrect.">
            <a:extLst>
              <a:ext uri="{FF2B5EF4-FFF2-40B4-BE49-F238E27FC236}">
                <a16:creationId xmlns:a16="http://schemas.microsoft.com/office/drawing/2014/main" id="{1DF895FC-A15B-582C-2D8F-1873E95885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62292" y="188641"/>
            <a:ext cx="3364360" cy="830997"/>
          </a:xfrm>
          <a:prstGeom prst="rect">
            <a:avLst/>
          </a:prstGeom>
        </p:spPr>
      </p:pic>
      <p:grpSp>
        <p:nvGrpSpPr>
          <p:cNvPr id="3" name="Group 2">
            <a:extLst>
              <a:ext uri="{FF2B5EF4-FFF2-40B4-BE49-F238E27FC236}">
                <a16:creationId xmlns:a16="http://schemas.microsoft.com/office/drawing/2014/main" id="{A6D8A82E-3A0D-7EA7-F76B-091D62A7F3E9}"/>
              </a:ext>
            </a:extLst>
          </p:cNvPr>
          <p:cNvGrpSpPr/>
          <p:nvPr/>
        </p:nvGrpSpPr>
        <p:grpSpPr>
          <a:xfrm>
            <a:off x="1743482" y="1225468"/>
            <a:ext cx="5554958" cy="144571"/>
            <a:chOff x="1253158" y="1050894"/>
            <a:chExt cx="4853893" cy="73850"/>
          </a:xfrm>
        </p:grpSpPr>
        <p:cxnSp>
          <p:nvCxnSpPr>
            <p:cNvPr id="4" name="Straight Connector 3">
              <a:extLst>
                <a:ext uri="{FF2B5EF4-FFF2-40B4-BE49-F238E27FC236}">
                  <a16:creationId xmlns:a16="http://schemas.microsoft.com/office/drawing/2014/main" id="{B9440299-48D7-89C5-F274-28A170ACC687}"/>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EB9023F-09B6-DC29-3723-E77FDA5A4A52}"/>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1739771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3BA4D-8091-E9CB-B2E3-685CF7589E8F}"/>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4308D83D-0EE2-8E55-51CE-4B865DBF4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7" name="Group 6">
            <a:extLst>
              <a:ext uri="{FF2B5EF4-FFF2-40B4-BE49-F238E27FC236}">
                <a16:creationId xmlns:a16="http://schemas.microsoft.com/office/drawing/2014/main" id="{36AE8BEE-06F8-C70B-B715-C3408908CF3F}"/>
              </a:ext>
            </a:extLst>
          </p:cNvPr>
          <p:cNvGrpSpPr/>
          <p:nvPr/>
        </p:nvGrpSpPr>
        <p:grpSpPr>
          <a:xfrm>
            <a:off x="838814" y="1493808"/>
            <a:ext cx="4680000" cy="92778"/>
            <a:chOff x="1253158" y="1050894"/>
            <a:chExt cx="4853893" cy="73850"/>
          </a:xfrm>
        </p:grpSpPr>
        <p:cxnSp>
          <p:nvCxnSpPr>
            <p:cNvPr id="5" name="Straight Connector 4">
              <a:extLst>
                <a:ext uri="{FF2B5EF4-FFF2-40B4-BE49-F238E27FC236}">
                  <a16:creationId xmlns:a16="http://schemas.microsoft.com/office/drawing/2014/main" id="{AD0F6246-A7E4-3752-FA6D-D6233BAB936F}"/>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B02A226-78AD-FCA2-C667-4953A709257D}"/>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
        <p:nvSpPr>
          <p:cNvPr id="139" name="TextBox 138"/>
          <p:cNvSpPr txBox="1"/>
          <p:nvPr/>
        </p:nvSpPr>
        <p:spPr>
          <a:xfrm>
            <a:off x="717386" y="709200"/>
            <a:ext cx="4774064" cy="830997"/>
          </a:xfrm>
          <a:prstGeom prst="rect">
            <a:avLst/>
          </a:prstGeom>
          <a:noFill/>
        </p:spPr>
        <p:txBody>
          <a:bodyPr wrap="none" rtlCol="0">
            <a:spAutoFit/>
          </a:bodyPr>
          <a:lstStyle/>
          <a:p>
            <a:r>
              <a:rPr lang="en-GB" sz="4800">
                <a:solidFill>
                  <a:schemeClr val="bg1"/>
                </a:solidFill>
                <a:latin typeface="+mj-lt"/>
              </a:rPr>
              <a:t>UK Biotech hubs</a:t>
            </a:r>
          </a:p>
        </p:txBody>
      </p:sp>
      <p:pic>
        <p:nvPicPr>
          <p:cNvPr id="10" name="Picture 9" descr="A map of the united kingdom with logos&#10;&#10;Description automatically generated">
            <a:extLst>
              <a:ext uri="{FF2B5EF4-FFF2-40B4-BE49-F238E27FC236}">
                <a16:creationId xmlns:a16="http://schemas.microsoft.com/office/drawing/2014/main" id="{B3842AEC-1DD9-2EF0-058B-AC6151595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1450" y="1632974"/>
            <a:ext cx="4762745" cy="5086611"/>
          </a:xfrm>
          <a:prstGeom prst="rect">
            <a:avLst/>
          </a:prstGeom>
        </p:spPr>
      </p:pic>
      <p:sp>
        <p:nvSpPr>
          <p:cNvPr id="11" name="TextBox 10">
            <a:extLst>
              <a:ext uri="{FF2B5EF4-FFF2-40B4-BE49-F238E27FC236}">
                <a16:creationId xmlns:a16="http://schemas.microsoft.com/office/drawing/2014/main" id="{CE0D0207-C784-B40F-DF87-5368871FDD5B}"/>
              </a:ext>
            </a:extLst>
          </p:cNvPr>
          <p:cNvSpPr txBox="1"/>
          <p:nvPr/>
        </p:nvSpPr>
        <p:spPr>
          <a:xfrm>
            <a:off x="1500188" y="2151727"/>
            <a:ext cx="3649803" cy="3046988"/>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GB" sz="3200">
                <a:solidFill>
                  <a:schemeClr val="bg1"/>
                </a:solidFill>
                <a:latin typeface="Arial" panose="020B0604020202020204" pitchFamily="34" charset="0"/>
                <a:cs typeface="Arial" panose="020B0604020202020204" pitchFamily="34" charset="0"/>
              </a:rPr>
              <a:t>UK </a:t>
            </a:r>
            <a:r>
              <a:rPr lang="en-GB" sz="3200" err="1">
                <a:solidFill>
                  <a:schemeClr val="bg1"/>
                </a:solidFill>
                <a:latin typeface="Arial" panose="020B0604020202020204" pitchFamily="34" charset="0"/>
                <a:cs typeface="Arial" panose="020B0604020202020204" pitchFamily="34" charset="0"/>
              </a:rPr>
              <a:t>biotechs</a:t>
            </a:r>
            <a:r>
              <a:rPr lang="en-GB" sz="3200">
                <a:solidFill>
                  <a:schemeClr val="bg1"/>
                </a:solidFill>
                <a:latin typeface="Arial" panose="020B0604020202020204" pitchFamily="34" charset="0"/>
                <a:cs typeface="Arial" panose="020B0604020202020204" pitchFamily="34" charset="0"/>
              </a:rPr>
              <a:t> raised £2.8 billion in 2020</a:t>
            </a:r>
          </a:p>
          <a:p>
            <a:pPr marL="457200" indent="-457200">
              <a:buFont typeface="Arial" panose="020B0604020202020204" pitchFamily="34" charset="0"/>
              <a:buChar char="•"/>
            </a:pPr>
            <a:endParaRPr lang="en-GB" sz="320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3200">
                <a:solidFill>
                  <a:schemeClr val="bg1"/>
                </a:solidFill>
                <a:latin typeface="Arial" panose="020B0604020202020204" pitchFamily="34" charset="0"/>
                <a:cs typeface="Arial" panose="020B0604020202020204" pitchFamily="34" charset="0"/>
              </a:rPr>
              <a:t>UK-wide but some clusters</a:t>
            </a:r>
          </a:p>
        </p:txBody>
      </p:sp>
    </p:spTree>
    <p:extLst>
      <p:ext uri="{BB962C8B-B14F-4D97-AF65-F5344CB8AC3E}">
        <p14:creationId xmlns:p14="http://schemas.microsoft.com/office/powerpoint/2010/main" val="16192784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8975F210-7DD0-0C51-980B-6A174814F5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458" r="70196"/>
          <a:stretch/>
        </p:blipFill>
        <p:spPr bwMode="auto">
          <a:xfrm>
            <a:off x="4763865" y="4539947"/>
            <a:ext cx="1898676" cy="21014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CB9922A5-2207-20C8-D7EF-D07A32E224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961" t="78344" b="3332"/>
          <a:stretch/>
        </p:blipFill>
        <p:spPr bwMode="auto">
          <a:xfrm>
            <a:off x="8520566" y="5121113"/>
            <a:ext cx="1929824" cy="15202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a:extLst>
              <a:ext uri="{FF2B5EF4-FFF2-40B4-BE49-F238E27FC236}">
                <a16:creationId xmlns:a16="http://schemas.microsoft.com/office/drawing/2014/main" id="{1BC56F72-63E8-CEC0-20A8-BA11770179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650" r="3048" b="81902"/>
          <a:stretch/>
        </p:blipFill>
        <p:spPr bwMode="auto">
          <a:xfrm>
            <a:off x="6362110" y="1341336"/>
            <a:ext cx="1568000" cy="15079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89973635-23F3-CD13-10D1-ABDF82BAFF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57" r="38824" b="81695"/>
          <a:stretch/>
        </p:blipFill>
        <p:spPr bwMode="auto">
          <a:xfrm>
            <a:off x="4329710" y="1341336"/>
            <a:ext cx="1296144" cy="15079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
            <a:extLst>
              <a:ext uri="{FF2B5EF4-FFF2-40B4-BE49-F238E27FC236}">
                <a16:creationId xmlns:a16="http://schemas.microsoft.com/office/drawing/2014/main" id="{EC29C6C8-F2C8-3C29-3700-330904044F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334" b="81902"/>
          <a:stretch/>
        </p:blipFill>
        <p:spPr bwMode="auto">
          <a:xfrm>
            <a:off x="1684649" y="1341336"/>
            <a:ext cx="1852973" cy="1510764"/>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E79D0283-2DCD-D5BB-C629-1997AB72E0D7}"/>
              </a:ext>
            </a:extLst>
          </p:cNvPr>
          <p:cNvCxnSpPr>
            <a:stCxn id="18" idx="3"/>
          </p:cNvCxnSpPr>
          <p:nvPr/>
        </p:nvCxnSpPr>
        <p:spPr>
          <a:xfrm>
            <a:off x="3537622" y="2096718"/>
            <a:ext cx="936104" cy="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006D82A-2FDA-3282-9321-7C4ED71CFF35}"/>
              </a:ext>
            </a:extLst>
          </p:cNvPr>
          <p:cNvCxnSpPr/>
          <p:nvPr/>
        </p:nvCxnSpPr>
        <p:spPr>
          <a:xfrm>
            <a:off x="5553846" y="2095327"/>
            <a:ext cx="936104" cy="1391"/>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429CDD6-38E6-1D91-5138-3003949A8DD7}"/>
              </a:ext>
            </a:extLst>
          </p:cNvPr>
          <p:cNvSpPr txBox="1"/>
          <p:nvPr/>
        </p:nvSpPr>
        <p:spPr>
          <a:xfrm>
            <a:off x="1790025" y="1441200"/>
            <a:ext cx="1420069" cy="369332"/>
          </a:xfrm>
          <a:prstGeom prst="rect">
            <a:avLst/>
          </a:prstGeom>
          <a:solidFill>
            <a:srgbClr val="F6F5EE"/>
          </a:solidFill>
        </p:spPr>
        <p:txBody>
          <a:bodyPr wrap="none" rtlCol="0">
            <a:spAutoFit/>
          </a:bodyPr>
          <a:lstStyle/>
          <a:p>
            <a:r>
              <a:rPr lang="en-GB"/>
              <a:t>chromosome</a:t>
            </a:r>
          </a:p>
        </p:txBody>
      </p:sp>
      <p:sp>
        <p:nvSpPr>
          <p:cNvPr id="23" name="TextBox 22">
            <a:extLst>
              <a:ext uri="{FF2B5EF4-FFF2-40B4-BE49-F238E27FC236}">
                <a16:creationId xmlns:a16="http://schemas.microsoft.com/office/drawing/2014/main" id="{A009B583-741D-6263-C83C-9096B48BE641}"/>
              </a:ext>
            </a:extLst>
          </p:cNvPr>
          <p:cNvSpPr txBox="1"/>
          <p:nvPr/>
        </p:nvSpPr>
        <p:spPr>
          <a:xfrm>
            <a:off x="1953446" y="2399143"/>
            <a:ext cx="1506696" cy="369332"/>
          </a:xfrm>
          <a:prstGeom prst="rect">
            <a:avLst/>
          </a:prstGeom>
          <a:solidFill>
            <a:srgbClr val="F6F5EE"/>
          </a:solidFill>
        </p:spPr>
        <p:txBody>
          <a:bodyPr wrap="square" rtlCol="0">
            <a:spAutoFit/>
          </a:bodyPr>
          <a:lstStyle/>
          <a:p>
            <a:pPr algn="r"/>
            <a:r>
              <a:rPr lang="en-GB" b="1" i="1"/>
              <a:t>E. coli </a:t>
            </a:r>
          </a:p>
        </p:txBody>
      </p:sp>
      <p:sp>
        <p:nvSpPr>
          <p:cNvPr id="24" name="TextBox 23">
            <a:extLst>
              <a:ext uri="{FF2B5EF4-FFF2-40B4-BE49-F238E27FC236}">
                <a16:creationId xmlns:a16="http://schemas.microsoft.com/office/drawing/2014/main" id="{EBFF6DD4-C99B-A6C4-7C55-7486FE4FCF90}"/>
              </a:ext>
            </a:extLst>
          </p:cNvPr>
          <p:cNvSpPr txBox="1"/>
          <p:nvPr/>
        </p:nvSpPr>
        <p:spPr>
          <a:xfrm>
            <a:off x="1790702" y="2216897"/>
            <a:ext cx="923923" cy="307777"/>
          </a:xfrm>
          <a:prstGeom prst="rect">
            <a:avLst/>
          </a:prstGeom>
          <a:solidFill>
            <a:srgbClr val="F6F5EE"/>
          </a:solidFill>
        </p:spPr>
        <p:txBody>
          <a:bodyPr wrap="square" rtlCol="0">
            <a:spAutoFit/>
          </a:bodyPr>
          <a:lstStyle/>
          <a:p>
            <a:r>
              <a:rPr lang="en-GB" sz="1400"/>
              <a:t>plasmids</a:t>
            </a:r>
          </a:p>
        </p:txBody>
      </p:sp>
      <p:sp>
        <p:nvSpPr>
          <p:cNvPr id="25" name="TextBox 24">
            <a:extLst>
              <a:ext uri="{FF2B5EF4-FFF2-40B4-BE49-F238E27FC236}">
                <a16:creationId xmlns:a16="http://schemas.microsoft.com/office/drawing/2014/main" id="{2795A741-0B6E-7296-1AAD-8DECF1355402}"/>
              </a:ext>
            </a:extLst>
          </p:cNvPr>
          <p:cNvSpPr txBox="1"/>
          <p:nvPr/>
        </p:nvSpPr>
        <p:spPr>
          <a:xfrm>
            <a:off x="4545734" y="2360748"/>
            <a:ext cx="918841" cy="369332"/>
          </a:xfrm>
          <a:prstGeom prst="rect">
            <a:avLst/>
          </a:prstGeom>
          <a:solidFill>
            <a:srgbClr val="F6F5EE"/>
          </a:solidFill>
        </p:spPr>
        <p:txBody>
          <a:bodyPr wrap="none" rtlCol="0">
            <a:spAutoFit/>
          </a:bodyPr>
          <a:lstStyle/>
          <a:p>
            <a:r>
              <a:rPr lang="en-GB"/>
              <a:t>plasmid</a:t>
            </a:r>
          </a:p>
        </p:txBody>
      </p:sp>
      <p:sp>
        <p:nvSpPr>
          <p:cNvPr id="26" name="TextBox 25">
            <a:extLst>
              <a:ext uri="{FF2B5EF4-FFF2-40B4-BE49-F238E27FC236}">
                <a16:creationId xmlns:a16="http://schemas.microsoft.com/office/drawing/2014/main" id="{EE386E4C-0207-EE6F-ED64-CDF1619D5B2D}"/>
              </a:ext>
            </a:extLst>
          </p:cNvPr>
          <p:cNvSpPr txBox="1"/>
          <p:nvPr/>
        </p:nvSpPr>
        <p:spPr>
          <a:xfrm>
            <a:off x="6489950" y="2421456"/>
            <a:ext cx="1307794" cy="323165"/>
          </a:xfrm>
          <a:prstGeom prst="rect">
            <a:avLst/>
          </a:prstGeom>
          <a:solidFill>
            <a:srgbClr val="F6F5EE"/>
          </a:solidFill>
        </p:spPr>
        <p:txBody>
          <a:bodyPr wrap="none" rtlCol="0">
            <a:spAutoFit/>
          </a:bodyPr>
          <a:lstStyle/>
          <a:p>
            <a:r>
              <a:rPr lang="en-GB" sz="1500"/>
              <a:t>digest plasmid</a:t>
            </a:r>
          </a:p>
        </p:txBody>
      </p:sp>
      <p:pic>
        <p:nvPicPr>
          <p:cNvPr id="28" name="Picture 1">
            <a:extLst>
              <a:ext uri="{FF2B5EF4-FFF2-40B4-BE49-F238E27FC236}">
                <a16:creationId xmlns:a16="http://schemas.microsoft.com/office/drawing/2014/main" id="{23874B9C-2C73-77D9-664C-231E9A4BE8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829" t="36283" r="3048" b="39702"/>
          <a:stretch/>
        </p:blipFill>
        <p:spPr bwMode="auto">
          <a:xfrm>
            <a:off x="8794206" y="1341335"/>
            <a:ext cx="1649338" cy="212045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2783B92-2AE8-FCE7-8B98-54127E9CA8F4}"/>
              </a:ext>
            </a:extLst>
          </p:cNvPr>
          <p:cNvSpPr txBox="1"/>
          <p:nvPr/>
        </p:nvSpPr>
        <p:spPr>
          <a:xfrm>
            <a:off x="8949124" y="1432473"/>
            <a:ext cx="1161002" cy="615553"/>
          </a:xfrm>
          <a:prstGeom prst="rect">
            <a:avLst/>
          </a:prstGeom>
          <a:solidFill>
            <a:srgbClr val="F6F5EE"/>
          </a:solidFill>
        </p:spPr>
        <p:txBody>
          <a:bodyPr wrap="square" rtlCol="0">
            <a:spAutoFit/>
          </a:bodyPr>
          <a:lstStyle/>
          <a:p>
            <a:r>
              <a:rPr lang="en-GB" sz="1700"/>
              <a:t>gene of interest</a:t>
            </a:r>
          </a:p>
        </p:txBody>
      </p:sp>
      <p:sp>
        <p:nvSpPr>
          <p:cNvPr id="33" name="TextBox 32">
            <a:extLst>
              <a:ext uri="{FF2B5EF4-FFF2-40B4-BE49-F238E27FC236}">
                <a16:creationId xmlns:a16="http://schemas.microsoft.com/office/drawing/2014/main" id="{2C86893D-3DA8-BD35-DC94-AB25519D416E}"/>
              </a:ext>
            </a:extLst>
          </p:cNvPr>
          <p:cNvSpPr txBox="1"/>
          <p:nvPr/>
        </p:nvSpPr>
        <p:spPr>
          <a:xfrm>
            <a:off x="9003384" y="2803562"/>
            <a:ext cx="1278396" cy="553998"/>
          </a:xfrm>
          <a:prstGeom prst="rect">
            <a:avLst/>
          </a:prstGeom>
          <a:solidFill>
            <a:srgbClr val="F6F5EE"/>
          </a:solidFill>
        </p:spPr>
        <p:txBody>
          <a:bodyPr wrap="square" rtlCol="0">
            <a:spAutoFit/>
          </a:bodyPr>
          <a:lstStyle/>
          <a:p>
            <a:pPr algn="ctr"/>
            <a:r>
              <a:rPr lang="en-GB" sz="1500"/>
              <a:t>recombinant plasmid</a:t>
            </a:r>
          </a:p>
        </p:txBody>
      </p:sp>
      <p:cxnSp>
        <p:nvCxnSpPr>
          <p:cNvPr id="34" name="Straight Arrow Connector 33">
            <a:extLst>
              <a:ext uri="{FF2B5EF4-FFF2-40B4-BE49-F238E27FC236}">
                <a16:creationId xmlns:a16="http://schemas.microsoft.com/office/drawing/2014/main" id="{9AD30C5F-3683-5C25-1D1A-C92F57A386BE}"/>
              </a:ext>
            </a:extLst>
          </p:cNvPr>
          <p:cNvCxnSpPr/>
          <p:nvPr/>
        </p:nvCxnSpPr>
        <p:spPr>
          <a:xfrm>
            <a:off x="7858102" y="2132033"/>
            <a:ext cx="1091022" cy="6327"/>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C6C4D7F-7C3B-3E5D-ABBB-69B6E5053F06}"/>
              </a:ext>
            </a:extLst>
          </p:cNvPr>
          <p:cNvCxnSpPr/>
          <p:nvPr/>
        </p:nvCxnSpPr>
        <p:spPr>
          <a:xfrm flipH="1">
            <a:off x="9485478" y="3387377"/>
            <a:ext cx="140572" cy="1914399"/>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D1B85A8-05D2-7FD1-044E-6DC5D9242117}"/>
              </a:ext>
            </a:extLst>
          </p:cNvPr>
          <p:cNvSpPr txBox="1"/>
          <p:nvPr/>
        </p:nvSpPr>
        <p:spPr>
          <a:xfrm>
            <a:off x="4963144" y="5855228"/>
            <a:ext cx="1476164" cy="646331"/>
          </a:xfrm>
          <a:prstGeom prst="rect">
            <a:avLst/>
          </a:prstGeom>
          <a:solidFill>
            <a:srgbClr val="F6F5EE"/>
          </a:solidFill>
        </p:spPr>
        <p:txBody>
          <a:bodyPr wrap="square" rtlCol="0">
            <a:spAutoFit/>
          </a:bodyPr>
          <a:lstStyle/>
          <a:p>
            <a:pPr algn="ctr"/>
            <a:r>
              <a:rPr lang="en-GB"/>
              <a:t>protein produced</a:t>
            </a:r>
          </a:p>
        </p:txBody>
      </p:sp>
      <p:pic>
        <p:nvPicPr>
          <p:cNvPr id="37" name="Picture 2">
            <a:extLst>
              <a:ext uri="{FF2B5EF4-FFF2-40B4-BE49-F238E27FC236}">
                <a16:creationId xmlns:a16="http://schemas.microsoft.com/office/drawing/2014/main" id="{195BAC30-CFD7-DB86-595C-3E8D0F0BF6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2163" y="3105232"/>
            <a:ext cx="2778304" cy="3536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8" name="Straight Arrow Connector 37">
            <a:extLst>
              <a:ext uri="{FF2B5EF4-FFF2-40B4-BE49-F238E27FC236}">
                <a16:creationId xmlns:a16="http://schemas.microsoft.com/office/drawing/2014/main" id="{ED6C4FC2-79C8-0A8D-5E7B-C40553C21A1C}"/>
              </a:ext>
            </a:extLst>
          </p:cNvPr>
          <p:cNvCxnSpPr/>
          <p:nvPr/>
        </p:nvCxnSpPr>
        <p:spPr>
          <a:xfrm flipH="1" flipV="1">
            <a:off x="6517945" y="5582048"/>
            <a:ext cx="2111023" cy="282224"/>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6099E71-D0B5-1025-8369-BD899DE28909}"/>
              </a:ext>
            </a:extLst>
          </p:cNvPr>
          <p:cNvSpPr txBox="1"/>
          <p:nvPr/>
        </p:nvSpPr>
        <p:spPr>
          <a:xfrm>
            <a:off x="6504369" y="2835148"/>
            <a:ext cx="1239997" cy="523220"/>
          </a:xfrm>
          <a:prstGeom prst="rect">
            <a:avLst/>
          </a:prstGeom>
          <a:solidFill>
            <a:schemeClr val="bg1"/>
          </a:solidFill>
        </p:spPr>
        <p:txBody>
          <a:bodyPr wrap="square" rtlCol="0">
            <a:spAutoFit/>
          </a:bodyPr>
          <a:lstStyle/>
          <a:p>
            <a:pPr algn="ctr"/>
            <a:r>
              <a:rPr lang="en-GB" sz="2800" b="1">
                <a:solidFill>
                  <a:srgbClr val="92D050"/>
                </a:solidFill>
              </a:rPr>
              <a:t>Lab 2</a:t>
            </a:r>
          </a:p>
        </p:txBody>
      </p:sp>
      <p:sp>
        <p:nvSpPr>
          <p:cNvPr id="46" name="TextBox 45">
            <a:extLst>
              <a:ext uri="{FF2B5EF4-FFF2-40B4-BE49-F238E27FC236}">
                <a16:creationId xmlns:a16="http://schemas.microsoft.com/office/drawing/2014/main" id="{0E22D832-9D2E-2526-8D48-ADD46819A9EC}"/>
              </a:ext>
            </a:extLst>
          </p:cNvPr>
          <p:cNvSpPr txBox="1"/>
          <p:nvPr/>
        </p:nvSpPr>
        <p:spPr>
          <a:xfrm>
            <a:off x="9095521" y="3456719"/>
            <a:ext cx="1143395" cy="523220"/>
          </a:xfrm>
          <a:prstGeom prst="rect">
            <a:avLst/>
          </a:prstGeom>
          <a:solidFill>
            <a:schemeClr val="bg1"/>
          </a:solidFill>
        </p:spPr>
        <p:txBody>
          <a:bodyPr wrap="square" rtlCol="0">
            <a:spAutoFit/>
          </a:bodyPr>
          <a:lstStyle/>
          <a:p>
            <a:pPr algn="ctr"/>
            <a:r>
              <a:rPr lang="en-GB" sz="2800" b="1">
                <a:solidFill>
                  <a:srgbClr val="92D050"/>
                </a:solidFill>
              </a:rPr>
              <a:t>Lab 3</a:t>
            </a:r>
          </a:p>
        </p:txBody>
      </p:sp>
      <p:sp>
        <p:nvSpPr>
          <p:cNvPr id="47" name="TextBox 46">
            <a:extLst>
              <a:ext uri="{FF2B5EF4-FFF2-40B4-BE49-F238E27FC236}">
                <a16:creationId xmlns:a16="http://schemas.microsoft.com/office/drawing/2014/main" id="{FB030083-2886-651C-E741-6B13CFBF1B8B}"/>
              </a:ext>
            </a:extLst>
          </p:cNvPr>
          <p:cNvSpPr txBox="1"/>
          <p:nvPr/>
        </p:nvSpPr>
        <p:spPr>
          <a:xfrm>
            <a:off x="1136218" y="232449"/>
            <a:ext cx="7120860" cy="769441"/>
          </a:xfrm>
          <a:prstGeom prst="rect">
            <a:avLst/>
          </a:prstGeom>
          <a:noFill/>
        </p:spPr>
        <p:txBody>
          <a:bodyPr wrap="none" rtlCol="0">
            <a:spAutoFit/>
          </a:bodyPr>
          <a:lstStyle/>
          <a:p>
            <a:r>
              <a:rPr lang="en-GB" sz="4400">
                <a:solidFill>
                  <a:schemeClr val="bg1"/>
                </a:solidFill>
                <a:latin typeface="+mj-lt"/>
              </a:rPr>
              <a:t>Making protein therapeutics</a:t>
            </a:r>
          </a:p>
        </p:txBody>
      </p:sp>
      <p:pic>
        <p:nvPicPr>
          <p:cNvPr id="48" name="Picture 47" descr="A black and white sign with white text&#10;&#10;AI-generated content may be incorrect.">
            <a:extLst>
              <a:ext uri="{FF2B5EF4-FFF2-40B4-BE49-F238E27FC236}">
                <a16:creationId xmlns:a16="http://schemas.microsoft.com/office/drawing/2014/main" id="{A2C8F023-3603-BD6B-32BC-1B4DFDF51A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8958" y="105593"/>
            <a:ext cx="3364360" cy="830997"/>
          </a:xfrm>
          <a:prstGeom prst="rect">
            <a:avLst/>
          </a:prstGeom>
        </p:spPr>
      </p:pic>
      <p:grpSp>
        <p:nvGrpSpPr>
          <p:cNvPr id="49" name="Group 48">
            <a:extLst>
              <a:ext uri="{FF2B5EF4-FFF2-40B4-BE49-F238E27FC236}">
                <a16:creationId xmlns:a16="http://schemas.microsoft.com/office/drawing/2014/main" id="{BBD25223-4826-1673-7AD5-C5452D449346}"/>
              </a:ext>
            </a:extLst>
          </p:cNvPr>
          <p:cNvGrpSpPr/>
          <p:nvPr/>
        </p:nvGrpSpPr>
        <p:grpSpPr>
          <a:xfrm>
            <a:off x="1136218" y="970967"/>
            <a:ext cx="7120860" cy="102211"/>
            <a:chOff x="1253158" y="1050894"/>
            <a:chExt cx="4853893" cy="73850"/>
          </a:xfrm>
        </p:grpSpPr>
        <p:cxnSp>
          <p:nvCxnSpPr>
            <p:cNvPr id="50" name="Straight Connector 49">
              <a:extLst>
                <a:ext uri="{FF2B5EF4-FFF2-40B4-BE49-F238E27FC236}">
                  <a16:creationId xmlns:a16="http://schemas.microsoft.com/office/drawing/2014/main" id="{47CE2BC2-E532-20E5-C155-C5EDE5E00814}"/>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E036A53-D3D3-6A26-001E-12C42C364D06}"/>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8663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22325-0336-FF0E-D6A3-62F697B43C73}"/>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F4497623-E510-6B02-6B10-66EF3F1E2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
        <p:nvSpPr>
          <p:cNvPr id="2" name="Rectangle 1">
            <a:extLst>
              <a:ext uri="{FF2B5EF4-FFF2-40B4-BE49-F238E27FC236}">
                <a16:creationId xmlns:a16="http://schemas.microsoft.com/office/drawing/2014/main" id="{EDDA91EC-EEC4-C61B-243B-3117EDFC5AAA}"/>
              </a:ext>
            </a:extLst>
          </p:cNvPr>
          <p:cNvSpPr/>
          <p:nvPr/>
        </p:nvSpPr>
        <p:spPr bwMode="auto">
          <a:xfrm>
            <a:off x="3791744" y="1168744"/>
            <a:ext cx="3880808" cy="55892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200">
              <a:latin typeface="Calibri" pitchFamily="34" charset="0"/>
            </a:endParaRPr>
          </a:p>
        </p:txBody>
      </p:sp>
      <p:grpSp>
        <p:nvGrpSpPr>
          <p:cNvPr id="3" name="Group 2">
            <a:extLst>
              <a:ext uri="{FF2B5EF4-FFF2-40B4-BE49-F238E27FC236}">
                <a16:creationId xmlns:a16="http://schemas.microsoft.com/office/drawing/2014/main" id="{9B887635-8BB9-3889-F3D5-CE788B056345}"/>
              </a:ext>
            </a:extLst>
          </p:cNvPr>
          <p:cNvGrpSpPr/>
          <p:nvPr/>
        </p:nvGrpSpPr>
        <p:grpSpPr>
          <a:xfrm>
            <a:off x="853102" y="936588"/>
            <a:ext cx="3082658" cy="106397"/>
            <a:chOff x="1253158" y="1050894"/>
            <a:chExt cx="4853893" cy="73850"/>
          </a:xfrm>
        </p:grpSpPr>
        <p:cxnSp>
          <p:nvCxnSpPr>
            <p:cNvPr id="4" name="Straight Connector 3">
              <a:extLst>
                <a:ext uri="{FF2B5EF4-FFF2-40B4-BE49-F238E27FC236}">
                  <a16:creationId xmlns:a16="http://schemas.microsoft.com/office/drawing/2014/main" id="{3CF9AEAF-4C5C-13A8-C334-5CCD6182B685}"/>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C9D749-EAB2-B68B-C1D9-52C1F70BA9D4}"/>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
        <p:nvSpPr>
          <p:cNvPr id="9" name="TextBox 8">
            <a:extLst>
              <a:ext uri="{FF2B5EF4-FFF2-40B4-BE49-F238E27FC236}">
                <a16:creationId xmlns:a16="http://schemas.microsoft.com/office/drawing/2014/main" id="{20BC8683-A7BB-619A-A16B-2884F50F045D}"/>
              </a:ext>
            </a:extLst>
          </p:cNvPr>
          <p:cNvSpPr txBox="1"/>
          <p:nvPr/>
        </p:nvSpPr>
        <p:spPr>
          <a:xfrm>
            <a:off x="853102" y="191319"/>
            <a:ext cx="2717411" cy="830997"/>
          </a:xfrm>
          <a:prstGeom prst="rect">
            <a:avLst/>
          </a:prstGeom>
          <a:noFill/>
        </p:spPr>
        <p:txBody>
          <a:bodyPr wrap="none" rtlCol="0">
            <a:spAutoFit/>
          </a:bodyPr>
          <a:lstStyle/>
          <a:p>
            <a:r>
              <a:rPr lang="en-GB" sz="4800">
                <a:solidFill>
                  <a:schemeClr val="bg1"/>
                </a:solidFill>
                <a:latin typeface="+mj-lt"/>
              </a:rPr>
              <a:t>ABE labs</a:t>
            </a:r>
          </a:p>
        </p:txBody>
      </p:sp>
      <p:pic>
        <p:nvPicPr>
          <p:cNvPr id="12" name="Picture 4">
            <a:extLst>
              <a:ext uri="{FF2B5EF4-FFF2-40B4-BE49-F238E27FC236}">
                <a16:creationId xmlns:a16="http://schemas.microsoft.com/office/drawing/2014/main" id="{CB35E584-2840-D049-2B59-F22A0226B2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9808" y="1820932"/>
            <a:ext cx="2214264" cy="74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4">
            <a:extLst>
              <a:ext uri="{FF2B5EF4-FFF2-40B4-BE49-F238E27FC236}">
                <a16:creationId xmlns:a16="http://schemas.microsoft.com/office/drawing/2014/main" id="{91F29357-B373-4C47-2690-A62CF4883575}"/>
              </a:ext>
            </a:extLst>
          </p:cNvPr>
          <p:cNvSpPr txBox="1">
            <a:spLocks noChangeArrowheads="1"/>
          </p:cNvSpPr>
          <p:nvPr/>
        </p:nvSpPr>
        <p:spPr bwMode="auto">
          <a:xfrm>
            <a:off x="3935760" y="1268761"/>
            <a:ext cx="3654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200">
                <a:latin typeface="Calibri" pitchFamily="34" charset="0"/>
              </a:rPr>
              <a:t>Lab 2  Restriction digestion</a:t>
            </a:r>
          </a:p>
        </p:txBody>
      </p:sp>
      <p:pic>
        <p:nvPicPr>
          <p:cNvPr id="14" name="Picture 13">
            <a:extLst>
              <a:ext uri="{FF2B5EF4-FFF2-40B4-BE49-F238E27FC236}">
                <a16:creationId xmlns:a16="http://schemas.microsoft.com/office/drawing/2014/main" id="{97D3A93A-A448-014C-3026-B556297E20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7848" y="3456079"/>
            <a:ext cx="943474" cy="73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20">
            <a:extLst>
              <a:ext uri="{FF2B5EF4-FFF2-40B4-BE49-F238E27FC236}">
                <a16:creationId xmlns:a16="http://schemas.microsoft.com/office/drawing/2014/main" id="{F94C7C53-800D-325D-1D6A-27F3CA448048}"/>
              </a:ext>
            </a:extLst>
          </p:cNvPr>
          <p:cNvSpPr txBox="1">
            <a:spLocks noChangeArrowheads="1"/>
          </p:cNvSpPr>
          <p:nvPr/>
        </p:nvSpPr>
        <p:spPr bwMode="auto">
          <a:xfrm>
            <a:off x="3935760" y="2996953"/>
            <a:ext cx="346854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200">
                <a:latin typeface="Calibri" pitchFamily="34" charset="0"/>
              </a:rPr>
              <a:t>Lab 3  Ligation</a:t>
            </a:r>
          </a:p>
        </p:txBody>
      </p:sp>
      <p:sp>
        <p:nvSpPr>
          <p:cNvPr id="16" name="TextBox 21">
            <a:extLst>
              <a:ext uri="{FF2B5EF4-FFF2-40B4-BE49-F238E27FC236}">
                <a16:creationId xmlns:a16="http://schemas.microsoft.com/office/drawing/2014/main" id="{0683DBE0-2C8F-6F32-94F0-88EC54430571}"/>
              </a:ext>
            </a:extLst>
          </p:cNvPr>
          <p:cNvSpPr txBox="1">
            <a:spLocks noChangeArrowheads="1"/>
          </p:cNvSpPr>
          <p:nvPr/>
        </p:nvSpPr>
        <p:spPr bwMode="auto">
          <a:xfrm>
            <a:off x="3935760" y="4568123"/>
            <a:ext cx="38164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200">
                <a:latin typeface="Calibri" pitchFamily="34" charset="0"/>
              </a:rPr>
              <a:t>Lab 5 Electrophoresis</a:t>
            </a:r>
          </a:p>
        </p:txBody>
      </p:sp>
      <p:pic>
        <p:nvPicPr>
          <p:cNvPr id="17" name="Picture 7">
            <a:extLst>
              <a:ext uri="{FF2B5EF4-FFF2-40B4-BE49-F238E27FC236}">
                <a16:creationId xmlns:a16="http://schemas.microsoft.com/office/drawing/2014/main" id="{664DAF01-C5D3-971F-0BC9-493A3863C3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871198" y="5234882"/>
            <a:ext cx="1693542" cy="1260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70506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08D2D-F9BE-A973-1389-4484A893E48F}"/>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7C28E52D-4456-7A5B-D817-B2B306A73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857" y="2234438"/>
            <a:ext cx="9290287" cy="2294701"/>
          </a:xfrm>
          <a:prstGeom prst="rect">
            <a:avLst/>
          </a:prstGeom>
        </p:spPr>
      </p:pic>
    </p:spTree>
    <p:extLst>
      <p:ext uri="{BB962C8B-B14F-4D97-AF65-F5344CB8AC3E}">
        <p14:creationId xmlns:p14="http://schemas.microsoft.com/office/powerpoint/2010/main" val="911258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
            <a:extLst>
              <a:ext uri="{FF2B5EF4-FFF2-40B4-BE49-F238E27FC236}">
                <a16:creationId xmlns:a16="http://schemas.microsoft.com/office/drawing/2014/main" id="{96B80189-9D2F-9436-99E4-F28D46A616A8}"/>
              </a:ext>
            </a:extLst>
          </p:cNvPr>
          <p:cNvSpPr txBox="1">
            <a:spLocks noChangeArrowheads="1"/>
          </p:cNvSpPr>
          <p:nvPr/>
        </p:nvSpPr>
        <p:spPr bwMode="auto">
          <a:xfrm>
            <a:off x="1233644" y="1088065"/>
            <a:ext cx="4862357" cy="5632311"/>
          </a:xfrm>
          <a:prstGeom prst="rect">
            <a:avLst/>
          </a:prstGeom>
          <a:solidFill>
            <a:srgbClr val="5080A2"/>
          </a:solidFill>
          <a:ln>
            <a:noFill/>
          </a:ln>
          <a:effec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250" dirty="0">
                <a:solidFill>
                  <a:schemeClr val="bg1"/>
                </a:solidFill>
                <a:latin typeface="+mj-lt"/>
                <a:cs typeface="Arial"/>
              </a:rPr>
              <a:t>Phil Smith, UK CPD lead</a:t>
            </a:r>
            <a:br>
              <a:rPr lang="en-GB" altLang="en-US" sz="2250" dirty="0">
                <a:solidFill>
                  <a:schemeClr val="bg1"/>
                </a:solidFill>
                <a:latin typeface="+mj-lt"/>
              </a:rPr>
            </a:br>
            <a:r>
              <a:rPr lang="en-GB" altLang="en-US" sz="2250" u="sng" dirty="0">
                <a:solidFill>
                  <a:schemeClr val="bg1"/>
                </a:solidFill>
                <a:latin typeface="+mj-lt"/>
                <a:cs typeface="Arial"/>
                <a:hlinkClick r:id="rId3">
                  <a:extLst>
                    <a:ext uri="{A12FA001-AC4F-418D-AE19-62706E023703}">
                      <ahyp:hlinkClr xmlns:ahyp="http://schemas.microsoft.com/office/drawing/2018/hyperlinkcolor" val="tx"/>
                    </a:ext>
                  </a:extLst>
                </a:hlinkClick>
              </a:rPr>
              <a:t>phil.smith@nbi.ac.uk</a:t>
            </a:r>
            <a:endParaRPr lang="en-GB" altLang="en-US" sz="2250" u="sng" dirty="0">
              <a:solidFill>
                <a:schemeClr val="bg1"/>
              </a:solidFill>
              <a:latin typeface="+mj-lt"/>
              <a:hlinkClick r:id="rId3">
                <a:extLst>
                  <a:ext uri="{A12FA001-AC4F-418D-AE19-62706E023703}">
                    <ahyp:hlinkClr xmlns:ahyp="http://schemas.microsoft.com/office/drawing/2018/hyperlinkcolor" val="tx"/>
                  </a:ext>
                </a:extLst>
              </a:hlinkClick>
            </a:endParaRPr>
          </a:p>
          <a:p>
            <a:endParaRPr lang="en-GB" altLang="en-US" sz="2250" dirty="0">
              <a:solidFill>
                <a:schemeClr val="bg1"/>
              </a:solidFill>
              <a:latin typeface="+mj-lt"/>
              <a:cs typeface="Arial"/>
            </a:endParaRPr>
          </a:p>
          <a:p>
            <a:pPr eaLnBrk="1" hangingPunct="1"/>
            <a:r>
              <a:rPr lang="en-GB" altLang="en-US" sz="2250" dirty="0">
                <a:solidFill>
                  <a:schemeClr val="bg1"/>
                </a:solidFill>
                <a:latin typeface="+mj-lt"/>
                <a:cs typeface="Arial"/>
              </a:rPr>
              <a:t>Lee, Di, Kita, UH Tech team</a:t>
            </a:r>
            <a:br>
              <a:rPr lang="en-GB" altLang="en-US" sz="2250" dirty="0">
                <a:solidFill>
                  <a:schemeClr val="bg1"/>
                </a:solidFill>
                <a:latin typeface="+mj-lt"/>
              </a:rPr>
            </a:br>
            <a:r>
              <a:rPr lang="en-GB" altLang="en-US" sz="2250" dirty="0">
                <a:solidFill>
                  <a:schemeClr val="bg1"/>
                </a:solidFill>
                <a:latin typeface="+mj-lt"/>
                <a:cs typeface="Arial"/>
                <a:hlinkClick r:id="rId4">
                  <a:extLst>
                    <a:ext uri="{A12FA001-AC4F-418D-AE19-62706E023703}">
                      <ahyp:hlinkClr xmlns:ahyp="http://schemas.microsoft.com/office/drawing/2018/hyperlinkcolor" val="tx"/>
                    </a:ext>
                  </a:extLst>
                </a:hlinkClick>
              </a:rPr>
              <a:t>amgentechsuh@herts.ac.uk</a:t>
            </a:r>
            <a:r>
              <a:rPr lang="en-GB" altLang="en-US" sz="2250" dirty="0">
                <a:solidFill>
                  <a:schemeClr val="bg1"/>
                </a:solidFill>
                <a:latin typeface="+mj-lt"/>
                <a:cs typeface="Arial"/>
              </a:rPr>
              <a:t> </a:t>
            </a:r>
            <a:endParaRPr lang="en-GB" altLang="en-US" sz="2250" dirty="0">
              <a:solidFill>
                <a:schemeClr val="bg1"/>
              </a:solidFill>
              <a:latin typeface="+mj-lt"/>
            </a:endParaRPr>
          </a:p>
          <a:p>
            <a:endParaRPr lang="en-GB" altLang="en-US" sz="2250" dirty="0">
              <a:solidFill>
                <a:schemeClr val="bg1"/>
              </a:solidFill>
              <a:latin typeface="+mj-lt"/>
            </a:endParaRPr>
          </a:p>
          <a:p>
            <a:r>
              <a:rPr lang="en-GB" sz="2250" dirty="0">
                <a:solidFill>
                  <a:schemeClr val="bg1"/>
                </a:solidFill>
                <a:latin typeface="+mj-lt"/>
                <a:cs typeface="Calibri"/>
              </a:rPr>
              <a:t>Shiree Gilday-Burns - Cambridge </a:t>
            </a:r>
            <a:endParaRPr lang="en-US" sz="2250" dirty="0">
              <a:solidFill>
                <a:schemeClr val="bg1"/>
              </a:solidFill>
              <a:latin typeface="+mj-lt"/>
              <a:cs typeface="Calibri"/>
            </a:endParaRPr>
          </a:p>
          <a:p>
            <a:r>
              <a:rPr lang="en-GB" sz="2250" dirty="0">
                <a:solidFill>
                  <a:schemeClr val="bg1"/>
                </a:solidFill>
                <a:latin typeface="+mj-lt"/>
                <a:cs typeface="Calibri"/>
              </a:rPr>
              <a:t>Hub (CRC)  </a:t>
            </a:r>
            <a:endParaRPr lang="en-US" sz="2250" dirty="0">
              <a:solidFill>
                <a:schemeClr val="bg1"/>
              </a:solidFill>
              <a:latin typeface="+mj-lt"/>
              <a:cs typeface="Calibri"/>
            </a:endParaRPr>
          </a:p>
          <a:p>
            <a:r>
              <a:rPr lang="en-US" sz="2250" dirty="0">
                <a:solidFill>
                  <a:schemeClr val="bg1"/>
                </a:solidFill>
                <a:latin typeface="+mj-lt"/>
                <a:cs typeface="Calibri"/>
                <a:hlinkClick r:id="rId5">
                  <a:extLst>
                    <a:ext uri="{A12FA001-AC4F-418D-AE19-62706E023703}">
                      <ahyp:hlinkClr xmlns:ahyp="http://schemas.microsoft.com/office/drawing/2018/hyperlinkcolor" val="tx"/>
                    </a:ext>
                  </a:extLst>
                </a:hlinkClick>
              </a:rPr>
              <a:t>SGilday-Burns@camre.ac.uk</a:t>
            </a:r>
            <a:endParaRPr lang="en-GB" sz="2250" dirty="0">
              <a:solidFill>
                <a:schemeClr val="bg1"/>
              </a:solidFill>
              <a:latin typeface="+mj-lt"/>
              <a:cs typeface="Calibri"/>
            </a:endParaRPr>
          </a:p>
          <a:p>
            <a:pPr eaLnBrk="1" hangingPunct="1"/>
            <a:endParaRPr lang="en-GB" altLang="en-US" sz="2250" dirty="0">
              <a:solidFill>
                <a:schemeClr val="bg1"/>
              </a:solidFill>
              <a:latin typeface="+mj-lt"/>
            </a:endParaRPr>
          </a:p>
          <a:p>
            <a:pPr eaLnBrk="1" hangingPunct="1"/>
            <a:r>
              <a:rPr lang="en-GB" altLang="en-US" sz="2250" dirty="0">
                <a:solidFill>
                  <a:schemeClr val="bg1"/>
                </a:solidFill>
                <a:latin typeface="+mj-lt"/>
                <a:cs typeface="Arial"/>
              </a:rPr>
              <a:t>Mauro Rinaldi and Tyler Howell- Bray</a:t>
            </a:r>
          </a:p>
          <a:p>
            <a:pPr eaLnBrk="1" hangingPunct="1"/>
            <a:r>
              <a:rPr lang="en-GB" altLang="en-US" sz="2250" dirty="0">
                <a:solidFill>
                  <a:schemeClr val="bg1"/>
                </a:solidFill>
                <a:latin typeface="+mj-lt"/>
                <a:hlinkClick r:id="rId6">
                  <a:extLst>
                    <a:ext uri="{A12FA001-AC4F-418D-AE19-62706E023703}">
                      <ahyp:hlinkClr xmlns:ahyp="http://schemas.microsoft.com/office/drawing/2018/hyperlinkcolor" val="tx"/>
                    </a:ext>
                  </a:extLst>
                </a:hlinkClick>
              </a:rPr>
              <a:t>M.Rinaldi@hull.ac.uk</a:t>
            </a:r>
            <a:endParaRPr lang="en-GB" altLang="en-US" sz="2250" dirty="0">
              <a:solidFill>
                <a:schemeClr val="bg1"/>
              </a:solidFill>
              <a:latin typeface="+mj-lt"/>
            </a:endParaRPr>
          </a:p>
          <a:p>
            <a:endParaRPr lang="en-GB" altLang="en-US" sz="2250" dirty="0">
              <a:solidFill>
                <a:schemeClr val="bg1"/>
              </a:solidFill>
              <a:latin typeface="+mj-lt"/>
            </a:endParaRPr>
          </a:p>
          <a:p>
            <a:r>
              <a:rPr lang="en-US" sz="2250" dirty="0">
                <a:solidFill>
                  <a:schemeClr val="bg1"/>
                </a:solidFill>
                <a:latin typeface="+mj-lt"/>
                <a:cs typeface="Arial"/>
              </a:rPr>
              <a:t>Alison Ackroyd &amp; Rachel Alexander</a:t>
            </a:r>
            <a:endParaRPr lang="en-GB" altLang="en-US" sz="2250" dirty="0">
              <a:solidFill>
                <a:schemeClr val="bg1"/>
              </a:solidFill>
              <a:latin typeface="+mj-lt"/>
              <a:cs typeface="Arial"/>
            </a:endParaRPr>
          </a:p>
          <a:p>
            <a:r>
              <a:rPr lang="en-US" sz="2250" dirty="0">
                <a:solidFill>
                  <a:schemeClr val="bg1"/>
                </a:solidFill>
                <a:latin typeface="+mj-lt"/>
                <a:cs typeface="Arial"/>
                <a:hlinkClick r:id="rId7">
                  <a:extLst>
                    <a:ext uri="{A12FA001-AC4F-418D-AE19-62706E023703}">
                      <ahyp:hlinkClr xmlns:ahyp="http://schemas.microsoft.com/office/drawing/2018/hyperlinkcolor" val="tx"/>
                    </a:ext>
                  </a:extLst>
                </a:hlinkClick>
              </a:rPr>
              <a:t>Alison.Ackroyd@midkent.ac.uk</a:t>
            </a:r>
          </a:p>
        </p:txBody>
      </p:sp>
      <p:sp>
        <p:nvSpPr>
          <p:cNvPr id="13" name="TextBox 12">
            <a:extLst>
              <a:ext uri="{FF2B5EF4-FFF2-40B4-BE49-F238E27FC236}">
                <a16:creationId xmlns:a16="http://schemas.microsoft.com/office/drawing/2014/main" id="{A3C0CA96-A58C-9FC1-7B84-03D29993F030}"/>
              </a:ext>
            </a:extLst>
          </p:cNvPr>
          <p:cNvSpPr txBox="1"/>
          <p:nvPr/>
        </p:nvSpPr>
        <p:spPr>
          <a:xfrm>
            <a:off x="1130442" y="137624"/>
            <a:ext cx="4862357" cy="830997"/>
          </a:xfrm>
          <a:prstGeom prst="rect">
            <a:avLst/>
          </a:prstGeom>
          <a:noFill/>
        </p:spPr>
        <p:txBody>
          <a:bodyPr wrap="none" rtlCol="0">
            <a:spAutoFit/>
          </a:bodyPr>
          <a:lstStyle/>
          <a:p>
            <a:r>
              <a:rPr lang="en-GB" sz="4800" dirty="0">
                <a:solidFill>
                  <a:schemeClr val="bg1"/>
                </a:solidFill>
              </a:rPr>
              <a:t>ABE “who’s who”</a:t>
            </a:r>
          </a:p>
        </p:txBody>
      </p:sp>
      <p:sp>
        <p:nvSpPr>
          <p:cNvPr id="14" name="TextBox 13">
            <a:extLst>
              <a:ext uri="{FF2B5EF4-FFF2-40B4-BE49-F238E27FC236}">
                <a16:creationId xmlns:a16="http://schemas.microsoft.com/office/drawing/2014/main" id="{3A718B98-AD45-0321-F12C-82D7FA57C366}"/>
              </a:ext>
            </a:extLst>
          </p:cNvPr>
          <p:cNvSpPr txBox="1"/>
          <p:nvPr/>
        </p:nvSpPr>
        <p:spPr>
          <a:xfrm>
            <a:off x="6215995" y="1140376"/>
            <a:ext cx="4271029" cy="5580000"/>
          </a:xfrm>
          <a:prstGeom prst="rect">
            <a:avLst/>
          </a:prstGeom>
          <a:solidFill>
            <a:srgbClr val="5080A2"/>
          </a:solidFill>
        </p:spPr>
        <p:txBody>
          <a:bodyPr wrap="square" lIns="91440" tIns="45720" rIns="91440" bIns="45720" anchor="t">
            <a:spAutoFit/>
          </a:bodyPr>
          <a:lstStyle/>
          <a:p>
            <a:r>
              <a:rPr lang="en-GB" sz="2250" dirty="0">
                <a:solidFill>
                  <a:schemeClr val="bg1"/>
                </a:solidFill>
                <a:latin typeface="+mj-lt"/>
                <a:cs typeface="Calibri"/>
              </a:rPr>
              <a:t>Eddie Orija, Director of Centre for STEM Education, UH </a:t>
            </a:r>
          </a:p>
          <a:p>
            <a:r>
              <a:rPr lang="en-GB" sz="2250" dirty="0">
                <a:solidFill>
                  <a:schemeClr val="bg1"/>
                </a:solidFill>
                <a:latin typeface="+mj-lt"/>
                <a:cs typeface="Calibri"/>
                <a:hlinkClick r:id="rId8">
                  <a:extLst>
                    <a:ext uri="{A12FA001-AC4F-418D-AE19-62706E023703}">
                      <ahyp:hlinkClr xmlns:ahyp="http://schemas.microsoft.com/office/drawing/2018/hyperlinkcolor" val="tx"/>
                    </a:ext>
                  </a:extLst>
                </a:hlinkClick>
              </a:rPr>
              <a:t>e.orija@herts.ac.uk</a:t>
            </a:r>
            <a:r>
              <a:rPr lang="en-GB" sz="2250" dirty="0">
                <a:solidFill>
                  <a:schemeClr val="bg1"/>
                </a:solidFill>
                <a:latin typeface="+mj-lt"/>
                <a:cs typeface="Calibri"/>
              </a:rPr>
              <a:t> </a:t>
            </a:r>
            <a:endParaRPr lang="en-US" sz="2250" dirty="0">
              <a:solidFill>
                <a:schemeClr val="bg1"/>
              </a:solidFill>
              <a:latin typeface="+mj-lt"/>
              <a:cs typeface="Calibri"/>
            </a:endParaRPr>
          </a:p>
          <a:p>
            <a:endParaRPr lang="en-GB" altLang="en-US" sz="2250" dirty="0">
              <a:solidFill>
                <a:schemeClr val="bg1"/>
              </a:solidFill>
              <a:latin typeface="+mj-lt"/>
              <a:cs typeface="Calibri"/>
            </a:endParaRPr>
          </a:p>
          <a:p>
            <a:r>
              <a:rPr lang="en-GB" altLang="en-US" sz="2250" dirty="0">
                <a:solidFill>
                  <a:schemeClr val="bg1"/>
                </a:solidFill>
                <a:latin typeface="+mj-lt"/>
                <a:ea typeface="+mn-lt"/>
                <a:cs typeface="+mn-lt"/>
              </a:rPr>
              <a:t>Philippa Mulberry</a:t>
            </a:r>
            <a:r>
              <a:rPr lang="en-GB" altLang="en-US" sz="2250" dirty="0">
                <a:solidFill>
                  <a:schemeClr val="bg1"/>
                </a:solidFill>
                <a:latin typeface="+mj-lt"/>
                <a:cs typeface="Calibri"/>
              </a:rPr>
              <a:t>,</a:t>
            </a:r>
            <a:br>
              <a:rPr lang="en-GB" altLang="en-US" sz="2250" dirty="0">
                <a:solidFill>
                  <a:schemeClr val="bg1"/>
                </a:solidFill>
                <a:latin typeface="+mj-lt"/>
                <a:cs typeface="Calibri"/>
              </a:rPr>
            </a:br>
            <a:r>
              <a:rPr lang="en-GB" altLang="en-US" sz="2250" dirty="0">
                <a:solidFill>
                  <a:schemeClr val="bg1"/>
                </a:solidFill>
                <a:latin typeface="+mj-lt"/>
                <a:cs typeface="Calibri"/>
              </a:rPr>
              <a:t>programme administrator</a:t>
            </a:r>
            <a:br>
              <a:rPr lang="en-GB" altLang="en-US" sz="2250" dirty="0">
                <a:solidFill>
                  <a:schemeClr val="bg1"/>
                </a:solidFill>
                <a:latin typeface="+mj-lt"/>
              </a:rPr>
            </a:br>
            <a:r>
              <a:rPr lang="en-GB" altLang="en-US" sz="2250" dirty="0">
                <a:solidFill>
                  <a:schemeClr val="bg1"/>
                </a:solidFill>
                <a:latin typeface="+mj-lt"/>
                <a:cs typeface="Calibri"/>
                <a:hlinkClick r:id="rId9">
                  <a:extLst>
                    <a:ext uri="{A12FA001-AC4F-418D-AE19-62706E023703}">
                      <ahyp:hlinkClr xmlns:ahyp="http://schemas.microsoft.com/office/drawing/2018/hyperlinkcolor" val="tx"/>
                    </a:ext>
                  </a:extLst>
                </a:hlinkClick>
              </a:rPr>
              <a:t>stem@herts.ac.uk</a:t>
            </a:r>
            <a:r>
              <a:rPr lang="en-GB" altLang="en-US" sz="2250" dirty="0">
                <a:solidFill>
                  <a:schemeClr val="bg1"/>
                </a:solidFill>
                <a:latin typeface="+mj-lt"/>
                <a:cs typeface="Calibri"/>
              </a:rPr>
              <a:t> </a:t>
            </a:r>
          </a:p>
          <a:p>
            <a:endParaRPr lang="en-GB" altLang="en-US" sz="2250" dirty="0">
              <a:solidFill>
                <a:schemeClr val="bg1"/>
              </a:solidFill>
              <a:latin typeface="+mj-lt"/>
              <a:ea typeface="+mn-lt"/>
              <a:cs typeface="+mn-lt"/>
            </a:endParaRPr>
          </a:p>
          <a:p>
            <a:r>
              <a:rPr lang="en-GB" sz="2250" dirty="0">
                <a:solidFill>
                  <a:schemeClr val="bg1"/>
                </a:solidFill>
                <a:latin typeface="+mj-lt"/>
                <a:ea typeface="+mn-lt"/>
                <a:cs typeface="+mn-lt"/>
              </a:rPr>
              <a:t>Sumudu Cruz-Dabrera</a:t>
            </a:r>
            <a:r>
              <a:rPr lang="en-GB" altLang="en-US" sz="2250" dirty="0">
                <a:solidFill>
                  <a:schemeClr val="bg1"/>
                </a:solidFill>
                <a:latin typeface="+mj-lt"/>
                <a:cs typeface="Calibri"/>
              </a:rPr>
              <a:t>,</a:t>
            </a:r>
            <a:br>
              <a:rPr lang="en-GB" altLang="en-US" sz="2250" dirty="0">
                <a:solidFill>
                  <a:schemeClr val="bg1"/>
                </a:solidFill>
                <a:latin typeface="+mj-lt"/>
                <a:cs typeface="Calibri"/>
              </a:rPr>
            </a:br>
            <a:r>
              <a:rPr lang="en-GB" altLang="en-US" sz="2250" dirty="0">
                <a:solidFill>
                  <a:schemeClr val="bg1"/>
                </a:solidFill>
                <a:latin typeface="+mj-lt"/>
                <a:cs typeface="Calibri"/>
              </a:rPr>
              <a:t>programme administrator</a:t>
            </a:r>
            <a:br>
              <a:rPr lang="en-GB" altLang="en-US" sz="2250" dirty="0">
                <a:solidFill>
                  <a:schemeClr val="bg1"/>
                </a:solidFill>
                <a:latin typeface="+mj-lt"/>
              </a:rPr>
            </a:br>
            <a:r>
              <a:rPr lang="en-GB" altLang="en-US" sz="2250" dirty="0">
                <a:solidFill>
                  <a:schemeClr val="bg1"/>
                </a:solidFill>
                <a:latin typeface="+mj-lt"/>
                <a:cs typeface="Calibri"/>
                <a:hlinkClick r:id="rId9">
                  <a:extLst>
                    <a:ext uri="{A12FA001-AC4F-418D-AE19-62706E023703}">
                      <ahyp:hlinkClr xmlns:ahyp="http://schemas.microsoft.com/office/drawing/2018/hyperlinkcolor" val="tx"/>
                    </a:ext>
                  </a:extLst>
                </a:hlinkClick>
              </a:rPr>
              <a:t>stem@herts.ac.uk</a:t>
            </a:r>
            <a:r>
              <a:rPr lang="en-GB" altLang="en-US" sz="2250" dirty="0">
                <a:solidFill>
                  <a:schemeClr val="bg1"/>
                </a:solidFill>
                <a:latin typeface="+mj-lt"/>
                <a:cs typeface="Calibri"/>
              </a:rPr>
              <a:t> </a:t>
            </a:r>
            <a:endParaRPr lang="en-GB" altLang="en-US" sz="2400" dirty="0">
              <a:solidFill>
                <a:schemeClr val="bg1"/>
              </a:solidFill>
              <a:latin typeface="+mj-lt"/>
              <a:ea typeface="Calibri" pitchFamily="34" charset="0"/>
              <a:cs typeface="Calibri"/>
            </a:endParaRPr>
          </a:p>
          <a:p>
            <a:endParaRPr lang="en-GB" altLang="en-US" sz="2400" dirty="0">
              <a:solidFill>
                <a:schemeClr val="bg1"/>
              </a:solidFill>
              <a:latin typeface="+mj-lt"/>
              <a:ea typeface="Calibri" pitchFamily="34" charset="0"/>
              <a:cs typeface="Calibri"/>
            </a:endParaRPr>
          </a:p>
          <a:p>
            <a:endParaRPr lang="en-GB" altLang="en-US" sz="2400" dirty="0">
              <a:solidFill>
                <a:schemeClr val="bg1"/>
              </a:solidFill>
              <a:latin typeface="+mj-lt"/>
              <a:ea typeface="Calibri" pitchFamily="34" charset="0"/>
              <a:cs typeface="Calibri"/>
            </a:endParaRPr>
          </a:p>
          <a:p>
            <a:endParaRPr lang="en-GB" altLang="en-US" sz="2400" dirty="0">
              <a:solidFill>
                <a:schemeClr val="bg1"/>
              </a:solidFill>
              <a:latin typeface="+mj-lt"/>
              <a:ea typeface="Calibri" pitchFamily="34" charset="0"/>
              <a:cs typeface="Calibri"/>
            </a:endParaRPr>
          </a:p>
          <a:p>
            <a:endParaRPr lang="en-GB" altLang="en-US" sz="2250" dirty="0">
              <a:solidFill>
                <a:schemeClr val="bg1"/>
              </a:solidFill>
              <a:latin typeface="+mj-lt"/>
              <a:cs typeface="Calibri"/>
            </a:endParaRPr>
          </a:p>
        </p:txBody>
      </p:sp>
      <p:pic>
        <p:nvPicPr>
          <p:cNvPr id="16" name="Picture 15" descr="A black and white sign with white text&#10;&#10;AI-generated content may be incorrect.">
            <a:extLst>
              <a:ext uri="{FF2B5EF4-FFF2-40B4-BE49-F238E27FC236}">
                <a16:creationId xmlns:a16="http://schemas.microsoft.com/office/drawing/2014/main" id="{BC698E23-6F02-E2D8-9B19-4675AE1D2F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grpSp>
        <p:nvGrpSpPr>
          <p:cNvPr id="5" name="Group 4">
            <a:extLst>
              <a:ext uri="{FF2B5EF4-FFF2-40B4-BE49-F238E27FC236}">
                <a16:creationId xmlns:a16="http://schemas.microsoft.com/office/drawing/2014/main" id="{FD0AEC06-C42B-2396-5988-2D880CD9B5A5}"/>
              </a:ext>
            </a:extLst>
          </p:cNvPr>
          <p:cNvGrpSpPr/>
          <p:nvPr/>
        </p:nvGrpSpPr>
        <p:grpSpPr>
          <a:xfrm>
            <a:off x="1130442" y="939160"/>
            <a:ext cx="4716000" cy="77868"/>
            <a:chOff x="1253158" y="1050894"/>
            <a:chExt cx="4853893" cy="73850"/>
          </a:xfrm>
        </p:grpSpPr>
        <p:cxnSp>
          <p:nvCxnSpPr>
            <p:cNvPr id="6" name="Straight Connector 5">
              <a:extLst>
                <a:ext uri="{FF2B5EF4-FFF2-40B4-BE49-F238E27FC236}">
                  <a16:creationId xmlns:a16="http://schemas.microsoft.com/office/drawing/2014/main" id="{355CC583-27BC-310F-6410-D47C18D07F04}"/>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85AA422-24EE-25A3-C442-7088AD0AC710}"/>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653759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AC7C2-4F31-0228-B93A-164453AE6007}"/>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7734E888-8492-AFD6-0252-9DCB5883D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
        <p:nvSpPr>
          <p:cNvPr id="3" name="TextBox 9">
            <a:extLst>
              <a:ext uri="{FF2B5EF4-FFF2-40B4-BE49-F238E27FC236}">
                <a16:creationId xmlns:a16="http://schemas.microsoft.com/office/drawing/2014/main" id="{C1B84C64-4559-5523-88C9-9E996E4870ED}"/>
              </a:ext>
            </a:extLst>
          </p:cNvPr>
          <p:cNvSpPr txBox="1"/>
          <p:nvPr/>
        </p:nvSpPr>
        <p:spPr>
          <a:xfrm>
            <a:off x="1253158" y="343453"/>
            <a:ext cx="3813865"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800">
                <a:solidFill>
                  <a:schemeClr val="bg1"/>
                </a:solidFill>
                <a:latin typeface="+mj-lt"/>
              </a:rPr>
              <a:t>ABE</a:t>
            </a:r>
            <a:r>
              <a:rPr lang="en-GB" sz="4800">
                <a:solidFill>
                  <a:srgbClr val="0070C0"/>
                </a:solidFill>
              </a:rPr>
              <a:t> </a:t>
            </a:r>
            <a:r>
              <a:rPr lang="en-GB" sz="4800">
                <a:solidFill>
                  <a:schemeClr val="bg1"/>
                </a:solidFill>
              </a:rPr>
              <a:t>Benefits</a:t>
            </a:r>
          </a:p>
        </p:txBody>
      </p:sp>
      <p:graphicFrame>
        <p:nvGraphicFramePr>
          <p:cNvPr id="4" name="Table 3">
            <a:extLst>
              <a:ext uri="{FF2B5EF4-FFF2-40B4-BE49-F238E27FC236}">
                <a16:creationId xmlns:a16="http://schemas.microsoft.com/office/drawing/2014/main" id="{E63B3221-5424-60B4-4B00-E6EB16E265E2}"/>
              </a:ext>
            </a:extLst>
          </p:cNvPr>
          <p:cNvGraphicFramePr>
            <a:graphicFrameLocks noGrp="1"/>
          </p:cNvGraphicFramePr>
          <p:nvPr>
            <p:extLst>
              <p:ext uri="{D42A27DB-BD31-4B8C-83A1-F6EECF244321}">
                <p14:modId xmlns:p14="http://schemas.microsoft.com/office/powerpoint/2010/main" val="714112777"/>
              </p:ext>
            </p:extLst>
          </p:nvPr>
        </p:nvGraphicFramePr>
        <p:xfrm>
          <a:off x="1253158" y="1463041"/>
          <a:ext cx="10387584" cy="2236595"/>
        </p:xfrm>
        <a:graphic>
          <a:graphicData uri="http://schemas.openxmlformats.org/drawingml/2006/table">
            <a:tbl>
              <a:tblPr/>
              <a:tblGrid>
                <a:gridCol w="5050134">
                  <a:extLst>
                    <a:ext uri="{9D8B030D-6E8A-4147-A177-3AD203B41FA5}">
                      <a16:colId xmlns:a16="http://schemas.microsoft.com/office/drawing/2014/main" val="2179719891"/>
                    </a:ext>
                  </a:extLst>
                </a:gridCol>
                <a:gridCol w="5337450">
                  <a:extLst>
                    <a:ext uri="{9D8B030D-6E8A-4147-A177-3AD203B41FA5}">
                      <a16:colId xmlns:a16="http://schemas.microsoft.com/office/drawing/2014/main" val="1125587657"/>
                    </a:ext>
                  </a:extLst>
                </a:gridCol>
              </a:tblGrid>
              <a:tr h="2236595">
                <a:tc>
                  <a:txBody>
                    <a:bodyPr/>
                    <a:lstStyle/>
                    <a:p>
                      <a:pPr marL="457200" indent="-457200" algn="l" fontAlgn="base">
                        <a:lnSpc>
                          <a:spcPts val="3825"/>
                        </a:lnSpc>
                        <a:buFont typeface="Arial" panose="020B0604020202020204" pitchFamily="34" charset="0"/>
                        <a:buChar char="•"/>
                      </a:pPr>
                      <a:r>
                        <a:rPr lang="en-GB" sz="3200" b="0" i="0">
                          <a:solidFill>
                            <a:schemeClr val="bg1"/>
                          </a:solidFill>
                          <a:effectLst/>
                          <a:latin typeface="+mn-lt"/>
                        </a:rPr>
                        <a:t>Training programme</a:t>
                      </a:r>
                      <a:r>
                        <a:rPr lang="en-GB" sz="3200" b="1" i="0">
                          <a:solidFill>
                            <a:schemeClr val="bg1"/>
                          </a:solidFill>
                          <a:effectLst/>
                          <a:latin typeface="+mn-lt"/>
                        </a:rPr>
                        <a:t>​</a:t>
                      </a:r>
                      <a:endParaRPr lang="en-GB" b="1" i="0">
                        <a:solidFill>
                          <a:schemeClr val="bg1"/>
                        </a:solidFill>
                        <a:effectLst/>
                        <a:latin typeface="+mn-lt"/>
                      </a:endParaRPr>
                    </a:p>
                    <a:p>
                      <a:pPr marL="0" indent="0" algn="l" fontAlgn="base">
                        <a:lnSpc>
                          <a:spcPts val="1950"/>
                        </a:lnSpc>
                        <a:buFont typeface="Arial" panose="020B0604020202020204" pitchFamily="34" charset="0"/>
                        <a:buNone/>
                      </a:pPr>
                      <a:r>
                        <a:rPr lang="en-GB" sz="1600" b="1" i="0">
                          <a:solidFill>
                            <a:schemeClr val="bg1"/>
                          </a:solidFill>
                          <a:effectLst/>
                          <a:latin typeface="+mn-lt"/>
                        </a:rPr>
                        <a:t>​</a:t>
                      </a:r>
                      <a:endParaRPr lang="en-GB" b="1" i="0">
                        <a:solidFill>
                          <a:schemeClr val="bg1"/>
                        </a:solidFill>
                        <a:effectLst/>
                        <a:latin typeface="+mn-lt"/>
                      </a:endParaRPr>
                    </a:p>
                    <a:p>
                      <a:pPr marL="457200" indent="-457200" algn="l" fontAlgn="base">
                        <a:lnSpc>
                          <a:spcPts val="3825"/>
                        </a:lnSpc>
                        <a:buFont typeface="Arial" panose="020B0604020202020204" pitchFamily="34" charset="0"/>
                        <a:buChar char="•"/>
                      </a:pPr>
                      <a:r>
                        <a:rPr lang="en-GB" sz="3200" b="0" i="0">
                          <a:solidFill>
                            <a:schemeClr val="bg1"/>
                          </a:solidFill>
                          <a:effectLst/>
                          <a:latin typeface="+mn-lt"/>
                        </a:rPr>
                        <a:t>Free equipment loan</a:t>
                      </a:r>
                      <a:r>
                        <a:rPr lang="en-GB" sz="3200" b="1" i="0">
                          <a:solidFill>
                            <a:schemeClr val="bg1"/>
                          </a:solidFill>
                          <a:effectLst/>
                          <a:latin typeface="+mn-lt"/>
                        </a:rPr>
                        <a:t>​</a:t>
                      </a:r>
                      <a:endParaRPr lang="en-GB" b="1" i="0">
                        <a:solidFill>
                          <a:schemeClr val="bg1"/>
                        </a:solidFill>
                        <a:effectLst/>
                        <a:latin typeface="+mn-lt"/>
                      </a:endParaRPr>
                    </a:p>
                    <a:p>
                      <a:pPr marL="0" indent="0" algn="l" fontAlgn="base">
                        <a:lnSpc>
                          <a:spcPts val="1950"/>
                        </a:lnSpc>
                        <a:buFont typeface="Arial" panose="020B0604020202020204" pitchFamily="34" charset="0"/>
                        <a:buNone/>
                      </a:pPr>
                      <a:r>
                        <a:rPr lang="en-GB" sz="1600" b="1" i="0">
                          <a:solidFill>
                            <a:schemeClr val="bg1"/>
                          </a:solidFill>
                          <a:effectLst/>
                          <a:latin typeface="+mn-lt"/>
                        </a:rPr>
                        <a:t>​</a:t>
                      </a:r>
                      <a:endParaRPr lang="en-GB" b="1" i="0">
                        <a:solidFill>
                          <a:schemeClr val="bg1"/>
                        </a:solidFill>
                        <a:effectLst/>
                        <a:latin typeface="+mn-lt"/>
                      </a:endParaRPr>
                    </a:p>
                    <a:p>
                      <a:pPr marL="457200" indent="-457200" algn="l" fontAlgn="base">
                        <a:lnSpc>
                          <a:spcPts val="3825"/>
                        </a:lnSpc>
                        <a:buFont typeface="Arial" panose="020B0604020202020204" pitchFamily="34" charset="0"/>
                        <a:buChar char="•"/>
                      </a:pPr>
                      <a:r>
                        <a:rPr lang="en-GB" sz="3200" b="0" i="0">
                          <a:solidFill>
                            <a:schemeClr val="bg1"/>
                          </a:solidFill>
                          <a:effectLst/>
                          <a:latin typeface="+mn-lt"/>
                        </a:rPr>
                        <a:t>Free consumables</a:t>
                      </a:r>
                      <a:r>
                        <a:rPr lang="en-GB" sz="3200" b="1" i="0">
                          <a:solidFill>
                            <a:schemeClr val="bg1"/>
                          </a:solidFill>
                          <a:effectLst/>
                          <a:latin typeface="+mn-lt"/>
                        </a:rPr>
                        <a:t>​</a:t>
                      </a:r>
                      <a:endParaRPr lang="en-GB" b="1" i="0">
                        <a:solidFill>
                          <a:schemeClr val="bg1"/>
                        </a:solidFill>
                        <a:effectLst/>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653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indent="-457200" algn="l" fontAlgn="base">
                        <a:lnSpc>
                          <a:spcPts val="3825"/>
                        </a:lnSpc>
                        <a:buFont typeface="Arial" panose="020B0604020202020204" pitchFamily="34" charset="0"/>
                        <a:buChar char="•"/>
                      </a:pPr>
                      <a:r>
                        <a:rPr lang="en-GB" sz="3200" b="0" i="0">
                          <a:solidFill>
                            <a:schemeClr val="bg1"/>
                          </a:solidFill>
                          <a:effectLst/>
                          <a:latin typeface="+mn-lt"/>
                        </a:rPr>
                        <a:t>Free written materials</a:t>
                      </a:r>
                      <a:r>
                        <a:rPr lang="en-GB" sz="3200" b="1" i="0">
                          <a:solidFill>
                            <a:schemeClr val="bg1"/>
                          </a:solidFill>
                          <a:effectLst/>
                          <a:latin typeface="+mn-lt"/>
                        </a:rPr>
                        <a:t>​</a:t>
                      </a:r>
                      <a:endParaRPr lang="en-GB" b="1" i="0">
                        <a:solidFill>
                          <a:schemeClr val="bg1"/>
                        </a:solidFill>
                        <a:effectLst/>
                        <a:latin typeface="+mn-lt"/>
                      </a:endParaRPr>
                    </a:p>
                    <a:p>
                      <a:pPr marL="0" indent="0" algn="l" fontAlgn="base">
                        <a:lnSpc>
                          <a:spcPts val="1950"/>
                        </a:lnSpc>
                        <a:buFont typeface="Arial" panose="020B0604020202020204" pitchFamily="34" charset="0"/>
                        <a:buNone/>
                      </a:pPr>
                      <a:r>
                        <a:rPr lang="en-GB" sz="1600" b="1" i="0">
                          <a:solidFill>
                            <a:schemeClr val="bg1"/>
                          </a:solidFill>
                          <a:effectLst/>
                          <a:latin typeface="+mn-lt"/>
                        </a:rPr>
                        <a:t>​</a:t>
                      </a:r>
                      <a:endParaRPr lang="en-GB" b="1" i="0">
                        <a:solidFill>
                          <a:schemeClr val="bg1"/>
                        </a:solidFill>
                        <a:effectLst/>
                        <a:latin typeface="+mn-lt"/>
                      </a:endParaRPr>
                    </a:p>
                    <a:p>
                      <a:pPr marL="457200" indent="-457200" algn="l" fontAlgn="base">
                        <a:lnSpc>
                          <a:spcPts val="3825"/>
                        </a:lnSpc>
                        <a:buFont typeface="Arial" panose="020B0604020202020204" pitchFamily="34" charset="0"/>
                        <a:buChar char="•"/>
                      </a:pPr>
                      <a:r>
                        <a:rPr lang="en-GB" sz="3200" b="0" i="0">
                          <a:solidFill>
                            <a:schemeClr val="bg1"/>
                          </a:solidFill>
                          <a:effectLst/>
                          <a:latin typeface="+mn-lt"/>
                        </a:rPr>
                        <a:t>Access to presentations</a:t>
                      </a:r>
                      <a:r>
                        <a:rPr lang="en-GB" sz="3200" b="1" i="0">
                          <a:solidFill>
                            <a:schemeClr val="bg1"/>
                          </a:solidFill>
                          <a:effectLst/>
                          <a:latin typeface="+mn-lt"/>
                        </a:rPr>
                        <a:t>​</a:t>
                      </a:r>
                      <a:endParaRPr lang="en-GB" b="1" i="0">
                        <a:solidFill>
                          <a:schemeClr val="bg1"/>
                        </a:solidFill>
                        <a:effectLst/>
                        <a:latin typeface="+mn-lt"/>
                      </a:endParaRPr>
                    </a:p>
                    <a:p>
                      <a:pPr marL="0" indent="0" algn="l" fontAlgn="base">
                        <a:lnSpc>
                          <a:spcPts val="1950"/>
                        </a:lnSpc>
                        <a:buFont typeface="Arial" panose="020B0604020202020204" pitchFamily="34" charset="0"/>
                        <a:buNone/>
                      </a:pPr>
                      <a:r>
                        <a:rPr lang="en-GB" sz="1600" b="1" i="0">
                          <a:solidFill>
                            <a:schemeClr val="bg1"/>
                          </a:solidFill>
                          <a:effectLst/>
                          <a:latin typeface="+mn-lt"/>
                        </a:rPr>
                        <a:t>​</a:t>
                      </a:r>
                      <a:endParaRPr lang="en-GB" b="1" i="0">
                        <a:solidFill>
                          <a:schemeClr val="bg1"/>
                        </a:solidFill>
                        <a:effectLst/>
                        <a:latin typeface="+mn-lt"/>
                      </a:endParaRPr>
                    </a:p>
                    <a:p>
                      <a:pPr marL="457200" indent="-457200" algn="l" fontAlgn="base">
                        <a:lnSpc>
                          <a:spcPts val="3825"/>
                        </a:lnSpc>
                        <a:buFont typeface="Arial" panose="020B0604020202020204" pitchFamily="34" charset="0"/>
                        <a:buChar char="•"/>
                      </a:pPr>
                      <a:r>
                        <a:rPr lang="en-GB" sz="3200" b="0" i="0">
                          <a:solidFill>
                            <a:schemeClr val="bg1"/>
                          </a:solidFill>
                          <a:effectLst/>
                          <a:latin typeface="+mn-lt"/>
                        </a:rPr>
                        <a:t>Support</a:t>
                      </a:r>
                      <a:r>
                        <a:rPr lang="en-GB" sz="3200" b="1" i="0">
                          <a:solidFill>
                            <a:schemeClr val="bg1"/>
                          </a:solidFill>
                          <a:effectLst/>
                          <a:latin typeface="+mn-lt"/>
                        </a:rPr>
                        <a:t>​</a:t>
                      </a:r>
                      <a:endParaRPr lang="en-GB" b="1" i="0">
                        <a:solidFill>
                          <a:schemeClr val="bg1"/>
                        </a:solidFill>
                        <a:effectLst/>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653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7176869"/>
                  </a:ext>
                </a:extLst>
              </a:tr>
            </a:tbl>
          </a:graphicData>
        </a:graphic>
      </p:graphicFrame>
      <p:pic>
        <p:nvPicPr>
          <p:cNvPr id="2050" name="Picture 2">
            <a:extLst>
              <a:ext uri="{FF2B5EF4-FFF2-40B4-BE49-F238E27FC236}">
                <a16:creationId xmlns:a16="http://schemas.microsoft.com/office/drawing/2014/main" id="{05901FD1-6183-1751-89E9-429319C50D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5431" y="3988227"/>
            <a:ext cx="9381138" cy="247661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9C1A3D86-B949-E27A-1084-AF91C416A005}"/>
              </a:ext>
            </a:extLst>
          </p:cNvPr>
          <p:cNvCxnSpPr>
            <a:cxnSpLocks/>
          </p:cNvCxnSpPr>
          <p:nvPr/>
        </p:nvCxnSpPr>
        <p:spPr>
          <a:xfrm>
            <a:off x="1253158" y="1124744"/>
            <a:ext cx="3358035"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C07D249-5741-E8AA-BC2B-5D6FB2BC7BF3}"/>
              </a:ext>
            </a:extLst>
          </p:cNvPr>
          <p:cNvCxnSpPr>
            <a:cxnSpLocks/>
          </p:cNvCxnSpPr>
          <p:nvPr/>
        </p:nvCxnSpPr>
        <p:spPr>
          <a:xfrm>
            <a:off x="1253158" y="1050894"/>
            <a:ext cx="3358035"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959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85F4D-48F6-25A6-FF6C-CE36EF215424}"/>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EF0A4497-5203-395B-A142-E45F01272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
        <p:nvSpPr>
          <p:cNvPr id="3" name="TextBox 9">
            <a:extLst>
              <a:ext uri="{FF2B5EF4-FFF2-40B4-BE49-F238E27FC236}">
                <a16:creationId xmlns:a16="http://schemas.microsoft.com/office/drawing/2014/main" id="{256240E1-6371-20B4-1D30-F9A66A3D823D}"/>
              </a:ext>
            </a:extLst>
          </p:cNvPr>
          <p:cNvSpPr txBox="1"/>
          <p:nvPr/>
        </p:nvSpPr>
        <p:spPr>
          <a:xfrm>
            <a:off x="1253158" y="343453"/>
            <a:ext cx="4738798"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800">
                <a:solidFill>
                  <a:schemeClr val="bg1"/>
                </a:solidFill>
                <a:latin typeface="+mj-lt"/>
              </a:rPr>
              <a:t>ABE programme</a:t>
            </a:r>
          </a:p>
        </p:txBody>
      </p:sp>
      <p:cxnSp>
        <p:nvCxnSpPr>
          <p:cNvPr id="5" name="Straight Connector 4">
            <a:extLst>
              <a:ext uri="{FF2B5EF4-FFF2-40B4-BE49-F238E27FC236}">
                <a16:creationId xmlns:a16="http://schemas.microsoft.com/office/drawing/2014/main" id="{9E9F5776-ACA2-4E65-071A-08EFA1B0ECC3}"/>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0BA07E6-15E0-C635-B983-841F437E2912}"/>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pic>
        <p:nvPicPr>
          <p:cNvPr id="3077" name="Picture 5">
            <a:extLst>
              <a:ext uri="{FF2B5EF4-FFF2-40B4-BE49-F238E27FC236}">
                <a16:creationId xmlns:a16="http://schemas.microsoft.com/office/drawing/2014/main" id="{04C6F8DE-2D89-2D32-92CD-A663D98F9F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78"/>
          <a:stretch>
            <a:fillRect/>
          </a:stretch>
        </p:blipFill>
        <p:spPr bwMode="auto">
          <a:xfrm>
            <a:off x="5222495" y="1483614"/>
            <a:ext cx="415925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mgen">
            <a:extLst>
              <a:ext uri="{FF2B5EF4-FFF2-40B4-BE49-F238E27FC236}">
                <a16:creationId xmlns:a16="http://schemas.microsoft.com/office/drawing/2014/main" id="{92E02CEC-0E85-6A54-C443-D8185C1DC1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348"/>
          <a:stretch>
            <a:fillRect/>
          </a:stretch>
        </p:blipFill>
        <p:spPr bwMode="auto">
          <a:xfrm>
            <a:off x="1701214" y="1483614"/>
            <a:ext cx="3505200" cy="25671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9574717-7CE6-B923-6912-BC51FAA62926}"/>
              </a:ext>
            </a:extLst>
          </p:cNvPr>
          <p:cNvSpPr txBox="1"/>
          <p:nvPr/>
        </p:nvSpPr>
        <p:spPr>
          <a:xfrm>
            <a:off x="1653152" y="4326609"/>
            <a:ext cx="33321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0F8FE"/>
                </a:solidFill>
                <a:cs typeface="Arial"/>
              </a:rPr>
              <a:t>34 years ago ...</a:t>
            </a:r>
          </a:p>
        </p:txBody>
      </p:sp>
    </p:spTree>
    <p:extLst>
      <p:ext uri="{BB962C8B-B14F-4D97-AF65-F5344CB8AC3E}">
        <p14:creationId xmlns:p14="http://schemas.microsoft.com/office/powerpoint/2010/main" val="3906007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14505-071A-2216-92EB-F93A0594109E}"/>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6701A15A-9DB6-4CF1-78BB-A29B70E9F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
        <p:nvSpPr>
          <p:cNvPr id="3" name="TextBox 9">
            <a:extLst>
              <a:ext uri="{FF2B5EF4-FFF2-40B4-BE49-F238E27FC236}">
                <a16:creationId xmlns:a16="http://schemas.microsoft.com/office/drawing/2014/main" id="{BB20B289-4B70-BB44-E137-731F140EA7FC}"/>
              </a:ext>
            </a:extLst>
          </p:cNvPr>
          <p:cNvSpPr txBox="1"/>
          <p:nvPr/>
        </p:nvSpPr>
        <p:spPr>
          <a:xfrm>
            <a:off x="1253158" y="343453"/>
            <a:ext cx="5218095"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800">
                <a:solidFill>
                  <a:schemeClr val="bg1"/>
                </a:solidFill>
                <a:latin typeface="+mj-lt"/>
              </a:rPr>
              <a:t>ABE Development</a:t>
            </a:r>
          </a:p>
        </p:txBody>
      </p:sp>
      <p:cxnSp>
        <p:nvCxnSpPr>
          <p:cNvPr id="5" name="Straight Connector 4">
            <a:extLst>
              <a:ext uri="{FF2B5EF4-FFF2-40B4-BE49-F238E27FC236}">
                <a16:creationId xmlns:a16="http://schemas.microsoft.com/office/drawing/2014/main" id="{1CDF9023-557B-DE75-B60F-983FF697611E}"/>
              </a:ext>
            </a:extLst>
          </p:cNvPr>
          <p:cNvCxnSpPr>
            <a:cxnSpLocks/>
          </p:cNvCxnSpPr>
          <p:nvPr/>
        </p:nvCxnSpPr>
        <p:spPr>
          <a:xfrm>
            <a:off x="1253158" y="1124744"/>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8D8C59B-1BF1-B3A8-0C7F-87D2ABEC64C5}"/>
              </a:ext>
            </a:extLst>
          </p:cNvPr>
          <p:cNvCxnSpPr>
            <a:cxnSpLocks/>
          </p:cNvCxnSpPr>
          <p:nvPr/>
        </p:nvCxnSpPr>
        <p:spPr>
          <a:xfrm>
            <a:off x="1253158" y="1050894"/>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sp>
        <p:nvSpPr>
          <p:cNvPr id="2" name="TextBox 3">
            <a:extLst>
              <a:ext uri="{FF2B5EF4-FFF2-40B4-BE49-F238E27FC236}">
                <a16:creationId xmlns:a16="http://schemas.microsoft.com/office/drawing/2014/main" id="{129942EA-180C-7FBD-64BA-199EDCD4FFB1}"/>
              </a:ext>
            </a:extLst>
          </p:cNvPr>
          <p:cNvSpPr txBox="1"/>
          <p:nvPr/>
        </p:nvSpPr>
        <p:spPr>
          <a:xfrm>
            <a:off x="1864643" y="5019877"/>
            <a:ext cx="8462714" cy="147732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i="0">
                <a:solidFill>
                  <a:schemeClr val="bg1"/>
                </a:solidFill>
                <a:effectLst/>
                <a:cs typeface="Calibri"/>
              </a:rPr>
              <a:t>ABE reaches approximately 90,000 STUDENTS in a typical year.</a:t>
            </a:r>
            <a:r>
              <a:rPr lang="en-GB" b="1">
                <a:solidFill>
                  <a:schemeClr val="bg1"/>
                </a:solidFill>
                <a:cs typeface="Calibri"/>
              </a:rPr>
              <a:t> </a:t>
            </a:r>
            <a:endParaRPr lang="en-GB" b="1" i="0">
              <a:solidFill>
                <a:schemeClr val="bg1"/>
              </a:solidFill>
              <a:effectLst/>
              <a:cs typeface="Calibri"/>
            </a:endParaRPr>
          </a:p>
          <a:p>
            <a:pPr algn="ctr"/>
            <a:r>
              <a:rPr lang="en-GB" b="1" i="0">
                <a:solidFill>
                  <a:schemeClr val="bg1"/>
                </a:solidFill>
                <a:effectLst/>
                <a:cs typeface="Calibri"/>
              </a:rPr>
              <a:t>Since 1990, the program has reached </a:t>
            </a:r>
            <a:r>
              <a:rPr lang="en-GB" b="1">
                <a:solidFill>
                  <a:schemeClr val="bg1"/>
                </a:solidFill>
                <a:cs typeface="Calibri"/>
              </a:rPr>
              <a:t>&gt;1 Million</a:t>
            </a:r>
            <a:r>
              <a:rPr lang="en-GB" b="1" i="0">
                <a:solidFill>
                  <a:schemeClr val="bg1"/>
                </a:solidFill>
                <a:effectLst/>
                <a:cs typeface="Calibri"/>
              </a:rPr>
              <a:t> students and has expanded to 27 LOCATIONS across the globe</a:t>
            </a:r>
            <a:r>
              <a:rPr lang="en-GB" b="1">
                <a:solidFill>
                  <a:schemeClr val="bg1"/>
                </a:solidFill>
                <a:cs typeface="Calibri"/>
              </a:rPr>
              <a:t> in 16 countries</a:t>
            </a:r>
            <a:r>
              <a:rPr lang="en-GB" b="1" i="0">
                <a:solidFill>
                  <a:schemeClr val="bg1"/>
                </a:solidFill>
                <a:effectLst/>
                <a:cs typeface="Calibri"/>
              </a:rPr>
              <a:t>.</a:t>
            </a:r>
          </a:p>
          <a:p>
            <a:pPr algn="ctr"/>
            <a:r>
              <a:rPr lang="en-GB" b="1" i="0">
                <a:solidFill>
                  <a:schemeClr val="bg1"/>
                </a:solidFill>
                <a:effectLst/>
                <a:cs typeface="Calibri"/>
              </a:rPr>
              <a:t>Nearly 3,500 TEACHERS have implemented ABE in their classrooms.</a:t>
            </a:r>
          </a:p>
          <a:p>
            <a:pPr algn="ctr"/>
            <a:r>
              <a:rPr lang="en-GB" b="1" i="0">
                <a:solidFill>
                  <a:schemeClr val="bg1"/>
                </a:solidFill>
                <a:effectLst/>
                <a:cs typeface="Calibri"/>
              </a:rPr>
              <a:t>More than 1,800 SCHOOLS have been served</a:t>
            </a:r>
          </a:p>
        </p:txBody>
      </p:sp>
      <p:pic>
        <p:nvPicPr>
          <p:cNvPr id="4" name="Picture 3" descr="A map of the world with orange pins&#10;&#10;AI-generated content may be incorrect.">
            <a:extLst>
              <a:ext uri="{FF2B5EF4-FFF2-40B4-BE49-F238E27FC236}">
                <a16:creationId xmlns:a16="http://schemas.microsoft.com/office/drawing/2014/main" id="{F2192637-D892-5C46-1D36-18E430F66458}"/>
              </a:ext>
            </a:extLst>
          </p:cNvPr>
          <p:cNvPicPr>
            <a:picLocks noChangeAspect="1"/>
          </p:cNvPicPr>
          <p:nvPr/>
        </p:nvPicPr>
        <p:blipFill>
          <a:blip r:embed="rId4"/>
          <a:srcRect t="10789" r="124" b="11316"/>
          <a:stretch>
            <a:fillRect/>
          </a:stretch>
        </p:blipFill>
        <p:spPr>
          <a:xfrm>
            <a:off x="902131" y="1165278"/>
            <a:ext cx="10426497" cy="3828457"/>
          </a:xfrm>
          <a:prstGeom prst="rect">
            <a:avLst/>
          </a:prstGeom>
        </p:spPr>
      </p:pic>
    </p:spTree>
    <p:extLst>
      <p:ext uri="{BB962C8B-B14F-4D97-AF65-F5344CB8AC3E}">
        <p14:creationId xmlns:p14="http://schemas.microsoft.com/office/powerpoint/2010/main" val="2942778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293DC-C668-77C9-5409-7ABD0409989A}"/>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08A32794-0A61-858D-9C20-C86FA8363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
        <p:nvSpPr>
          <p:cNvPr id="3" name="TextBox 9">
            <a:extLst>
              <a:ext uri="{FF2B5EF4-FFF2-40B4-BE49-F238E27FC236}">
                <a16:creationId xmlns:a16="http://schemas.microsoft.com/office/drawing/2014/main" id="{4B4BFBD3-3378-5053-10C3-0F2B423A5CD5}"/>
              </a:ext>
            </a:extLst>
          </p:cNvPr>
          <p:cNvSpPr txBox="1"/>
          <p:nvPr/>
        </p:nvSpPr>
        <p:spPr>
          <a:xfrm>
            <a:off x="1253158" y="343453"/>
            <a:ext cx="2852063"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800">
                <a:solidFill>
                  <a:schemeClr val="bg1"/>
                </a:solidFill>
                <a:latin typeface="+mj-lt"/>
              </a:rPr>
              <a:t>ABE (UK)</a:t>
            </a:r>
          </a:p>
        </p:txBody>
      </p:sp>
      <p:cxnSp>
        <p:nvCxnSpPr>
          <p:cNvPr id="5" name="Straight Connector 4">
            <a:extLst>
              <a:ext uri="{FF2B5EF4-FFF2-40B4-BE49-F238E27FC236}">
                <a16:creationId xmlns:a16="http://schemas.microsoft.com/office/drawing/2014/main" id="{C7D00C5A-1507-2374-D78E-0B8472B5F814}"/>
              </a:ext>
            </a:extLst>
          </p:cNvPr>
          <p:cNvCxnSpPr>
            <a:cxnSpLocks/>
          </p:cNvCxnSpPr>
          <p:nvPr/>
        </p:nvCxnSpPr>
        <p:spPr>
          <a:xfrm>
            <a:off x="1253158" y="1124744"/>
            <a:ext cx="273101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F2134AB-F512-31BD-7C5E-A7C9726D56DB}"/>
              </a:ext>
            </a:extLst>
          </p:cNvPr>
          <p:cNvCxnSpPr>
            <a:cxnSpLocks/>
          </p:cNvCxnSpPr>
          <p:nvPr/>
        </p:nvCxnSpPr>
        <p:spPr>
          <a:xfrm>
            <a:off x="1253158" y="1050894"/>
            <a:ext cx="2741899"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grpSp>
        <p:nvGrpSpPr>
          <p:cNvPr id="17" name="Group 16">
            <a:extLst>
              <a:ext uri="{FF2B5EF4-FFF2-40B4-BE49-F238E27FC236}">
                <a16:creationId xmlns:a16="http://schemas.microsoft.com/office/drawing/2014/main" id="{BD9F70D9-BF91-1DA3-AE0D-564AD5318361}"/>
              </a:ext>
            </a:extLst>
          </p:cNvPr>
          <p:cNvGrpSpPr>
            <a:grpSpLocks/>
          </p:cNvGrpSpPr>
          <p:nvPr/>
        </p:nvGrpSpPr>
        <p:grpSpPr bwMode="auto">
          <a:xfrm>
            <a:off x="5292922" y="1309802"/>
            <a:ext cx="5362544" cy="4847968"/>
            <a:chOff x="2148" y="812"/>
            <a:chExt cx="3567" cy="3441"/>
          </a:xfrm>
        </p:grpSpPr>
        <p:pic>
          <p:nvPicPr>
            <p:cNvPr id="19" name="Picture 18">
              <a:extLst>
                <a:ext uri="{FF2B5EF4-FFF2-40B4-BE49-F238E27FC236}">
                  <a16:creationId xmlns:a16="http://schemas.microsoft.com/office/drawing/2014/main" id="{8460114A-4CAD-CB61-E993-A660D4A7D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885" t="55124" b="6125"/>
            <a:stretch>
              <a:fillRect/>
            </a:stretch>
          </p:blipFill>
          <p:spPr bwMode="auto">
            <a:xfrm>
              <a:off x="2148" y="812"/>
              <a:ext cx="3567" cy="3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pipetman p20">
              <a:extLst>
                <a:ext uri="{FF2B5EF4-FFF2-40B4-BE49-F238E27FC236}">
                  <a16:creationId xmlns:a16="http://schemas.microsoft.com/office/drawing/2014/main" id="{BC4E6433-A44C-6015-5B5C-1CA08A03C6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0" y="2205"/>
              <a:ext cx="296"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pipetman p20">
              <a:extLst>
                <a:ext uri="{FF2B5EF4-FFF2-40B4-BE49-F238E27FC236}">
                  <a16:creationId xmlns:a16="http://schemas.microsoft.com/office/drawing/2014/main" id="{5B6277F0-D393-A449-578C-7974058525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3" y="1933"/>
              <a:ext cx="296"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pipetman p20">
              <a:extLst>
                <a:ext uri="{FF2B5EF4-FFF2-40B4-BE49-F238E27FC236}">
                  <a16:creationId xmlns:a16="http://schemas.microsoft.com/office/drawing/2014/main" id="{EC85BADF-B154-1C92-2F2B-CE3A56280C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4" y="2533"/>
              <a:ext cx="296"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Box 2">
            <a:extLst>
              <a:ext uri="{FF2B5EF4-FFF2-40B4-BE49-F238E27FC236}">
                <a16:creationId xmlns:a16="http://schemas.microsoft.com/office/drawing/2014/main" id="{C5A701D2-D618-4570-8D42-3C2FEC51EC8A}"/>
              </a:ext>
            </a:extLst>
          </p:cNvPr>
          <p:cNvSpPr txBox="1"/>
          <p:nvPr/>
        </p:nvSpPr>
        <p:spPr>
          <a:xfrm>
            <a:off x="728667" y="2269698"/>
            <a:ext cx="4567313"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AutoNum type="arabicPeriod"/>
            </a:pPr>
            <a:r>
              <a:rPr lang="en-US" sz="2400">
                <a:solidFill>
                  <a:schemeClr val="bg1"/>
                </a:solidFill>
                <a:cs typeface="Calibri"/>
              </a:rPr>
              <a:t>Cambridge Regional College</a:t>
            </a:r>
            <a:endParaRPr lang="en-US" sz="2000">
              <a:solidFill>
                <a:schemeClr val="bg1"/>
              </a:solidFill>
              <a:cs typeface="Calibri"/>
            </a:endParaRPr>
          </a:p>
          <a:p>
            <a:r>
              <a:rPr lang="en-US" sz="2400">
                <a:solidFill>
                  <a:schemeClr val="bg1"/>
                </a:solidFill>
                <a:cs typeface="Calibri"/>
              </a:rPr>
              <a:t>2. John Innes Centre, Norwich</a:t>
            </a:r>
            <a:endParaRPr lang="en-US">
              <a:solidFill>
                <a:schemeClr val="bg1"/>
              </a:solidFill>
            </a:endParaRPr>
          </a:p>
          <a:p>
            <a:r>
              <a:rPr lang="en-US" sz="2400">
                <a:solidFill>
                  <a:schemeClr val="bg1"/>
                </a:solidFill>
                <a:cs typeface="Calibri"/>
              </a:rPr>
              <a:t>3. Mid-Kent College</a:t>
            </a:r>
          </a:p>
          <a:p>
            <a:r>
              <a:rPr lang="en-US" sz="2400">
                <a:solidFill>
                  <a:schemeClr val="bg1"/>
                </a:solidFill>
                <a:cs typeface="Calibri"/>
              </a:rPr>
              <a:t>4. University of Herts</a:t>
            </a:r>
          </a:p>
          <a:p>
            <a:r>
              <a:rPr lang="en-US" sz="2400">
                <a:solidFill>
                  <a:schemeClr val="bg1"/>
                </a:solidFill>
                <a:cs typeface="Calibri"/>
              </a:rPr>
              <a:t>5. University of Hull</a:t>
            </a:r>
          </a:p>
        </p:txBody>
      </p:sp>
      <p:pic>
        <p:nvPicPr>
          <p:cNvPr id="4" name="Picture 3" descr="pipetman p20">
            <a:extLst>
              <a:ext uri="{FF2B5EF4-FFF2-40B4-BE49-F238E27FC236}">
                <a16:creationId xmlns:a16="http://schemas.microsoft.com/office/drawing/2014/main" id="{16CACAA2-88C6-60A4-316A-B25CAFC084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3326" y="1711289"/>
            <a:ext cx="444999" cy="31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ipetman p20">
            <a:extLst>
              <a:ext uri="{FF2B5EF4-FFF2-40B4-BE49-F238E27FC236}">
                <a16:creationId xmlns:a16="http://schemas.microsoft.com/office/drawing/2014/main" id="{068244DE-2378-15AD-AD39-BD0602FCE01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13258" y="4307255"/>
            <a:ext cx="444999" cy="31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898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FC366-AAB9-0FA8-6DAC-E7C25A00C64C}"/>
            </a:ext>
          </a:extLst>
        </p:cNvPr>
        <p:cNvGrpSpPr/>
        <p:nvPr/>
      </p:nvGrpSpPr>
      <p:grpSpPr>
        <a:xfrm>
          <a:off x="0" y="0"/>
          <a:ext cx="0" cy="0"/>
          <a:chOff x="0" y="0"/>
          <a:chExt cx="0" cy="0"/>
        </a:xfrm>
      </p:grpSpPr>
      <p:pic>
        <p:nvPicPr>
          <p:cNvPr id="25" name="Picture 24" descr="A black and white sign with white text&#10;&#10;AI-generated content may be incorrect.">
            <a:extLst>
              <a:ext uri="{FF2B5EF4-FFF2-40B4-BE49-F238E27FC236}">
                <a16:creationId xmlns:a16="http://schemas.microsoft.com/office/drawing/2014/main" id="{44DB3EEE-3E51-2E9E-B345-BB2DACA7C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380" y="219897"/>
            <a:ext cx="3364360" cy="830997"/>
          </a:xfrm>
          <a:prstGeom prst="rect">
            <a:avLst/>
          </a:prstGeom>
        </p:spPr>
      </p:pic>
      <p:sp>
        <p:nvSpPr>
          <p:cNvPr id="3" name="TextBox 9">
            <a:extLst>
              <a:ext uri="{FF2B5EF4-FFF2-40B4-BE49-F238E27FC236}">
                <a16:creationId xmlns:a16="http://schemas.microsoft.com/office/drawing/2014/main" id="{FF051CDC-2B99-5959-A6CD-99C2B98147DB}"/>
              </a:ext>
            </a:extLst>
          </p:cNvPr>
          <p:cNvSpPr txBox="1"/>
          <p:nvPr/>
        </p:nvSpPr>
        <p:spPr>
          <a:xfrm>
            <a:off x="1253158" y="343453"/>
            <a:ext cx="5287025"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800">
                <a:solidFill>
                  <a:schemeClr val="bg1"/>
                </a:solidFill>
                <a:latin typeface="+mj-lt"/>
              </a:rPr>
              <a:t>Opportunities (PR)</a:t>
            </a:r>
          </a:p>
        </p:txBody>
      </p:sp>
      <p:cxnSp>
        <p:nvCxnSpPr>
          <p:cNvPr id="5" name="Straight Connector 4">
            <a:extLst>
              <a:ext uri="{FF2B5EF4-FFF2-40B4-BE49-F238E27FC236}">
                <a16:creationId xmlns:a16="http://schemas.microsoft.com/office/drawing/2014/main" id="{891CA147-335D-92F0-10C5-2718C84D7B4F}"/>
              </a:ext>
            </a:extLst>
          </p:cNvPr>
          <p:cNvCxnSpPr>
            <a:cxnSpLocks/>
          </p:cNvCxnSpPr>
          <p:nvPr/>
        </p:nvCxnSpPr>
        <p:spPr>
          <a:xfrm>
            <a:off x="1253158" y="1179608"/>
            <a:ext cx="484284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FFA9988-CB8D-66B1-8ADD-7E4784C0132C}"/>
              </a:ext>
            </a:extLst>
          </p:cNvPr>
          <p:cNvCxnSpPr>
            <a:cxnSpLocks/>
          </p:cNvCxnSpPr>
          <p:nvPr/>
        </p:nvCxnSpPr>
        <p:spPr>
          <a:xfrm>
            <a:off x="1253158" y="1114902"/>
            <a:ext cx="4853893" cy="0"/>
          </a:xfrm>
          <a:prstGeom prst="line">
            <a:avLst/>
          </a:prstGeom>
          <a:ln w="38100">
            <a:solidFill>
              <a:srgbClr val="EC951A"/>
            </a:solidFill>
          </a:ln>
        </p:spPr>
        <p:style>
          <a:lnRef idx="3">
            <a:schemeClr val="accent6"/>
          </a:lnRef>
          <a:fillRef idx="0">
            <a:schemeClr val="accent6"/>
          </a:fillRef>
          <a:effectRef idx="2">
            <a:schemeClr val="accent6"/>
          </a:effectRef>
          <a:fontRef idx="minor">
            <a:schemeClr val="tx1"/>
          </a:fontRef>
        </p:style>
      </p:cxnSp>
      <p:pic>
        <p:nvPicPr>
          <p:cNvPr id="5171" name="Picture 2">
            <a:extLst>
              <a:ext uri="{FF2B5EF4-FFF2-40B4-BE49-F238E27FC236}">
                <a16:creationId xmlns:a16="http://schemas.microsoft.com/office/drawing/2014/main" id="{ACAE0D04-EF48-812D-C9C3-2334834BA93C}"/>
              </a:ext>
            </a:extLst>
          </p:cNvPr>
          <p:cNvPicPr>
            <a:picLocks noChangeAspect="1"/>
          </p:cNvPicPr>
          <p:nvPr/>
        </p:nvPicPr>
        <p:blipFill>
          <a:blip r:embed="rId4">
            <a:extLst>
              <a:ext uri="{28A0092B-C50C-407E-A947-70E740481C1C}">
                <a14:useLocalDpi xmlns:a14="http://schemas.microsoft.com/office/drawing/2010/main" val="0"/>
              </a:ext>
            </a:extLst>
          </a:blip>
          <a:srcRect l="9212" r="20459"/>
          <a:stretch>
            <a:fillRect/>
          </a:stretch>
        </p:blipFill>
        <p:spPr bwMode="auto">
          <a:xfrm>
            <a:off x="1581150" y="1597945"/>
            <a:ext cx="44704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2" name="Text Box 5">
            <a:extLst>
              <a:ext uri="{FF2B5EF4-FFF2-40B4-BE49-F238E27FC236}">
                <a16:creationId xmlns:a16="http://schemas.microsoft.com/office/drawing/2014/main" id="{174560BF-D3E0-03B0-FBCC-BC92B5AFD9E9}"/>
              </a:ext>
            </a:extLst>
          </p:cNvPr>
          <p:cNvSpPr txBox="1">
            <a:spLocks noChangeArrowheads="1"/>
          </p:cNvSpPr>
          <p:nvPr/>
        </p:nvSpPr>
        <p:spPr bwMode="auto">
          <a:xfrm>
            <a:off x="2697163" y="6092825"/>
            <a:ext cx="6862762"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3000" dirty="0">
                <a:solidFill>
                  <a:srgbClr val="F0F8FE"/>
                </a:solidFill>
                <a:latin typeface="Calibri" pitchFamily="34" charset="0"/>
              </a:rPr>
              <a:t>“</a:t>
            </a:r>
            <a:r>
              <a:rPr lang="en-GB" altLang="en-US" sz="3400" b="1" i="1" dirty="0">
                <a:solidFill>
                  <a:srgbClr val="F0F8FE"/>
                </a:solidFill>
                <a:latin typeface="Calibri" pitchFamily="34" charset="0"/>
              </a:rPr>
              <a:t>Impressed by the quality of science</a:t>
            </a:r>
            <a:r>
              <a:rPr lang="en-GB" altLang="en-US" sz="3000" dirty="0">
                <a:solidFill>
                  <a:srgbClr val="F0F8FE"/>
                </a:solidFill>
                <a:latin typeface="Calibri" pitchFamily="34" charset="0"/>
              </a:rPr>
              <a:t>”</a:t>
            </a:r>
          </a:p>
        </p:txBody>
      </p:sp>
      <p:sp>
        <p:nvSpPr>
          <p:cNvPr id="5173" name="Rectangle 5172">
            <a:extLst>
              <a:ext uri="{FF2B5EF4-FFF2-40B4-BE49-F238E27FC236}">
                <a16:creationId xmlns:a16="http://schemas.microsoft.com/office/drawing/2014/main" id="{00B24236-0CFB-E83A-E3BB-682F07411B37}"/>
              </a:ext>
            </a:extLst>
          </p:cNvPr>
          <p:cNvSpPr/>
          <p:nvPr/>
        </p:nvSpPr>
        <p:spPr>
          <a:xfrm>
            <a:off x="1524000" y="1400175"/>
            <a:ext cx="9144000" cy="2111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174" name="Rounded Rectangle 7">
            <a:extLst>
              <a:ext uri="{FF2B5EF4-FFF2-40B4-BE49-F238E27FC236}">
                <a16:creationId xmlns:a16="http://schemas.microsoft.com/office/drawing/2014/main" id="{E5EBDC77-6846-CF60-7E87-B6E3F896111F}"/>
              </a:ext>
            </a:extLst>
          </p:cNvPr>
          <p:cNvSpPr/>
          <p:nvPr/>
        </p:nvSpPr>
        <p:spPr>
          <a:xfrm>
            <a:off x="4648201" y="1460500"/>
            <a:ext cx="201613" cy="1158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175" name="Rounded Rectangle 8">
            <a:extLst>
              <a:ext uri="{FF2B5EF4-FFF2-40B4-BE49-F238E27FC236}">
                <a16:creationId xmlns:a16="http://schemas.microsoft.com/office/drawing/2014/main" id="{0FEA3469-A399-AEA1-57EC-C26AC617660F}"/>
              </a:ext>
            </a:extLst>
          </p:cNvPr>
          <p:cNvSpPr/>
          <p:nvPr/>
        </p:nvSpPr>
        <p:spPr>
          <a:xfrm>
            <a:off x="5102226" y="1460500"/>
            <a:ext cx="201613" cy="1158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176" name="Rounded Rectangle 9">
            <a:extLst>
              <a:ext uri="{FF2B5EF4-FFF2-40B4-BE49-F238E27FC236}">
                <a16:creationId xmlns:a16="http://schemas.microsoft.com/office/drawing/2014/main" id="{1FB1EDDC-F7F7-7B5C-E373-74AE042CB77B}"/>
              </a:ext>
            </a:extLst>
          </p:cNvPr>
          <p:cNvSpPr/>
          <p:nvPr/>
        </p:nvSpPr>
        <p:spPr>
          <a:xfrm>
            <a:off x="5534026" y="1460500"/>
            <a:ext cx="201613" cy="1158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177" name="Rounded Rectangle 10">
            <a:extLst>
              <a:ext uri="{FF2B5EF4-FFF2-40B4-BE49-F238E27FC236}">
                <a16:creationId xmlns:a16="http://schemas.microsoft.com/office/drawing/2014/main" id="{B4DD85CE-1687-AB5B-8BD9-3AD821AA709A}"/>
              </a:ext>
            </a:extLst>
          </p:cNvPr>
          <p:cNvSpPr/>
          <p:nvPr/>
        </p:nvSpPr>
        <p:spPr>
          <a:xfrm>
            <a:off x="5969000" y="1460500"/>
            <a:ext cx="203200" cy="1158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178" name="Rounded Rectangle 11">
            <a:extLst>
              <a:ext uri="{FF2B5EF4-FFF2-40B4-BE49-F238E27FC236}">
                <a16:creationId xmlns:a16="http://schemas.microsoft.com/office/drawing/2014/main" id="{0D023698-4A3D-5675-08B6-3325E7D7BE34}"/>
              </a:ext>
            </a:extLst>
          </p:cNvPr>
          <p:cNvSpPr/>
          <p:nvPr/>
        </p:nvSpPr>
        <p:spPr>
          <a:xfrm>
            <a:off x="6383338" y="1460500"/>
            <a:ext cx="203200" cy="1158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179" name="Rounded Rectangle 12">
            <a:extLst>
              <a:ext uri="{FF2B5EF4-FFF2-40B4-BE49-F238E27FC236}">
                <a16:creationId xmlns:a16="http://schemas.microsoft.com/office/drawing/2014/main" id="{2B2B5A23-B284-889F-B5F9-7626104B5982}"/>
              </a:ext>
            </a:extLst>
          </p:cNvPr>
          <p:cNvSpPr/>
          <p:nvPr/>
        </p:nvSpPr>
        <p:spPr>
          <a:xfrm>
            <a:off x="6816726" y="1460500"/>
            <a:ext cx="201613" cy="1158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180" name="Rounded Rectangle 13">
            <a:extLst>
              <a:ext uri="{FF2B5EF4-FFF2-40B4-BE49-F238E27FC236}">
                <a16:creationId xmlns:a16="http://schemas.microsoft.com/office/drawing/2014/main" id="{AC18D6DE-14EA-1A55-0458-5D556B740DAC}"/>
              </a:ext>
            </a:extLst>
          </p:cNvPr>
          <p:cNvSpPr/>
          <p:nvPr/>
        </p:nvSpPr>
        <p:spPr>
          <a:xfrm>
            <a:off x="7248526" y="1460500"/>
            <a:ext cx="201613" cy="1158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181" name="Rounded Rectangle 14">
            <a:extLst>
              <a:ext uri="{FF2B5EF4-FFF2-40B4-BE49-F238E27FC236}">
                <a16:creationId xmlns:a16="http://schemas.microsoft.com/office/drawing/2014/main" id="{C675247C-6946-4A0B-8D69-0B2B3B9324B3}"/>
              </a:ext>
            </a:extLst>
          </p:cNvPr>
          <p:cNvSpPr/>
          <p:nvPr/>
        </p:nvSpPr>
        <p:spPr>
          <a:xfrm>
            <a:off x="7694613" y="1460500"/>
            <a:ext cx="201612" cy="1158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182" name="Rounded Rectangle 15">
            <a:extLst>
              <a:ext uri="{FF2B5EF4-FFF2-40B4-BE49-F238E27FC236}">
                <a16:creationId xmlns:a16="http://schemas.microsoft.com/office/drawing/2014/main" id="{82B5608F-A87A-8592-37FC-1DDDA67112CB}"/>
              </a:ext>
            </a:extLst>
          </p:cNvPr>
          <p:cNvSpPr/>
          <p:nvPr/>
        </p:nvSpPr>
        <p:spPr>
          <a:xfrm>
            <a:off x="1581150" y="1460500"/>
            <a:ext cx="203200" cy="1158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183" name="Rounded Rectangle 16">
            <a:extLst>
              <a:ext uri="{FF2B5EF4-FFF2-40B4-BE49-F238E27FC236}">
                <a16:creationId xmlns:a16="http://schemas.microsoft.com/office/drawing/2014/main" id="{CCE5AFC4-4537-5108-BD7D-92A5FD77AAA1}"/>
              </a:ext>
            </a:extLst>
          </p:cNvPr>
          <p:cNvSpPr/>
          <p:nvPr/>
        </p:nvSpPr>
        <p:spPr>
          <a:xfrm>
            <a:off x="2014538" y="1460500"/>
            <a:ext cx="201612" cy="1158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72" name="Rounded Rectangle 17">
            <a:extLst>
              <a:ext uri="{FF2B5EF4-FFF2-40B4-BE49-F238E27FC236}">
                <a16:creationId xmlns:a16="http://schemas.microsoft.com/office/drawing/2014/main" id="{98BE4941-0020-DE61-7843-4176AC0011AA}"/>
              </a:ext>
            </a:extLst>
          </p:cNvPr>
          <p:cNvSpPr/>
          <p:nvPr/>
        </p:nvSpPr>
        <p:spPr>
          <a:xfrm>
            <a:off x="2449513" y="1460500"/>
            <a:ext cx="201612" cy="1158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73" name="Rounded Rectangle 18">
            <a:extLst>
              <a:ext uri="{FF2B5EF4-FFF2-40B4-BE49-F238E27FC236}">
                <a16:creationId xmlns:a16="http://schemas.microsoft.com/office/drawing/2014/main" id="{8EE80746-FD88-3063-D241-0C80F1759491}"/>
              </a:ext>
            </a:extLst>
          </p:cNvPr>
          <p:cNvSpPr/>
          <p:nvPr/>
        </p:nvSpPr>
        <p:spPr>
          <a:xfrm>
            <a:off x="2863851" y="1460500"/>
            <a:ext cx="201613" cy="1158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74" name="Rounded Rectangle 19">
            <a:extLst>
              <a:ext uri="{FF2B5EF4-FFF2-40B4-BE49-F238E27FC236}">
                <a16:creationId xmlns:a16="http://schemas.microsoft.com/office/drawing/2014/main" id="{E04AFD8B-1808-2E15-E981-8EB64A1D4E5D}"/>
              </a:ext>
            </a:extLst>
          </p:cNvPr>
          <p:cNvSpPr/>
          <p:nvPr/>
        </p:nvSpPr>
        <p:spPr>
          <a:xfrm>
            <a:off x="3295651" y="1460500"/>
            <a:ext cx="201613" cy="1158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75" name="Rounded Rectangle 20">
            <a:extLst>
              <a:ext uri="{FF2B5EF4-FFF2-40B4-BE49-F238E27FC236}">
                <a16:creationId xmlns:a16="http://schemas.microsoft.com/office/drawing/2014/main" id="{31319561-5071-374F-C2AF-97E5CBAAC1CA}"/>
              </a:ext>
            </a:extLst>
          </p:cNvPr>
          <p:cNvSpPr/>
          <p:nvPr/>
        </p:nvSpPr>
        <p:spPr>
          <a:xfrm>
            <a:off x="3727451" y="1460500"/>
            <a:ext cx="201613" cy="1158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76" name="Rounded Rectangle 21">
            <a:extLst>
              <a:ext uri="{FF2B5EF4-FFF2-40B4-BE49-F238E27FC236}">
                <a16:creationId xmlns:a16="http://schemas.microsoft.com/office/drawing/2014/main" id="{A4C3DD85-A678-FEA9-ACC9-2A9F181468A7}"/>
              </a:ext>
            </a:extLst>
          </p:cNvPr>
          <p:cNvSpPr/>
          <p:nvPr/>
        </p:nvSpPr>
        <p:spPr>
          <a:xfrm>
            <a:off x="4173538" y="1460500"/>
            <a:ext cx="203200" cy="1158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79" name="Rounded Rectangle 22">
            <a:extLst>
              <a:ext uri="{FF2B5EF4-FFF2-40B4-BE49-F238E27FC236}">
                <a16:creationId xmlns:a16="http://schemas.microsoft.com/office/drawing/2014/main" id="{28C0A5DD-675D-F5A8-52CE-6D93E2FE4373}"/>
              </a:ext>
            </a:extLst>
          </p:cNvPr>
          <p:cNvSpPr/>
          <p:nvPr/>
        </p:nvSpPr>
        <p:spPr>
          <a:xfrm>
            <a:off x="8161338" y="1460500"/>
            <a:ext cx="201612" cy="1158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80" name="Rounded Rectangle 23">
            <a:extLst>
              <a:ext uri="{FF2B5EF4-FFF2-40B4-BE49-F238E27FC236}">
                <a16:creationId xmlns:a16="http://schemas.microsoft.com/office/drawing/2014/main" id="{2F89BA6B-9047-BF4D-88AC-CC54F7057B40}"/>
              </a:ext>
            </a:extLst>
          </p:cNvPr>
          <p:cNvSpPr/>
          <p:nvPr/>
        </p:nvSpPr>
        <p:spPr>
          <a:xfrm>
            <a:off x="8616951" y="1460500"/>
            <a:ext cx="201613" cy="1158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81" name="Rounded Rectangle 24">
            <a:extLst>
              <a:ext uri="{FF2B5EF4-FFF2-40B4-BE49-F238E27FC236}">
                <a16:creationId xmlns:a16="http://schemas.microsoft.com/office/drawing/2014/main" id="{62EB8FF9-CC43-BBC2-54EF-2CC3AB109F1A}"/>
              </a:ext>
            </a:extLst>
          </p:cNvPr>
          <p:cNvSpPr/>
          <p:nvPr/>
        </p:nvSpPr>
        <p:spPr>
          <a:xfrm>
            <a:off x="9048751" y="1460500"/>
            <a:ext cx="201613" cy="1158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82" name="Rounded Rectangle 25">
            <a:extLst>
              <a:ext uri="{FF2B5EF4-FFF2-40B4-BE49-F238E27FC236}">
                <a16:creationId xmlns:a16="http://schemas.microsoft.com/office/drawing/2014/main" id="{EA5A3FC4-F5C3-B64C-C2AF-3457168D98AA}"/>
              </a:ext>
            </a:extLst>
          </p:cNvPr>
          <p:cNvSpPr/>
          <p:nvPr/>
        </p:nvSpPr>
        <p:spPr>
          <a:xfrm>
            <a:off x="9483726" y="1460500"/>
            <a:ext cx="201613" cy="1158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83" name="Rounded Rectangle 26">
            <a:extLst>
              <a:ext uri="{FF2B5EF4-FFF2-40B4-BE49-F238E27FC236}">
                <a16:creationId xmlns:a16="http://schemas.microsoft.com/office/drawing/2014/main" id="{3D2D1811-CAF6-8837-4968-BA8C19D196E1}"/>
              </a:ext>
            </a:extLst>
          </p:cNvPr>
          <p:cNvSpPr/>
          <p:nvPr/>
        </p:nvSpPr>
        <p:spPr>
          <a:xfrm>
            <a:off x="9898063" y="1460500"/>
            <a:ext cx="201612" cy="1158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84" name="Rounded Rectangle 27">
            <a:extLst>
              <a:ext uri="{FF2B5EF4-FFF2-40B4-BE49-F238E27FC236}">
                <a16:creationId xmlns:a16="http://schemas.microsoft.com/office/drawing/2014/main" id="{3B047448-5CF8-61B1-22E0-E76C2B895141}"/>
              </a:ext>
            </a:extLst>
          </p:cNvPr>
          <p:cNvSpPr/>
          <p:nvPr/>
        </p:nvSpPr>
        <p:spPr>
          <a:xfrm>
            <a:off x="10329863" y="1460500"/>
            <a:ext cx="201612" cy="1158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3085" name="Group 31">
            <a:extLst>
              <a:ext uri="{FF2B5EF4-FFF2-40B4-BE49-F238E27FC236}">
                <a16:creationId xmlns:a16="http://schemas.microsoft.com/office/drawing/2014/main" id="{E2E6EDEF-65D0-8DF5-BFCC-ADC84AE23871}"/>
              </a:ext>
            </a:extLst>
          </p:cNvPr>
          <p:cNvGrpSpPr>
            <a:grpSpLocks/>
          </p:cNvGrpSpPr>
          <p:nvPr/>
        </p:nvGrpSpPr>
        <p:grpSpPr bwMode="auto">
          <a:xfrm>
            <a:off x="1524000" y="5745163"/>
            <a:ext cx="9144000" cy="209550"/>
            <a:chOff x="152400" y="1552804"/>
            <a:chExt cx="9144000" cy="210376"/>
          </a:xfrm>
        </p:grpSpPr>
        <p:sp>
          <p:nvSpPr>
            <p:cNvPr id="3086" name="Rectangle 3085">
              <a:extLst>
                <a:ext uri="{FF2B5EF4-FFF2-40B4-BE49-F238E27FC236}">
                  <a16:creationId xmlns:a16="http://schemas.microsoft.com/office/drawing/2014/main" id="{7AC67536-3DF6-C8C5-2F2D-EAFFA2397377}"/>
                </a:ext>
              </a:extLst>
            </p:cNvPr>
            <p:cNvSpPr/>
            <p:nvPr/>
          </p:nvSpPr>
          <p:spPr>
            <a:xfrm>
              <a:off x="152400" y="1552804"/>
              <a:ext cx="9144000" cy="2103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87" name="Rounded Rectangle 30">
              <a:extLst>
                <a:ext uri="{FF2B5EF4-FFF2-40B4-BE49-F238E27FC236}">
                  <a16:creationId xmlns:a16="http://schemas.microsoft.com/office/drawing/2014/main" id="{AD11B42C-D7BE-88D9-B5B4-DED541B5E28C}"/>
                </a:ext>
              </a:extLst>
            </p:cNvPr>
            <p:cNvSpPr/>
            <p:nvPr/>
          </p:nvSpPr>
          <p:spPr>
            <a:xfrm>
              <a:off x="3276600" y="1613367"/>
              <a:ext cx="201613" cy="114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88" name="Rounded Rectangle 31">
              <a:extLst>
                <a:ext uri="{FF2B5EF4-FFF2-40B4-BE49-F238E27FC236}">
                  <a16:creationId xmlns:a16="http://schemas.microsoft.com/office/drawing/2014/main" id="{72BF8FAD-447A-78F9-96F7-D738B80D18DA}"/>
                </a:ext>
              </a:extLst>
            </p:cNvPr>
            <p:cNvSpPr/>
            <p:nvPr/>
          </p:nvSpPr>
          <p:spPr>
            <a:xfrm>
              <a:off x="3730625" y="1613367"/>
              <a:ext cx="201613" cy="114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89" name="Rounded Rectangle 32">
              <a:extLst>
                <a:ext uri="{FF2B5EF4-FFF2-40B4-BE49-F238E27FC236}">
                  <a16:creationId xmlns:a16="http://schemas.microsoft.com/office/drawing/2014/main" id="{EE100768-0E98-7F9A-0AE8-EE0495B7C6F7}"/>
                </a:ext>
              </a:extLst>
            </p:cNvPr>
            <p:cNvSpPr/>
            <p:nvPr/>
          </p:nvSpPr>
          <p:spPr>
            <a:xfrm>
              <a:off x="4162425" y="1613367"/>
              <a:ext cx="201613" cy="114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90" name="Rounded Rectangle 33">
              <a:extLst>
                <a:ext uri="{FF2B5EF4-FFF2-40B4-BE49-F238E27FC236}">
                  <a16:creationId xmlns:a16="http://schemas.microsoft.com/office/drawing/2014/main" id="{C0299576-0465-E5D3-BB14-512F23C24F41}"/>
                </a:ext>
              </a:extLst>
            </p:cNvPr>
            <p:cNvSpPr/>
            <p:nvPr/>
          </p:nvSpPr>
          <p:spPr>
            <a:xfrm>
              <a:off x="4597400" y="1613367"/>
              <a:ext cx="203200" cy="114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91" name="Rounded Rectangle 34">
              <a:extLst>
                <a:ext uri="{FF2B5EF4-FFF2-40B4-BE49-F238E27FC236}">
                  <a16:creationId xmlns:a16="http://schemas.microsoft.com/office/drawing/2014/main" id="{A26958B0-56BE-D237-4F1D-E6D68A1DA415}"/>
                </a:ext>
              </a:extLst>
            </p:cNvPr>
            <p:cNvSpPr/>
            <p:nvPr/>
          </p:nvSpPr>
          <p:spPr>
            <a:xfrm>
              <a:off x="5011738" y="1613367"/>
              <a:ext cx="203200" cy="114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92" name="Rounded Rectangle 35">
              <a:extLst>
                <a:ext uri="{FF2B5EF4-FFF2-40B4-BE49-F238E27FC236}">
                  <a16:creationId xmlns:a16="http://schemas.microsoft.com/office/drawing/2014/main" id="{1A27265C-F584-EF6B-E35A-4530447AB928}"/>
                </a:ext>
              </a:extLst>
            </p:cNvPr>
            <p:cNvSpPr/>
            <p:nvPr/>
          </p:nvSpPr>
          <p:spPr>
            <a:xfrm>
              <a:off x="5445125" y="1613367"/>
              <a:ext cx="201613" cy="114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93" name="Rounded Rectangle 36">
              <a:extLst>
                <a:ext uri="{FF2B5EF4-FFF2-40B4-BE49-F238E27FC236}">
                  <a16:creationId xmlns:a16="http://schemas.microsoft.com/office/drawing/2014/main" id="{9719F72B-DEDC-B1AA-CDE9-D7E23FD5D2BA}"/>
                </a:ext>
              </a:extLst>
            </p:cNvPr>
            <p:cNvSpPr/>
            <p:nvPr/>
          </p:nvSpPr>
          <p:spPr>
            <a:xfrm>
              <a:off x="5876925" y="1613367"/>
              <a:ext cx="201613" cy="114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94" name="Rounded Rectangle 37">
              <a:extLst>
                <a:ext uri="{FF2B5EF4-FFF2-40B4-BE49-F238E27FC236}">
                  <a16:creationId xmlns:a16="http://schemas.microsoft.com/office/drawing/2014/main" id="{AF907A0D-C435-B78A-8718-E4EB1BC2BD2C}"/>
                </a:ext>
              </a:extLst>
            </p:cNvPr>
            <p:cNvSpPr/>
            <p:nvPr/>
          </p:nvSpPr>
          <p:spPr>
            <a:xfrm>
              <a:off x="6323013" y="1613367"/>
              <a:ext cx="201612" cy="114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95" name="Rounded Rectangle 38">
              <a:extLst>
                <a:ext uri="{FF2B5EF4-FFF2-40B4-BE49-F238E27FC236}">
                  <a16:creationId xmlns:a16="http://schemas.microsoft.com/office/drawing/2014/main" id="{7B453BCA-0309-FBD8-4421-C1FF392FBC1D}"/>
                </a:ext>
              </a:extLst>
            </p:cNvPr>
            <p:cNvSpPr/>
            <p:nvPr/>
          </p:nvSpPr>
          <p:spPr>
            <a:xfrm>
              <a:off x="209550" y="1613367"/>
              <a:ext cx="203200" cy="114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96" name="Rounded Rectangle 39">
              <a:extLst>
                <a:ext uri="{FF2B5EF4-FFF2-40B4-BE49-F238E27FC236}">
                  <a16:creationId xmlns:a16="http://schemas.microsoft.com/office/drawing/2014/main" id="{4A8E3F0B-AA94-D1BB-E69B-E09446058913}"/>
                </a:ext>
              </a:extLst>
            </p:cNvPr>
            <p:cNvSpPr/>
            <p:nvPr/>
          </p:nvSpPr>
          <p:spPr>
            <a:xfrm>
              <a:off x="642938" y="1613367"/>
              <a:ext cx="201612" cy="114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97" name="Rounded Rectangle 40">
              <a:extLst>
                <a:ext uri="{FF2B5EF4-FFF2-40B4-BE49-F238E27FC236}">
                  <a16:creationId xmlns:a16="http://schemas.microsoft.com/office/drawing/2014/main" id="{9EAC5A8A-3C0C-E4CC-9537-FD94FAA023CF}"/>
                </a:ext>
              </a:extLst>
            </p:cNvPr>
            <p:cNvSpPr/>
            <p:nvPr/>
          </p:nvSpPr>
          <p:spPr>
            <a:xfrm>
              <a:off x="1077913" y="1613367"/>
              <a:ext cx="201612" cy="114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98" name="Rounded Rectangle 41">
              <a:extLst>
                <a:ext uri="{FF2B5EF4-FFF2-40B4-BE49-F238E27FC236}">
                  <a16:creationId xmlns:a16="http://schemas.microsoft.com/office/drawing/2014/main" id="{34997D1A-780F-2C04-6D04-D6E4167F414A}"/>
                </a:ext>
              </a:extLst>
            </p:cNvPr>
            <p:cNvSpPr/>
            <p:nvPr/>
          </p:nvSpPr>
          <p:spPr>
            <a:xfrm>
              <a:off x="1492250" y="1613367"/>
              <a:ext cx="201613" cy="114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99" name="Rounded Rectangle 42">
              <a:extLst>
                <a:ext uri="{FF2B5EF4-FFF2-40B4-BE49-F238E27FC236}">
                  <a16:creationId xmlns:a16="http://schemas.microsoft.com/office/drawing/2014/main" id="{74CDAB42-B481-4371-A6E7-1F86AB44D17D}"/>
                </a:ext>
              </a:extLst>
            </p:cNvPr>
            <p:cNvSpPr/>
            <p:nvPr/>
          </p:nvSpPr>
          <p:spPr>
            <a:xfrm>
              <a:off x="1924050" y="1613367"/>
              <a:ext cx="201613" cy="114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00" name="Rounded Rectangle 43">
              <a:extLst>
                <a:ext uri="{FF2B5EF4-FFF2-40B4-BE49-F238E27FC236}">
                  <a16:creationId xmlns:a16="http://schemas.microsoft.com/office/drawing/2014/main" id="{9DEC0793-128F-964D-50A6-61A527E2BEC7}"/>
                </a:ext>
              </a:extLst>
            </p:cNvPr>
            <p:cNvSpPr/>
            <p:nvPr/>
          </p:nvSpPr>
          <p:spPr>
            <a:xfrm>
              <a:off x="2355850" y="1613367"/>
              <a:ext cx="201613" cy="114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01" name="Rounded Rectangle 44">
              <a:extLst>
                <a:ext uri="{FF2B5EF4-FFF2-40B4-BE49-F238E27FC236}">
                  <a16:creationId xmlns:a16="http://schemas.microsoft.com/office/drawing/2014/main" id="{6D3D52F8-67E7-8940-52BF-1EF6340D2847}"/>
                </a:ext>
              </a:extLst>
            </p:cNvPr>
            <p:cNvSpPr/>
            <p:nvPr/>
          </p:nvSpPr>
          <p:spPr>
            <a:xfrm>
              <a:off x="2801938" y="1613367"/>
              <a:ext cx="203200" cy="114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02" name="Rounded Rectangle 45">
              <a:extLst>
                <a:ext uri="{FF2B5EF4-FFF2-40B4-BE49-F238E27FC236}">
                  <a16:creationId xmlns:a16="http://schemas.microsoft.com/office/drawing/2014/main" id="{B083A929-CF87-76F5-23F3-24452E689EC3}"/>
                </a:ext>
              </a:extLst>
            </p:cNvPr>
            <p:cNvSpPr/>
            <p:nvPr/>
          </p:nvSpPr>
          <p:spPr>
            <a:xfrm>
              <a:off x="6789738" y="1613367"/>
              <a:ext cx="201612" cy="114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03" name="Rounded Rectangle 46">
              <a:extLst>
                <a:ext uri="{FF2B5EF4-FFF2-40B4-BE49-F238E27FC236}">
                  <a16:creationId xmlns:a16="http://schemas.microsoft.com/office/drawing/2014/main" id="{F29B8DAB-1704-9257-332F-5D1BBFFC436B}"/>
                </a:ext>
              </a:extLst>
            </p:cNvPr>
            <p:cNvSpPr/>
            <p:nvPr/>
          </p:nvSpPr>
          <p:spPr>
            <a:xfrm>
              <a:off x="7245350" y="1613367"/>
              <a:ext cx="201613" cy="114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04" name="Rounded Rectangle 47">
              <a:extLst>
                <a:ext uri="{FF2B5EF4-FFF2-40B4-BE49-F238E27FC236}">
                  <a16:creationId xmlns:a16="http://schemas.microsoft.com/office/drawing/2014/main" id="{46FF1854-63D4-818D-95B5-551A3858EB8C}"/>
                </a:ext>
              </a:extLst>
            </p:cNvPr>
            <p:cNvSpPr/>
            <p:nvPr/>
          </p:nvSpPr>
          <p:spPr>
            <a:xfrm>
              <a:off x="7677150" y="1613367"/>
              <a:ext cx="201613" cy="114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05" name="Rounded Rectangle 48">
              <a:extLst>
                <a:ext uri="{FF2B5EF4-FFF2-40B4-BE49-F238E27FC236}">
                  <a16:creationId xmlns:a16="http://schemas.microsoft.com/office/drawing/2014/main" id="{18528531-D588-9E31-DBFE-420C6703C476}"/>
                </a:ext>
              </a:extLst>
            </p:cNvPr>
            <p:cNvSpPr/>
            <p:nvPr/>
          </p:nvSpPr>
          <p:spPr>
            <a:xfrm>
              <a:off x="8112125" y="1613367"/>
              <a:ext cx="201613" cy="114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06" name="Rounded Rectangle 49">
              <a:extLst>
                <a:ext uri="{FF2B5EF4-FFF2-40B4-BE49-F238E27FC236}">
                  <a16:creationId xmlns:a16="http://schemas.microsoft.com/office/drawing/2014/main" id="{97BEE747-DAFE-3476-1321-0C7E550B5483}"/>
                </a:ext>
              </a:extLst>
            </p:cNvPr>
            <p:cNvSpPr/>
            <p:nvPr/>
          </p:nvSpPr>
          <p:spPr>
            <a:xfrm>
              <a:off x="8526463" y="1613367"/>
              <a:ext cx="201612" cy="114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07" name="Rounded Rectangle 50">
              <a:extLst>
                <a:ext uri="{FF2B5EF4-FFF2-40B4-BE49-F238E27FC236}">
                  <a16:creationId xmlns:a16="http://schemas.microsoft.com/office/drawing/2014/main" id="{51B00F3B-AACD-853A-FB49-24955E31246F}"/>
                </a:ext>
              </a:extLst>
            </p:cNvPr>
            <p:cNvSpPr/>
            <p:nvPr/>
          </p:nvSpPr>
          <p:spPr>
            <a:xfrm>
              <a:off x="8958263" y="1613367"/>
              <a:ext cx="201612" cy="114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3108" name="Rectangle 3107">
            <a:extLst>
              <a:ext uri="{FF2B5EF4-FFF2-40B4-BE49-F238E27FC236}">
                <a16:creationId xmlns:a16="http://schemas.microsoft.com/office/drawing/2014/main" id="{96F23747-D04E-2FE2-7B40-41EAF9184B68}"/>
              </a:ext>
            </a:extLst>
          </p:cNvPr>
          <p:cNvSpPr/>
          <p:nvPr/>
        </p:nvSpPr>
        <p:spPr>
          <a:xfrm>
            <a:off x="1524001" y="1611313"/>
            <a:ext cx="328613" cy="41338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09" name="Rectangle 3108">
            <a:extLst>
              <a:ext uri="{FF2B5EF4-FFF2-40B4-BE49-F238E27FC236}">
                <a16:creationId xmlns:a16="http://schemas.microsoft.com/office/drawing/2014/main" id="{B7B54013-34FD-F7E7-C390-2A5A8F4E322F}"/>
              </a:ext>
            </a:extLst>
          </p:cNvPr>
          <p:cNvSpPr/>
          <p:nvPr/>
        </p:nvSpPr>
        <p:spPr>
          <a:xfrm>
            <a:off x="6024563" y="1628775"/>
            <a:ext cx="163512" cy="41338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10" name="Rectangle 3109">
            <a:extLst>
              <a:ext uri="{FF2B5EF4-FFF2-40B4-BE49-F238E27FC236}">
                <a16:creationId xmlns:a16="http://schemas.microsoft.com/office/drawing/2014/main" id="{F0911D2C-740B-7428-6894-1EBC4A5175A5}"/>
              </a:ext>
            </a:extLst>
          </p:cNvPr>
          <p:cNvSpPr/>
          <p:nvPr/>
        </p:nvSpPr>
        <p:spPr>
          <a:xfrm>
            <a:off x="10344151" y="1628775"/>
            <a:ext cx="328613" cy="41338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11" name="Oval Callout 1">
            <a:extLst>
              <a:ext uri="{FF2B5EF4-FFF2-40B4-BE49-F238E27FC236}">
                <a16:creationId xmlns:a16="http://schemas.microsoft.com/office/drawing/2014/main" id="{A41DD483-B4EF-B65B-9C92-20D0A6BB8A63}"/>
              </a:ext>
            </a:extLst>
          </p:cNvPr>
          <p:cNvSpPr/>
          <p:nvPr/>
        </p:nvSpPr>
        <p:spPr>
          <a:xfrm>
            <a:off x="6296027" y="1593850"/>
            <a:ext cx="4032248" cy="4133850"/>
          </a:xfrm>
          <a:prstGeom prst="wedgeEllipseCallout">
            <a:avLst>
              <a:gd name="adj1" fmla="val 45775"/>
              <a:gd name="adj2" fmla="val -43601"/>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a:solidFill>
                  <a:schemeClr val="bg1"/>
                </a:solidFill>
              </a:rPr>
              <a:t>“It is always a pleasure to learn more about how local businesses such as Amgen are supporting our community.” …”we need to ensure that we are encouraging more young students to be passionate about science…”</a:t>
            </a:r>
            <a:endParaRPr lang="en-GB" sz="1900"/>
          </a:p>
        </p:txBody>
      </p:sp>
    </p:spTree>
    <p:extLst>
      <p:ext uri="{BB962C8B-B14F-4D97-AF65-F5344CB8AC3E}">
        <p14:creationId xmlns:p14="http://schemas.microsoft.com/office/powerpoint/2010/main" val="1643680366"/>
      </p:ext>
    </p:extLst>
  </p:cSld>
  <p:clrMapOvr>
    <a:masterClrMapping/>
  </p:clrMapOvr>
</p:sld>
</file>

<file path=ppt/theme/theme1.xml><?xml version="1.0" encoding="utf-8"?>
<a:theme xmlns:a="http://schemas.openxmlformats.org/drawingml/2006/main" name="Custom Design">
  <a:themeElements>
    <a:clrScheme name="Herts 2024">
      <a:dk1>
        <a:srgbClr val="000000"/>
      </a:dk1>
      <a:lt1>
        <a:srgbClr val="FFFFFF"/>
      </a:lt1>
      <a:dk2>
        <a:srgbClr val="000000"/>
      </a:dk2>
      <a:lt2>
        <a:srgbClr val="FFFFFF"/>
      </a:lt2>
      <a:accent1>
        <a:srgbClr val="9A46CF"/>
      </a:accent1>
      <a:accent2>
        <a:srgbClr val="00B9E4"/>
      </a:accent2>
      <a:accent3>
        <a:srgbClr val="F53F5B"/>
      </a:accent3>
      <a:accent4>
        <a:srgbClr val="0073CF"/>
      </a:accent4>
      <a:accent5>
        <a:srgbClr val="45B382"/>
      </a:accent5>
      <a:accent6>
        <a:srgbClr val="FFCF20"/>
      </a:accent6>
      <a:hlink>
        <a:srgbClr val="9A46CF"/>
      </a:hlink>
      <a:folHlink>
        <a:srgbClr val="0073C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BE slide masters WIP" id="{437A64AE-BA19-453A-839E-EE382A09BD3C}" vid="{8192D8EA-DF26-43DF-8CAA-29FF35F2AB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AAED3A5CA5B5449A0911B531EE679C" ma:contentTypeVersion="15" ma:contentTypeDescription="Create a new document." ma:contentTypeScope="" ma:versionID="d821dccd9cacdb941d035cd0bd906587">
  <xsd:schema xmlns:xsd="http://www.w3.org/2001/XMLSchema" xmlns:xs="http://www.w3.org/2001/XMLSchema" xmlns:p="http://schemas.microsoft.com/office/2006/metadata/properties" xmlns:ns2="752a623b-6375-4778-b723-7841c8e6bfd2" xmlns:ns3="d145486e-cd3a-4614-bcff-70f94a674753" targetNamespace="http://schemas.microsoft.com/office/2006/metadata/properties" ma:root="true" ma:fieldsID="8b0c175ea8881e9d3a4a5b1b608a79cd" ns2:_="" ns3:_="">
    <xsd:import namespace="752a623b-6375-4778-b723-7841c8e6bfd2"/>
    <xsd:import namespace="d145486e-cd3a-4614-bcff-70f94a67475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2a623b-6375-4778-b723-7841c8e6bf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e0a39fc-eab5-4218-a4ea-be23ca52bc5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45486e-cd3a-4614-bcff-70f94a67475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e4ebe84-c38d-419a-bdf3-2b3b05e49ea2}" ma:internalName="TaxCatchAll" ma:showField="CatchAllData" ma:web="d145486e-cd3a-4614-bcff-70f94a6747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52a623b-6375-4778-b723-7841c8e6bfd2">
      <Terms xmlns="http://schemas.microsoft.com/office/infopath/2007/PartnerControls"/>
    </lcf76f155ced4ddcb4097134ff3c332f>
    <TaxCatchAll xmlns="d145486e-cd3a-4614-bcff-70f94a67475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A6BB4C-FF78-4A0F-BB96-976960E348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2a623b-6375-4778-b723-7841c8e6bfd2"/>
    <ds:schemaRef ds:uri="d145486e-cd3a-4614-bcff-70f94a674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D1FC41-23C7-41B0-B5F9-BF4CD38AD2ED}">
  <ds:schemaRefs>
    <ds:schemaRef ds:uri="http://schemas.microsoft.com/office/2006/documentManagement/types"/>
    <ds:schemaRef ds:uri="http://schemas.microsoft.com/office/2006/metadata/properties"/>
    <ds:schemaRef ds:uri="http://purl.org/dc/elements/1.1/"/>
    <ds:schemaRef ds:uri="http://www.w3.org/XML/1998/namespace"/>
    <ds:schemaRef ds:uri="http://schemas.openxmlformats.org/package/2006/metadata/core-properties"/>
    <ds:schemaRef ds:uri="d145486e-cd3a-4614-bcff-70f94a674753"/>
    <ds:schemaRef ds:uri="http://purl.org/dc/terms/"/>
    <ds:schemaRef ds:uri="http://purl.org/dc/dcmitype/"/>
    <ds:schemaRef ds:uri="http://schemas.microsoft.com/office/infopath/2007/PartnerControls"/>
    <ds:schemaRef ds:uri="752a623b-6375-4778-b723-7841c8e6bfd2"/>
  </ds:schemaRefs>
</ds:datastoreItem>
</file>

<file path=customXml/itemProps3.xml><?xml version="1.0" encoding="utf-8"?>
<ds:datastoreItem xmlns:ds="http://schemas.openxmlformats.org/officeDocument/2006/customXml" ds:itemID="{91C521DD-2673-4EE6-BB9B-DC5C3320FFBB}">
  <ds:schemaRefs>
    <ds:schemaRef ds:uri="http://schemas.microsoft.com/sharepoint/v3/contenttype/forms"/>
  </ds:schemaRefs>
</ds:datastoreItem>
</file>

<file path=docMetadata/LabelInfo.xml><?xml version="1.0" encoding="utf-8"?>
<clbl:labelList xmlns:clbl="http://schemas.microsoft.com/office/2020/mipLabelMetadata">
  <clbl:label id="{93e6beba-c4aa-4731-af5d-d735b097eadb}" enabled="0" method="" siteId="{93e6beba-c4aa-4731-af5d-d735b097eadb}" removed="1"/>
</clbl:labelList>
</file>

<file path=docProps/app.xml><?xml version="1.0" encoding="utf-8"?>
<Properties xmlns="http://schemas.openxmlformats.org/officeDocument/2006/extended-properties" xmlns:vt="http://schemas.openxmlformats.org/officeDocument/2006/docPropsVTypes">
  <Template/>
  <TotalTime>16</TotalTime>
  <Words>4515</Words>
  <Application>Microsoft Office PowerPoint</Application>
  <PresentationFormat>Widescreen</PresentationFormat>
  <Paragraphs>409</Paragraphs>
  <Slides>36</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Symbol</vt:lpstr>
      <vt:lpstr>Wingdings</vt:lpstr>
      <vt:lpstr>Custom Design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Philippa Mulberry</dc:creator>
  <cp:keywords/>
  <dc:description/>
  <cp:lastModifiedBy>Philippa Mulberry</cp:lastModifiedBy>
  <cp:revision>5</cp:revision>
  <dcterms:created xsi:type="dcterms:W3CDTF">2025-04-04T13:08:50Z</dcterms:created>
  <dcterms:modified xsi:type="dcterms:W3CDTF">2026-06-02T08:54:36Z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0x01010034AAED3A5CA5B5449A0911B531EE679C</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